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431" r:id="rId6"/>
    <p:sldMasterId id="2147485659" r:id="rId7"/>
  </p:sldMasterIdLst>
  <p:notesMasterIdLst>
    <p:notesMasterId r:id="rId48"/>
  </p:notesMasterIdLst>
  <p:handoutMasterIdLst>
    <p:handoutMasterId r:id="rId49"/>
  </p:handoutMasterIdLst>
  <p:sldIdLst>
    <p:sldId id="257" r:id="rId8"/>
    <p:sldId id="258" r:id="rId9"/>
    <p:sldId id="2147483620" r:id="rId10"/>
    <p:sldId id="259" r:id="rId11"/>
    <p:sldId id="272" r:id="rId12"/>
    <p:sldId id="2147483616" r:id="rId13"/>
    <p:sldId id="261" r:id="rId14"/>
    <p:sldId id="2147483618" r:id="rId15"/>
    <p:sldId id="274" r:id="rId16"/>
    <p:sldId id="263" r:id="rId17"/>
    <p:sldId id="2147483619" r:id="rId18"/>
    <p:sldId id="265" r:id="rId19"/>
    <p:sldId id="275" r:id="rId20"/>
    <p:sldId id="276" r:id="rId21"/>
    <p:sldId id="266" r:id="rId22"/>
    <p:sldId id="277" r:id="rId23"/>
    <p:sldId id="279" r:id="rId24"/>
    <p:sldId id="280" r:id="rId25"/>
    <p:sldId id="2147483600" r:id="rId26"/>
    <p:sldId id="2147483599" r:id="rId27"/>
    <p:sldId id="284" r:id="rId28"/>
    <p:sldId id="15271" r:id="rId29"/>
    <p:sldId id="2147483605" r:id="rId30"/>
    <p:sldId id="2147483601" r:id="rId31"/>
    <p:sldId id="2147483602" r:id="rId32"/>
    <p:sldId id="2147483603" r:id="rId33"/>
    <p:sldId id="2147483604" r:id="rId34"/>
    <p:sldId id="555" r:id="rId35"/>
    <p:sldId id="2147483606" r:id="rId36"/>
    <p:sldId id="2147483610" r:id="rId37"/>
    <p:sldId id="2147483608" r:id="rId38"/>
    <p:sldId id="2147483613" r:id="rId39"/>
    <p:sldId id="2147483611" r:id="rId40"/>
    <p:sldId id="2147483612" r:id="rId41"/>
    <p:sldId id="2147483614" r:id="rId42"/>
    <p:sldId id="2147483615" r:id="rId43"/>
    <p:sldId id="2147483617" r:id="rId44"/>
    <p:sldId id="269" r:id="rId45"/>
    <p:sldId id="270" r:id="rId46"/>
    <p:sldId id="271" r:id="rId4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521415D9-36F7-43E2-AB2F-B90AF26B5E84}">
      <p14:sectionLst xmlns:p14="http://schemas.microsoft.com/office/powerpoint/2010/main">
        <p14:section name="Default Section" id="{6FB41CC8-3D84-4EB0-B8E2-2F1AB0657F70}">
          <p14:sldIdLst>
            <p14:sldId id="257"/>
            <p14:sldId id="258"/>
            <p14:sldId id="2147483620"/>
            <p14:sldId id="259"/>
          </p14:sldIdLst>
        </p14:section>
        <p14:section name="APIs" id="{2CA91DA5-B05B-4AF8-8286-516A5594C301}">
          <p14:sldIdLst>
            <p14:sldId id="272"/>
            <p14:sldId id="2147483616"/>
            <p14:sldId id="261"/>
            <p14:sldId id="2147483618"/>
          </p14:sldIdLst>
        </p14:section>
        <p14:section name="Renderpasses" id="{033FAD8A-E72F-40EB-9332-7C52D121781F}">
          <p14:sldIdLst>
            <p14:sldId id="274"/>
            <p14:sldId id="263"/>
            <p14:sldId id="2147483619"/>
            <p14:sldId id="265"/>
            <p14:sldId id="275"/>
          </p14:sldIdLst>
        </p14:section>
        <p14:section name="Ray tracing" id="{E64AEC5F-7F65-40F9-9A80-F42FB3027F3E}">
          <p14:sldIdLst>
            <p14:sldId id="276"/>
            <p14:sldId id="266"/>
            <p14:sldId id="277"/>
            <p14:sldId id="279"/>
          </p14:sldIdLst>
        </p14:section>
        <p14:section name="AI" id="{2FA7BFEB-41E4-4C8F-8802-AB4B0A0B8AE7}">
          <p14:sldIdLst>
            <p14:sldId id="280"/>
            <p14:sldId id="2147483600"/>
            <p14:sldId id="2147483599"/>
            <p14:sldId id="284"/>
            <p14:sldId id="15271"/>
            <p14:sldId id="2147483605"/>
            <p14:sldId id="2147483601"/>
            <p14:sldId id="2147483602"/>
            <p14:sldId id="2147483603"/>
            <p14:sldId id="2147483604"/>
            <p14:sldId id="555"/>
            <p14:sldId id="2147483606"/>
            <p14:sldId id="2147483610"/>
            <p14:sldId id="2147483608"/>
            <p14:sldId id="2147483613"/>
            <p14:sldId id="2147483611"/>
            <p14:sldId id="2147483612"/>
            <p14:sldId id="2147483614"/>
            <p14:sldId id="2147483615"/>
            <p14:sldId id="2147483617"/>
            <p14:sldId id="269"/>
            <p14:sldId id="270"/>
            <p14:sldId id="27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B3A525-87F6-60F5-B434-6970BAC7F3F5}" name="Sam Martin" initials="" userId="S::Sam.Martin@arm.com::e33125ca-7d85-4d4c-8f1d-18df318ebb7a" providerId="AD"/>
  <p188:author id="{88DDE33C-A0F2-E282-0D4D-DB6610ECA850}" name="Jan-Harald Fredriksen" initials="JF" userId="S::jan-harald.fredriksen@arm.com::5fc3eb4b-a4de-4f2b-b2a5-c791cfffe583" providerId="AD"/>
  <p188:author id="{AC240C7C-0F3D-5563-9E45-611FDEB2CC3C}" name="Steve Steele" initials="SS" userId="S::steve.steele@arm.com::1e4115f4-0504-4a4a-9aee-72f01a0e423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0745"/>
    <a:srgbClr val="242670"/>
    <a:srgbClr val="A883F7"/>
    <a:srgbClr val="6E2FF1"/>
    <a:srgbClr val="E0D1FC"/>
    <a:srgbClr val="000000"/>
    <a:srgbClr val="FFFFFF"/>
    <a:srgbClr val="080225"/>
    <a:srgbClr val="FF6900"/>
    <a:srgbClr val="00C1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ED6A0D-1113-40D9-8B47-DEDC8BB2BB85}" v="540" dt="2025-11-25T15:05:29.485"/>
  </p1510:revLst>
</p1510:revInfo>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74" autoAdjust="0"/>
    <p:restoredTop sz="75722" autoAdjust="0"/>
  </p:normalViewPr>
  <p:slideViewPr>
    <p:cSldViewPr snapToGrid="0">
      <p:cViewPr varScale="1">
        <p:scale>
          <a:sx n="112" d="100"/>
          <a:sy n="112" d="100"/>
        </p:scale>
        <p:origin x="2274" y="32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168" d="100"/>
          <a:sy n="168" d="100"/>
        </p:scale>
        <p:origin x="543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56" Type="http://schemas.microsoft.com/office/2018/10/relationships/authors" Target="authors.xml"/><Relationship Id="rId8" Type="http://schemas.openxmlformats.org/officeDocument/2006/relationships/slide" Target="slides/slide1.xml"/><Relationship Id="rId51" Type="http://schemas.openxmlformats.org/officeDocument/2006/relationships/viewProps" Target="view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Martin" userId="e33125ca-7d85-4d4c-8f1d-18df318ebb7a" providerId="ADAL" clId="{3BD685F7-0572-4AAB-91B1-FF13F4A8D1D9}"/>
    <pc:docChg chg="undo redo custSel addSld delSld modSld sldOrd addSection modSection">
      <pc:chgData name="Sam Martin" userId="e33125ca-7d85-4d4c-8f1d-18df318ebb7a" providerId="ADAL" clId="{3BD685F7-0572-4AAB-91B1-FF13F4A8D1D9}" dt="2025-11-17T14:33:01.063" v="25019" actId="2696"/>
      <pc:docMkLst>
        <pc:docMk/>
      </pc:docMkLst>
      <pc:sldChg chg="addSp delSp modSp mod setBg">
        <pc:chgData name="Sam Martin" userId="e33125ca-7d85-4d4c-8f1d-18df318ebb7a" providerId="ADAL" clId="{3BD685F7-0572-4AAB-91B1-FF13F4A8D1D9}" dt="2025-11-17T10:50:25.129" v="21853" actId="20577"/>
        <pc:sldMkLst>
          <pc:docMk/>
          <pc:sldMk cId="3260667578" sldId="258"/>
        </pc:sldMkLst>
        <pc:spChg chg="add mod">
          <ac:chgData name="Sam Martin" userId="e33125ca-7d85-4d4c-8f1d-18df318ebb7a" providerId="ADAL" clId="{3BD685F7-0572-4AAB-91B1-FF13F4A8D1D9}" dt="2025-11-17T10:50:25.129" v="21853" actId="20577"/>
          <ac:spMkLst>
            <pc:docMk/>
            <pc:sldMk cId="3260667578" sldId="258"/>
            <ac:spMk id="2" creationId="{285E66E1-B311-6DEE-663B-BD7F156410A6}"/>
          </ac:spMkLst>
        </pc:spChg>
        <pc:spChg chg="mod">
          <ac:chgData name="Sam Martin" userId="e33125ca-7d85-4d4c-8f1d-18df318ebb7a" providerId="ADAL" clId="{3BD685F7-0572-4AAB-91B1-FF13F4A8D1D9}" dt="2025-11-14T18:26:01.740" v="20269" actId="207"/>
          <ac:spMkLst>
            <pc:docMk/>
            <pc:sldMk cId="3260667578" sldId="258"/>
            <ac:spMk id="4" creationId="{4D401133-E79B-953D-8E39-D5711EF81A68}"/>
          </ac:spMkLst>
        </pc:spChg>
        <pc:picChg chg="add mod">
          <ac:chgData name="Sam Martin" userId="e33125ca-7d85-4d4c-8f1d-18df318ebb7a" providerId="ADAL" clId="{3BD685F7-0572-4AAB-91B1-FF13F4A8D1D9}" dt="2025-11-14T18:24:48.826" v="20214" actId="1076"/>
          <ac:picMkLst>
            <pc:docMk/>
            <pc:sldMk cId="3260667578" sldId="258"/>
            <ac:picMk id="17" creationId="{75EB589F-A0DF-531F-B844-B3E34B1A1D6A}"/>
          </ac:picMkLst>
        </pc:picChg>
        <pc:cxnChg chg="add mod">
          <ac:chgData name="Sam Martin" userId="e33125ca-7d85-4d4c-8f1d-18df318ebb7a" providerId="ADAL" clId="{3BD685F7-0572-4AAB-91B1-FF13F4A8D1D9}" dt="2025-11-17T10:50:16.354" v="21852" actId="13822"/>
          <ac:cxnSpMkLst>
            <pc:docMk/>
            <pc:sldMk cId="3260667578" sldId="258"/>
            <ac:cxnSpMk id="6" creationId="{2ACE3443-009E-487A-FBFF-B9B6D958CD2C}"/>
          </ac:cxnSpMkLst>
        </pc:cxnChg>
      </pc:sldChg>
      <pc:sldChg chg="addSp modSp mod modNotesTx">
        <pc:chgData name="Sam Martin" userId="e33125ca-7d85-4d4c-8f1d-18df318ebb7a" providerId="ADAL" clId="{3BD685F7-0572-4AAB-91B1-FF13F4A8D1D9}" dt="2025-11-16T18:21:37.162" v="20441" actId="20577"/>
        <pc:sldMkLst>
          <pc:docMk/>
          <pc:sldMk cId="1589999100" sldId="259"/>
        </pc:sldMkLst>
        <pc:spChg chg="mod">
          <ac:chgData name="Sam Martin" userId="e33125ca-7d85-4d4c-8f1d-18df318ebb7a" providerId="ADAL" clId="{3BD685F7-0572-4AAB-91B1-FF13F4A8D1D9}" dt="2025-11-16T18:21:37.162" v="20441" actId="20577"/>
          <ac:spMkLst>
            <pc:docMk/>
            <pc:sldMk cId="1589999100" sldId="259"/>
            <ac:spMk id="3" creationId="{BEC48D6D-E0C2-6FFD-FD59-18F8502FE21B}"/>
          </ac:spMkLst>
        </pc:spChg>
      </pc:sldChg>
      <pc:sldChg chg="addSp modSp mod modNotesTx">
        <pc:chgData name="Sam Martin" userId="e33125ca-7d85-4d4c-8f1d-18df318ebb7a" providerId="ADAL" clId="{3BD685F7-0572-4AAB-91B1-FF13F4A8D1D9}" dt="2025-11-17T10:57:53.717" v="21945" actId="27636"/>
        <pc:sldMkLst>
          <pc:docMk/>
          <pc:sldMk cId="1741509685" sldId="260"/>
        </pc:sldMkLst>
      </pc:sldChg>
      <pc:sldChg chg="addSp modSp mod">
        <pc:chgData name="Sam Martin" userId="e33125ca-7d85-4d4c-8f1d-18df318ebb7a" providerId="ADAL" clId="{3BD685F7-0572-4AAB-91B1-FF13F4A8D1D9}" dt="2025-11-17T09:17:07.050" v="21578" actId="20577"/>
        <pc:sldMkLst>
          <pc:docMk/>
          <pc:sldMk cId="2315113" sldId="261"/>
        </pc:sldMkLst>
        <pc:spChg chg="mod">
          <ac:chgData name="Sam Martin" userId="e33125ca-7d85-4d4c-8f1d-18df318ebb7a" providerId="ADAL" clId="{3BD685F7-0572-4AAB-91B1-FF13F4A8D1D9}" dt="2025-10-29T16:31:21.086" v="10706" actId="20577"/>
          <ac:spMkLst>
            <pc:docMk/>
            <pc:sldMk cId="2315113" sldId="261"/>
            <ac:spMk id="2" creationId="{2B01DE5B-D29B-2FC2-B839-A8D7589BF2DE}"/>
          </ac:spMkLst>
        </pc:spChg>
        <pc:spChg chg="mod">
          <ac:chgData name="Sam Martin" userId="e33125ca-7d85-4d4c-8f1d-18df318ebb7a" providerId="ADAL" clId="{3BD685F7-0572-4AAB-91B1-FF13F4A8D1D9}" dt="2025-11-17T09:17:07.050" v="21578" actId="20577"/>
          <ac:spMkLst>
            <pc:docMk/>
            <pc:sldMk cId="2315113" sldId="261"/>
            <ac:spMk id="3" creationId="{B9C3F3C8-56AC-0827-9AEA-79EE19B48716}"/>
          </ac:spMkLst>
        </pc:spChg>
      </pc:sldChg>
      <pc:sldChg chg="addSp delSp modSp mod">
        <pc:chgData name="Sam Martin" userId="e33125ca-7d85-4d4c-8f1d-18df318ebb7a" providerId="ADAL" clId="{3BD685F7-0572-4AAB-91B1-FF13F4A8D1D9}" dt="2025-11-17T09:19:33.855" v="21586" actId="20577"/>
        <pc:sldMkLst>
          <pc:docMk/>
          <pc:sldMk cId="1054411862" sldId="262"/>
        </pc:sldMkLst>
      </pc:sldChg>
      <pc:sldChg chg="addSp delSp modSp mod">
        <pc:chgData name="Sam Martin" userId="e33125ca-7d85-4d4c-8f1d-18df318ebb7a" providerId="ADAL" clId="{3BD685F7-0572-4AAB-91B1-FF13F4A8D1D9}" dt="2025-11-14T17:25:48.436" v="18964" actId="20577"/>
        <pc:sldMkLst>
          <pc:docMk/>
          <pc:sldMk cId="2619967382" sldId="263"/>
        </pc:sldMkLst>
        <pc:spChg chg="mod">
          <ac:chgData name="Sam Martin" userId="e33125ca-7d85-4d4c-8f1d-18df318ebb7a" providerId="ADAL" clId="{3BD685F7-0572-4AAB-91B1-FF13F4A8D1D9}" dt="2025-11-14T16:56:13.882" v="18059"/>
          <ac:spMkLst>
            <pc:docMk/>
            <pc:sldMk cId="2619967382" sldId="263"/>
            <ac:spMk id="2" creationId="{4F4A868C-B3F8-C5B6-4B03-45B9B7CBA5E4}"/>
          </ac:spMkLst>
        </pc:spChg>
        <pc:spChg chg="add mod">
          <ac:chgData name="Sam Martin" userId="e33125ca-7d85-4d4c-8f1d-18df318ebb7a" providerId="ADAL" clId="{3BD685F7-0572-4AAB-91B1-FF13F4A8D1D9}" dt="2025-11-14T17:25:48.436" v="18964" actId="20577"/>
          <ac:spMkLst>
            <pc:docMk/>
            <pc:sldMk cId="2619967382" sldId="263"/>
            <ac:spMk id="6" creationId="{AB88E2D6-EAFB-5182-D32D-1E7B4B36095A}"/>
          </ac:spMkLst>
        </pc:spChg>
        <pc:graphicFrameChg chg="add mod modGraphic">
          <ac:chgData name="Sam Martin" userId="e33125ca-7d85-4d4c-8f1d-18df318ebb7a" providerId="ADAL" clId="{3BD685F7-0572-4AAB-91B1-FF13F4A8D1D9}" dt="2025-11-14T17:25:16.939" v="18937" actId="14100"/>
          <ac:graphicFrameMkLst>
            <pc:docMk/>
            <pc:sldMk cId="2619967382" sldId="263"/>
            <ac:graphicFrameMk id="5" creationId="{EAB8D8E6-B5F9-CBAC-0680-12402379AC0B}"/>
          </ac:graphicFrameMkLst>
        </pc:graphicFrameChg>
      </pc:sldChg>
      <pc:sldChg chg="modSp new mod">
        <pc:chgData name="Sam Martin" userId="e33125ca-7d85-4d4c-8f1d-18df318ebb7a" providerId="ADAL" clId="{3BD685F7-0572-4AAB-91B1-FF13F4A8D1D9}" dt="2025-11-03T14:51:11.993" v="11716" actId="20577"/>
        <pc:sldMkLst>
          <pc:docMk/>
          <pc:sldMk cId="378852884" sldId="264"/>
        </pc:sldMkLst>
      </pc:sldChg>
      <pc:sldChg chg="addSp delSp modSp new mod">
        <pc:chgData name="Sam Martin" userId="e33125ca-7d85-4d4c-8f1d-18df318ebb7a" providerId="ADAL" clId="{3BD685F7-0572-4AAB-91B1-FF13F4A8D1D9}" dt="2025-11-17T09:29:33.087" v="21654" actId="20577"/>
        <pc:sldMkLst>
          <pc:docMk/>
          <pc:sldMk cId="2495733260" sldId="265"/>
        </pc:sldMkLst>
        <pc:spChg chg="mod">
          <ac:chgData name="Sam Martin" userId="e33125ca-7d85-4d4c-8f1d-18df318ebb7a" providerId="ADAL" clId="{3BD685F7-0572-4AAB-91B1-FF13F4A8D1D9}" dt="2025-11-14T17:26:35.383" v="18987" actId="20577"/>
          <ac:spMkLst>
            <pc:docMk/>
            <pc:sldMk cId="2495733260" sldId="265"/>
            <ac:spMk id="2" creationId="{D91E2797-6BE6-0B8E-6F6D-B42527D35CBB}"/>
          </ac:spMkLst>
        </pc:spChg>
        <pc:spChg chg="mod">
          <ac:chgData name="Sam Martin" userId="e33125ca-7d85-4d4c-8f1d-18df318ebb7a" providerId="ADAL" clId="{3BD685F7-0572-4AAB-91B1-FF13F4A8D1D9}" dt="2025-11-17T09:29:33.087" v="21654" actId="20577"/>
          <ac:spMkLst>
            <pc:docMk/>
            <pc:sldMk cId="2495733260" sldId="265"/>
            <ac:spMk id="3" creationId="{D57003A9-9E3F-B562-3B9A-B790597A6C4F}"/>
          </ac:spMkLst>
        </pc:spChg>
      </pc:sldChg>
      <pc:sldChg chg="addSp delSp modSp new mod">
        <pc:chgData name="Sam Martin" userId="e33125ca-7d85-4d4c-8f1d-18df318ebb7a" providerId="ADAL" clId="{3BD685F7-0572-4AAB-91B1-FF13F4A8D1D9}" dt="2025-11-17T09:34:39.743" v="21669" actId="20577"/>
        <pc:sldMkLst>
          <pc:docMk/>
          <pc:sldMk cId="2660481620" sldId="266"/>
        </pc:sldMkLst>
        <pc:spChg chg="mod">
          <ac:chgData name="Sam Martin" userId="e33125ca-7d85-4d4c-8f1d-18df318ebb7a" providerId="ADAL" clId="{3BD685F7-0572-4AAB-91B1-FF13F4A8D1D9}" dt="2025-11-17T09:34:39.743" v="21669" actId="20577"/>
          <ac:spMkLst>
            <pc:docMk/>
            <pc:sldMk cId="2660481620" sldId="266"/>
            <ac:spMk id="3" creationId="{0158740D-05EF-F1B1-13B3-45BA58C6EBAE}"/>
          </ac:spMkLst>
        </pc:spChg>
      </pc:sldChg>
      <pc:sldChg chg="addSp modSp new del mod ord">
        <pc:chgData name="Sam Martin" userId="e33125ca-7d85-4d4c-8f1d-18df318ebb7a" providerId="ADAL" clId="{3BD685F7-0572-4AAB-91B1-FF13F4A8D1D9}" dt="2025-11-14T15:50:14.347" v="17688" actId="2696"/>
        <pc:sldMkLst>
          <pc:docMk/>
          <pc:sldMk cId="22493466" sldId="267"/>
        </pc:sldMkLst>
      </pc:sldChg>
      <pc:sldChg chg="modSp new del mod ord modShow">
        <pc:chgData name="Sam Martin" userId="e33125ca-7d85-4d4c-8f1d-18df318ebb7a" providerId="ADAL" clId="{3BD685F7-0572-4AAB-91B1-FF13F4A8D1D9}" dt="2025-11-17T11:25:08.707" v="22391" actId="47"/>
        <pc:sldMkLst>
          <pc:docMk/>
          <pc:sldMk cId="2496417041" sldId="268"/>
        </pc:sldMkLst>
      </pc:sldChg>
      <pc:sldChg chg="modSp new mod">
        <pc:chgData name="Sam Martin" userId="e33125ca-7d85-4d4c-8f1d-18df318ebb7a" providerId="ADAL" clId="{3BD685F7-0572-4AAB-91B1-FF13F4A8D1D9}" dt="2025-11-17T09:48:57.336" v="21768" actId="20577"/>
        <pc:sldMkLst>
          <pc:docMk/>
          <pc:sldMk cId="27976826" sldId="269"/>
        </pc:sldMkLst>
        <pc:spChg chg="mod">
          <ac:chgData name="Sam Martin" userId="e33125ca-7d85-4d4c-8f1d-18df318ebb7a" providerId="ADAL" clId="{3BD685F7-0572-4AAB-91B1-FF13F4A8D1D9}" dt="2025-11-17T09:48:41.743" v="21706" actId="20577"/>
          <ac:spMkLst>
            <pc:docMk/>
            <pc:sldMk cId="27976826" sldId="269"/>
            <ac:spMk id="2" creationId="{DF83D3ED-CCCC-F94F-FFE3-3D8418608D88}"/>
          </ac:spMkLst>
        </pc:spChg>
        <pc:spChg chg="mod">
          <ac:chgData name="Sam Martin" userId="e33125ca-7d85-4d4c-8f1d-18df318ebb7a" providerId="ADAL" clId="{3BD685F7-0572-4AAB-91B1-FF13F4A8D1D9}" dt="2025-11-17T09:48:57.336" v="21768" actId="20577"/>
          <ac:spMkLst>
            <pc:docMk/>
            <pc:sldMk cId="27976826" sldId="269"/>
            <ac:spMk id="3" creationId="{6FABFC82-C005-223B-4366-5F2216581FC7}"/>
          </ac:spMkLst>
        </pc:spChg>
      </pc:sldChg>
      <pc:sldChg chg="delSp new mod modClrScheme chgLayout">
        <pc:chgData name="Sam Martin" userId="e33125ca-7d85-4d4c-8f1d-18df318ebb7a" providerId="ADAL" clId="{3BD685F7-0572-4AAB-91B1-FF13F4A8D1D9}" dt="2025-10-18T19:48:37.328" v="2189" actId="700"/>
        <pc:sldMkLst>
          <pc:docMk/>
          <pc:sldMk cId="1275956485" sldId="270"/>
        </pc:sldMkLst>
      </pc:sldChg>
      <pc:sldChg chg="new mod modClrScheme chgLayout">
        <pc:chgData name="Sam Martin" userId="e33125ca-7d85-4d4c-8f1d-18df318ebb7a" providerId="ADAL" clId="{3BD685F7-0572-4AAB-91B1-FF13F4A8D1D9}" dt="2025-10-18T19:48:40.911" v="2190" actId="700"/>
        <pc:sldMkLst>
          <pc:docMk/>
          <pc:sldMk cId="2989162843" sldId="271"/>
        </pc:sldMkLst>
      </pc:sldChg>
      <pc:sldChg chg="addSp delSp modSp new mod chgLayout modNotesTx">
        <pc:chgData name="Sam Martin" userId="e33125ca-7d85-4d4c-8f1d-18df318ebb7a" providerId="ADAL" clId="{3BD685F7-0572-4AAB-91B1-FF13F4A8D1D9}" dt="2025-11-14T17:17:13.964" v="18456" actId="17032"/>
        <pc:sldMkLst>
          <pc:docMk/>
          <pc:sldMk cId="903760678" sldId="272"/>
        </pc:sldMkLst>
        <pc:spChg chg="add mod ord">
          <ac:chgData name="Sam Martin" userId="e33125ca-7d85-4d4c-8f1d-18df318ebb7a" providerId="ADAL" clId="{3BD685F7-0572-4AAB-91B1-FF13F4A8D1D9}" dt="2025-11-14T16:55:12.756" v="18039" actId="1076"/>
          <ac:spMkLst>
            <pc:docMk/>
            <pc:sldMk cId="903760678" sldId="272"/>
            <ac:spMk id="2" creationId="{5F83E5D1-CC87-983F-10FB-7DC968778B2A}"/>
          </ac:spMkLst>
        </pc:spChg>
      </pc:sldChg>
      <pc:sldChg chg="addSp modSp new mod">
        <pc:chgData name="Sam Martin" userId="e33125ca-7d85-4d4c-8f1d-18df318ebb7a" providerId="ADAL" clId="{3BD685F7-0572-4AAB-91B1-FF13F4A8D1D9}" dt="2025-11-14T17:19:11.532" v="18488"/>
        <pc:sldMkLst>
          <pc:docMk/>
          <pc:sldMk cId="1152691783" sldId="273"/>
        </pc:sldMkLst>
      </pc:sldChg>
      <pc:sldChg chg="addSp delSp modSp new mod setBg modClrScheme chgLayout">
        <pc:chgData name="Sam Martin" userId="e33125ca-7d85-4d4c-8f1d-18df318ebb7a" providerId="ADAL" clId="{3BD685F7-0572-4AAB-91B1-FF13F4A8D1D9}" dt="2025-11-14T17:53:37.500" v="19926" actId="20577"/>
        <pc:sldMkLst>
          <pc:docMk/>
          <pc:sldMk cId="575143757" sldId="274"/>
        </pc:sldMkLst>
        <pc:spChg chg="add mod">
          <ac:chgData name="Sam Martin" userId="e33125ca-7d85-4d4c-8f1d-18df318ebb7a" providerId="ADAL" clId="{3BD685F7-0572-4AAB-91B1-FF13F4A8D1D9}" dt="2025-11-14T17:53:37.500" v="19926" actId="20577"/>
          <ac:spMkLst>
            <pc:docMk/>
            <pc:sldMk cId="575143757" sldId="274"/>
            <ac:spMk id="2" creationId="{C4F08B10-13E2-CE05-1AF2-CC39DD4CD440}"/>
          </ac:spMkLst>
        </pc:spChg>
      </pc:sldChg>
      <pc:sldChg chg="modSp new del mod">
        <pc:chgData name="Sam Martin" userId="e33125ca-7d85-4d4c-8f1d-18df318ebb7a" providerId="ADAL" clId="{3BD685F7-0572-4AAB-91B1-FF13F4A8D1D9}" dt="2025-10-22T14:45:51.798" v="7123" actId="47"/>
        <pc:sldMkLst>
          <pc:docMk/>
          <pc:sldMk cId="2029144546" sldId="274"/>
        </pc:sldMkLst>
      </pc:sldChg>
      <pc:sldChg chg="addSp delSp modSp add mod modClrScheme chgLayout">
        <pc:chgData name="Sam Martin" userId="e33125ca-7d85-4d4c-8f1d-18df318ebb7a" providerId="ADAL" clId="{3BD685F7-0572-4AAB-91B1-FF13F4A8D1D9}" dt="2025-11-14T18:10:10.905" v="20119" actId="6549"/>
        <pc:sldMkLst>
          <pc:docMk/>
          <pc:sldMk cId="598206519" sldId="275"/>
        </pc:sldMkLst>
        <pc:spChg chg="mod">
          <ac:chgData name="Sam Martin" userId="e33125ca-7d85-4d4c-8f1d-18df318ebb7a" providerId="ADAL" clId="{3BD685F7-0572-4AAB-91B1-FF13F4A8D1D9}" dt="2025-11-14T18:10:10.905" v="20119" actId="6549"/>
          <ac:spMkLst>
            <pc:docMk/>
            <pc:sldMk cId="598206519" sldId="275"/>
            <ac:spMk id="3" creationId="{89DE7559-F4CB-8B78-FA19-E51A895F6012}"/>
          </ac:spMkLst>
        </pc:spChg>
      </pc:sldChg>
      <pc:sldChg chg="addSp delSp modSp new mod setBg modNotesTx">
        <pc:chgData name="Sam Martin" userId="e33125ca-7d85-4d4c-8f1d-18df318ebb7a" providerId="ADAL" clId="{3BD685F7-0572-4AAB-91B1-FF13F4A8D1D9}" dt="2025-11-16T18:32:35.443" v="20445" actId="20577"/>
        <pc:sldMkLst>
          <pc:docMk/>
          <pc:sldMk cId="173654536" sldId="276"/>
        </pc:sldMkLst>
        <pc:spChg chg="add mod">
          <ac:chgData name="Sam Martin" userId="e33125ca-7d85-4d4c-8f1d-18df318ebb7a" providerId="ADAL" clId="{3BD685F7-0572-4AAB-91B1-FF13F4A8D1D9}" dt="2025-11-16T18:32:35.443" v="20445" actId="20577"/>
          <ac:spMkLst>
            <pc:docMk/>
            <pc:sldMk cId="173654536" sldId="276"/>
            <ac:spMk id="8" creationId="{751B392C-4D5A-7365-7F7B-FF665C3F4321}"/>
          </ac:spMkLst>
        </pc:spChg>
        <pc:picChg chg="add del mod">
          <ac:chgData name="Sam Martin" userId="e33125ca-7d85-4d4c-8f1d-18df318ebb7a" providerId="ADAL" clId="{3BD685F7-0572-4AAB-91B1-FF13F4A8D1D9}" dt="2025-11-14T17:54:10.732" v="19938" actId="478"/>
          <ac:picMkLst>
            <pc:docMk/>
            <pc:sldMk cId="173654536" sldId="276"/>
            <ac:picMk id="7" creationId="{450060F1-DD68-F48F-505D-91317B42DB10}"/>
          </ac:picMkLst>
        </pc:picChg>
      </pc:sldChg>
      <pc:sldChg chg="modSp new mod modNotesTx">
        <pc:chgData name="Sam Martin" userId="e33125ca-7d85-4d4c-8f1d-18df318ebb7a" providerId="ADAL" clId="{3BD685F7-0572-4AAB-91B1-FF13F4A8D1D9}" dt="2025-11-16T18:34:18.320" v="20510" actId="20577"/>
        <pc:sldMkLst>
          <pc:docMk/>
          <pc:sldMk cId="1236035309" sldId="277"/>
        </pc:sldMkLst>
        <pc:spChg chg="mod">
          <ac:chgData name="Sam Martin" userId="e33125ca-7d85-4d4c-8f1d-18df318ebb7a" providerId="ADAL" clId="{3BD685F7-0572-4AAB-91B1-FF13F4A8D1D9}" dt="2025-11-14T17:35:41.558" v="19184" actId="20577"/>
          <ac:spMkLst>
            <pc:docMk/>
            <pc:sldMk cId="1236035309" sldId="277"/>
            <ac:spMk id="2" creationId="{4B56B2B2-9595-AF85-D2CD-7BB27F773754}"/>
          </ac:spMkLst>
        </pc:spChg>
        <pc:spChg chg="mod">
          <ac:chgData name="Sam Martin" userId="e33125ca-7d85-4d4c-8f1d-18df318ebb7a" providerId="ADAL" clId="{3BD685F7-0572-4AAB-91B1-FF13F4A8D1D9}" dt="2025-11-14T17:40:31.835" v="19891" actId="20577"/>
          <ac:spMkLst>
            <pc:docMk/>
            <pc:sldMk cId="1236035309" sldId="277"/>
            <ac:spMk id="3" creationId="{7E173422-B64C-0700-5521-85716FC88DAF}"/>
          </ac:spMkLst>
        </pc:spChg>
      </pc:sldChg>
      <pc:sldChg chg="modSp new del mod">
        <pc:chgData name="Sam Martin" userId="e33125ca-7d85-4d4c-8f1d-18df318ebb7a" providerId="ADAL" clId="{3BD685F7-0572-4AAB-91B1-FF13F4A8D1D9}" dt="2025-11-14T17:26:58.914" v="18988" actId="47"/>
        <pc:sldMkLst>
          <pc:docMk/>
          <pc:sldMk cId="2430236088" sldId="278"/>
        </pc:sldMkLst>
      </pc:sldChg>
      <pc:sldChg chg="modSp add mod modNotesTx">
        <pc:chgData name="Sam Martin" userId="e33125ca-7d85-4d4c-8f1d-18df318ebb7a" providerId="ADAL" clId="{3BD685F7-0572-4AAB-91B1-FF13F4A8D1D9}" dt="2025-11-17T09:36:59.610" v="21690" actId="5793"/>
        <pc:sldMkLst>
          <pc:docMk/>
          <pc:sldMk cId="909830876" sldId="279"/>
        </pc:sldMkLst>
        <pc:spChg chg="mod">
          <ac:chgData name="Sam Martin" userId="e33125ca-7d85-4d4c-8f1d-18df318ebb7a" providerId="ADAL" clId="{3BD685F7-0572-4AAB-91B1-FF13F4A8D1D9}" dt="2025-11-14T17:35:44.686" v="19185" actId="20577"/>
          <ac:spMkLst>
            <pc:docMk/>
            <pc:sldMk cId="909830876" sldId="279"/>
            <ac:spMk id="2" creationId="{28B1644A-EF00-B62F-FA90-9364BF11C7D5}"/>
          </ac:spMkLst>
        </pc:spChg>
        <pc:spChg chg="mod">
          <ac:chgData name="Sam Martin" userId="e33125ca-7d85-4d4c-8f1d-18df318ebb7a" providerId="ADAL" clId="{3BD685F7-0572-4AAB-91B1-FF13F4A8D1D9}" dt="2025-11-17T09:36:59.610" v="21690" actId="5793"/>
          <ac:spMkLst>
            <pc:docMk/>
            <pc:sldMk cId="909830876" sldId="279"/>
            <ac:spMk id="3" creationId="{0AB2F022-C06B-FCBD-7C6B-89CCDE39A521}"/>
          </ac:spMkLst>
        </pc:spChg>
      </pc:sldChg>
      <pc:sldChg chg="addSp delSp modSp new mod modClrScheme modAnim chgLayout modNotesTx">
        <pc:chgData name="Sam Martin" userId="e33125ca-7d85-4d4c-8f1d-18df318ebb7a" providerId="ADAL" clId="{3BD685F7-0572-4AAB-91B1-FF13F4A8D1D9}" dt="2025-11-17T11:22:16.523" v="22331"/>
        <pc:sldMkLst>
          <pc:docMk/>
          <pc:sldMk cId="356432175" sldId="280"/>
        </pc:sldMkLst>
        <pc:spChg chg="add mod ord">
          <ac:chgData name="Sam Martin" userId="e33125ca-7d85-4d4c-8f1d-18df318ebb7a" providerId="ADAL" clId="{3BD685F7-0572-4AAB-91B1-FF13F4A8D1D9}" dt="2025-11-17T11:21:35.011" v="22329" actId="403"/>
          <ac:spMkLst>
            <pc:docMk/>
            <pc:sldMk cId="356432175" sldId="280"/>
            <ac:spMk id="2" creationId="{9CBD1731-D664-665E-8611-24EAEDE32491}"/>
          </ac:spMkLst>
        </pc:spChg>
        <pc:picChg chg="add mod ord">
          <ac:chgData name="Sam Martin" userId="e33125ca-7d85-4d4c-8f1d-18df318ebb7a" providerId="ADAL" clId="{3BD685F7-0572-4AAB-91B1-FF13F4A8D1D9}" dt="2025-11-17T11:20:54.513" v="22306" actId="14100"/>
          <ac:picMkLst>
            <pc:docMk/>
            <pc:sldMk cId="356432175" sldId="280"/>
            <ac:picMk id="11" creationId="{715BD642-4D53-F1E7-3CA8-A166DC5D0A1A}"/>
          </ac:picMkLst>
        </pc:picChg>
      </pc:sldChg>
      <pc:sldChg chg="modSp new del mod">
        <pc:chgData name="Sam Martin" userId="e33125ca-7d85-4d4c-8f1d-18df318ebb7a" providerId="ADAL" clId="{3BD685F7-0572-4AAB-91B1-FF13F4A8D1D9}" dt="2025-11-17T14:33:01.063" v="25019" actId="2696"/>
        <pc:sldMkLst>
          <pc:docMk/>
          <pc:sldMk cId="2401656659" sldId="281"/>
        </pc:sldMkLst>
      </pc:sldChg>
      <pc:sldChg chg="addSp delSp modSp new del mod modClrScheme chgLayout">
        <pc:chgData name="Sam Martin" userId="e33125ca-7d85-4d4c-8f1d-18df318ebb7a" providerId="ADAL" clId="{3BD685F7-0572-4AAB-91B1-FF13F4A8D1D9}" dt="2025-11-14T16:54:44.970" v="18036" actId="47"/>
        <pc:sldMkLst>
          <pc:docMk/>
          <pc:sldMk cId="1240162664" sldId="282"/>
        </pc:sldMkLst>
      </pc:sldChg>
      <pc:sldChg chg="modSp add del mod">
        <pc:chgData name="Sam Martin" userId="e33125ca-7d85-4d4c-8f1d-18df318ebb7a" providerId="ADAL" clId="{3BD685F7-0572-4AAB-91B1-FF13F4A8D1D9}" dt="2025-11-14T16:53:57.009" v="18021" actId="47"/>
        <pc:sldMkLst>
          <pc:docMk/>
          <pc:sldMk cId="4035574522" sldId="283"/>
        </pc:sldMkLst>
      </pc:sldChg>
      <pc:sldChg chg="addSp delSp modSp new mod ord modNotesTx">
        <pc:chgData name="Sam Martin" userId="e33125ca-7d85-4d4c-8f1d-18df318ebb7a" providerId="ADAL" clId="{3BD685F7-0572-4AAB-91B1-FF13F4A8D1D9}" dt="2025-11-14T14:11:54.790" v="15546" actId="20577"/>
        <pc:sldMkLst>
          <pc:docMk/>
          <pc:sldMk cId="1525492380" sldId="284"/>
        </pc:sldMkLst>
        <pc:spChg chg="add mod">
          <ac:chgData name="Sam Martin" userId="e33125ca-7d85-4d4c-8f1d-18df318ebb7a" providerId="ADAL" clId="{3BD685F7-0572-4AAB-91B1-FF13F4A8D1D9}" dt="2025-11-03T15:00:44.414" v="12278" actId="207"/>
          <ac:spMkLst>
            <pc:docMk/>
            <pc:sldMk cId="1525492380" sldId="284"/>
            <ac:spMk id="5" creationId="{4D713508-D345-8B96-8AD6-E496686A7AF6}"/>
          </ac:spMkLst>
        </pc:spChg>
        <pc:picChg chg="add mod">
          <ac:chgData name="Sam Martin" userId="e33125ca-7d85-4d4c-8f1d-18df318ebb7a" providerId="ADAL" clId="{3BD685F7-0572-4AAB-91B1-FF13F4A8D1D9}" dt="2025-11-03T14:59:26.146" v="12232" actId="26606"/>
          <ac:picMkLst>
            <pc:docMk/>
            <pc:sldMk cId="1525492380" sldId="284"/>
            <ac:picMk id="4" creationId="{E68F226F-8114-2B10-B9A4-860794B1D7C7}"/>
          </ac:picMkLst>
        </pc:picChg>
      </pc:sldChg>
      <pc:sldChg chg="add modNotesTx">
        <pc:chgData name="Sam Martin" userId="e33125ca-7d85-4d4c-8f1d-18df318ebb7a" providerId="ADAL" clId="{3BD685F7-0572-4AAB-91B1-FF13F4A8D1D9}" dt="2025-11-17T11:24:57.849" v="22390" actId="20577"/>
        <pc:sldMkLst>
          <pc:docMk/>
          <pc:sldMk cId="3466700365" sldId="555"/>
        </pc:sldMkLst>
      </pc:sldChg>
      <pc:sldChg chg="addSp modSp add mod ord modAnim modNotesTx">
        <pc:chgData name="Sam Martin" userId="e33125ca-7d85-4d4c-8f1d-18df318ebb7a" providerId="ADAL" clId="{3BD685F7-0572-4AAB-91B1-FF13F4A8D1D9}" dt="2025-11-14T14:17:31.496" v="16403" actId="20577"/>
        <pc:sldMkLst>
          <pc:docMk/>
          <pc:sldMk cId="3915648510" sldId="15271"/>
        </pc:sldMkLst>
        <pc:spChg chg="mod">
          <ac:chgData name="Sam Martin" userId="e33125ca-7d85-4d4c-8f1d-18df318ebb7a" providerId="ADAL" clId="{3BD685F7-0572-4AAB-91B1-FF13F4A8D1D9}" dt="2025-11-14T14:12:26.847" v="15551" actId="6549"/>
          <ac:spMkLst>
            <pc:docMk/>
            <pc:sldMk cId="3915648510" sldId="15271"/>
            <ac:spMk id="2" creationId="{99081332-65E1-3568-3B39-F2CE237C8463}"/>
          </ac:spMkLst>
        </pc:spChg>
        <pc:spChg chg="add mod">
          <ac:chgData name="Sam Martin" userId="e33125ca-7d85-4d4c-8f1d-18df318ebb7a" providerId="ADAL" clId="{3BD685F7-0572-4AAB-91B1-FF13F4A8D1D9}" dt="2025-11-14T14:17:10.306" v="16400"/>
          <ac:spMkLst>
            <pc:docMk/>
            <pc:sldMk cId="3915648510" sldId="15271"/>
            <ac:spMk id="3" creationId="{698B465D-9176-0AF1-4F02-D07302798392}"/>
          </ac:spMkLst>
        </pc:spChg>
        <pc:spChg chg="add mod">
          <ac:chgData name="Sam Martin" userId="e33125ca-7d85-4d4c-8f1d-18df318ebb7a" providerId="ADAL" clId="{3BD685F7-0572-4AAB-91B1-FF13F4A8D1D9}" dt="2025-11-14T14:17:10.306" v="16400"/>
          <ac:spMkLst>
            <pc:docMk/>
            <pc:sldMk cId="3915648510" sldId="15271"/>
            <ac:spMk id="4" creationId="{2A8FBC22-8971-1087-CA0A-6C791EFEA8C1}"/>
          </ac:spMkLst>
        </pc:spChg>
        <pc:spChg chg="add mod">
          <ac:chgData name="Sam Martin" userId="e33125ca-7d85-4d4c-8f1d-18df318ebb7a" providerId="ADAL" clId="{3BD685F7-0572-4AAB-91B1-FF13F4A8D1D9}" dt="2025-11-14T14:17:10.306" v="16400"/>
          <ac:spMkLst>
            <pc:docMk/>
            <pc:sldMk cId="3915648510" sldId="15271"/>
            <ac:spMk id="5" creationId="{16411DE3-EAFB-5E6C-3DDF-A8F6F8B34666}"/>
          </ac:spMkLst>
        </pc:spChg>
        <pc:spChg chg="mod">
          <ac:chgData name="Sam Martin" userId="e33125ca-7d85-4d4c-8f1d-18df318ebb7a" providerId="ADAL" clId="{3BD685F7-0572-4AAB-91B1-FF13F4A8D1D9}" dt="2025-11-14T14:12:19.289" v="15550" actId="207"/>
          <ac:spMkLst>
            <pc:docMk/>
            <pc:sldMk cId="3915648510" sldId="15271"/>
            <ac:spMk id="26" creationId="{AF0FC03B-0047-748B-5A5A-D6F075DBA725}"/>
          </ac:spMkLst>
        </pc:spChg>
        <pc:spChg chg="mod">
          <ac:chgData name="Sam Martin" userId="e33125ca-7d85-4d4c-8f1d-18df318ebb7a" providerId="ADAL" clId="{3BD685F7-0572-4AAB-91B1-FF13F4A8D1D9}" dt="2025-11-14T14:12:15.912" v="15549" actId="207"/>
          <ac:spMkLst>
            <pc:docMk/>
            <pc:sldMk cId="3915648510" sldId="15271"/>
            <ac:spMk id="27" creationId="{6C3BEAF2-A0E8-EB27-7554-60F84BB8880B}"/>
          </ac:spMkLst>
        </pc:spChg>
        <pc:spChg chg="mod">
          <ac:chgData name="Sam Martin" userId="e33125ca-7d85-4d4c-8f1d-18df318ebb7a" providerId="ADAL" clId="{3BD685F7-0572-4AAB-91B1-FF13F4A8D1D9}" dt="2025-11-14T14:12:31.080" v="15552" actId="207"/>
          <ac:spMkLst>
            <pc:docMk/>
            <pc:sldMk cId="3915648510" sldId="15271"/>
            <ac:spMk id="28" creationId="{72EF5682-DF05-7109-4B8C-AA6AF512912C}"/>
          </ac:spMkLst>
        </pc:spChg>
      </pc:sldChg>
      <pc:sldChg chg="delSp modSp add del mod ord">
        <pc:chgData name="Sam Martin" userId="e33125ca-7d85-4d4c-8f1d-18df318ebb7a" providerId="ADAL" clId="{3BD685F7-0572-4AAB-91B1-FF13F4A8D1D9}" dt="2025-11-14T14:17:36.225" v="16404" actId="47"/>
        <pc:sldMkLst>
          <pc:docMk/>
          <pc:sldMk cId="3945367330" sldId="15301"/>
        </pc:sldMkLst>
      </pc:sldChg>
      <pc:sldChg chg="modSp new del mod">
        <pc:chgData name="Sam Martin" userId="e33125ca-7d85-4d4c-8f1d-18df318ebb7a" providerId="ADAL" clId="{3BD685F7-0572-4AAB-91B1-FF13F4A8D1D9}" dt="2025-11-16T19:02:12.098" v="21231" actId="2696"/>
        <pc:sldMkLst>
          <pc:docMk/>
          <pc:sldMk cId="3148091778" sldId="15302"/>
        </pc:sldMkLst>
      </pc:sldChg>
      <pc:sldChg chg="modSp new del mod">
        <pc:chgData name="Sam Martin" userId="e33125ca-7d85-4d4c-8f1d-18df318ebb7a" providerId="ADAL" clId="{3BD685F7-0572-4AAB-91B1-FF13F4A8D1D9}" dt="2025-11-17T14:33:01.063" v="25019" actId="2696"/>
        <pc:sldMkLst>
          <pc:docMk/>
          <pc:sldMk cId="3168639587" sldId="15303"/>
        </pc:sldMkLst>
      </pc:sldChg>
      <pc:sldChg chg="add del ord modAnim modNotesTx">
        <pc:chgData name="Sam Martin" userId="e33125ca-7d85-4d4c-8f1d-18df318ebb7a" providerId="ADAL" clId="{3BD685F7-0572-4AAB-91B1-FF13F4A8D1D9}" dt="2025-11-17T11:17:47.990" v="22275" actId="2696"/>
        <pc:sldMkLst>
          <pc:docMk/>
          <pc:sldMk cId="1269366060" sldId="2147483598"/>
        </pc:sldMkLst>
      </pc:sldChg>
      <pc:sldChg chg="addSp modSp new mod modAnim modNotesTx">
        <pc:chgData name="Sam Martin" userId="e33125ca-7d85-4d4c-8f1d-18df318ebb7a" providerId="ADAL" clId="{3BD685F7-0572-4AAB-91B1-FF13F4A8D1D9}" dt="2025-11-14T18:27:19.092" v="20272" actId="1076"/>
        <pc:sldMkLst>
          <pc:docMk/>
          <pc:sldMk cId="358106534" sldId="2147483599"/>
        </pc:sldMkLst>
        <pc:spChg chg="mod">
          <ac:chgData name="Sam Martin" userId="e33125ca-7d85-4d4c-8f1d-18df318ebb7a" providerId="ADAL" clId="{3BD685F7-0572-4AAB-91B1-FF13F4A8D1D9}" dt="2025-11-14T12:36:49.921" v="14209" actId="26606"/>
          <ac:spMkLst>
            <pc:docMk/>
            <pc:sldMk cId="358106534" sldId="2147483599"/>
            <ac:spMk id="2" creationId="{3C9B9C70-9383-EBC3-B3FE-614516EC2D0F}"/>
          </ac:spMkLst>
        </pc:spChg>
        <pc:spChg chg="mod">
          <ac:chgData name="Sam Martin" userId="e33125ca-7d85-4d4c-8f1d-18df318ebb7a" providerId="ADAL" clId="{3BD685F7-0572-4AAB-91B1-FF13F4A8D1D9}" dt="2025-11-14T16:08:55.832" v="17834" actId="20577"/>
          <ac:spMkLst>
            <pc:docMk/>
            <pc:sldMk cId="358106534" sldId="2147483599"/>
            <ac:spMk id="3" creationId="{D6450E28-E506-DA7F-BA57-FE5BD978C49F}"/>
          </ac:spMkLst>
        </pc:spChg>
        <pc:picChg chg="add mod">
          <ac:chgData name="Sam Martin" userId="e33125ca-7d85-4d4c-8f1d-18df318ebb7a" providerId="ADAL" clId="{3BD685F7-0572-4AAB-91B1-FF13F4A8D1D9}" dt="2025-11-14T18:27:19.092" v="20272" actId="1076"/>
          <ac:picMkLst>
            <pc:docMk/>
            <pc:sldMk cId="358106534" sldId="2147483599"/>
            <ac:picMk id="5" creationId="{904158A8-7084-18FA-849A-DD014A17449F}"/>
          </ac:picMkLst>
        </pc:picChg>
      </pc:sldChg>
      <pc:sldChg chg="add ord modNotesTx">
        <pc:chgData name="Sam Martin" userId="e33125ca-7d85-4d4c-8f1d-18df318ebb7a" providerId="ADAL" clId="{3BD685F7-0572-4AAB-91B1-FF13F4A8D1D9}" dt="2025-11-17T11:03:04.145" v="22235" actId="6549"/>
        <pc:sldMkLst>
          <pc:docMk/>
          <pc:sldMk cId="1192577443" sldId="2147483600"/>
        </pc:sldMkLst>
      </pc:sldChg>
      <pc:sldChg chg="addSp delSp modSp add mod ord">
        <pc:chgData name="Sam Martin" userId="e33125ca-7d85-4d4c-8f1d-18df318ebb7a" providerId="ADAL" clId="{3BD685F7-0572-4AAB-91B1-FF13F4A8D1D9}" dt="2025-11-17T11:06:15.450" v="22261" actId="14100"/>
        <pc:sldMkLst>
          <pc:docMk/>
          <pc:sldMk cId="2558244840" sldId="2147483601"/>
        </pc:sldMkLst>
        <pc:spChg chg="mod">
          <ac:chgData name="Sam Martin" userId="e33125ca-7d85-4d4c-8f1d-18df318ebb7a" providerId="ADAL" clId="{3BD685F7-0572-4AAB-91B1-FF13F4A8D1D9}" dt="2025-11-17T11:04:31.419" v="22237"/>
          <ac:spMkLst>
            <pc:docMk/>
            <pc:sldMk cId="2558244840" sldId="2147483601"/>
            <ac:spMk id="12" creationId="{2A984A4E-CBF3-25A3-CB0A-F3EC3F36D5B1}"/>
          </ac:spMkLst>
        </pc:spChg>
        <pc:spChg chg="mod">
          <ac:chgData name="Sam Martin" userId="e33125ca-7d85-4d4c-8f1d-18df318ebb7a" providerId="ADAL" clId="{3BD685F7-0572-4AAB-91B1-FF13F4A8D1D9}" dt="2025-11-17T11:04:31.419" v="22237"/>
          <ac:spMkLst>
            <pc:docMk/>
            <pc:sldMk cId="2558244840" sldId="2147483601"/>
            <ac:spMk id="13" creationId="{FEC54A7C-E2F5-5B81-0EDC-419FA3F82C1C}"/>
          </ac:spMkLst>
        </pc:spChg>
        <pc:spChg chg="mod">
          <ac:chgData name="Sam Martin" userId="e33125ca-7d85-4d4c-8f1d-18df318ebb7a" providerId="ADAL" clId="{3BD685F7-0572-4AAB-91B1-FF13F4A8D1D9}" dt="2025-11-17T11:04:31.419" v="22237"/>
          <ac:spMkLst>
            <pc:docMk/>
            <pc:sldMk cId="2558244840" sldId="2147483601"/>
            <ac:spMk id="19" creationId="{D9704EB4-F4CF-125C-8F0B-B0C084E2E1BC}"/>
          </ac:spMkLst>
        </pc:spChg>
        <pc:spChg chg="mod">
          <ac:chgData name="Sam Martin" userId="e33125ca-7d85-4d4c-8f1d-18df318ebb7a" providerId="ADAL" clId="{3BD685F7-0572-4AAB-91B1-FF13F4A8D1D9}" dt="2025-11-17T11:04:31.419" v="22237"/>
          <ac:spMkLst>
            <pc:docMk/>
            <pc:sldMk cId="2558244840" sldId="2147483601"/>
            <ac:spMk id="20" creationId="{8BE4F6AF-F5D6-4C1A-B04D-E2D69768A9C8}"/>
          </ac:spMkLst>
        </pc:spChg>
        <pc:spChg chg="mod">
          <ac:chgData name="Sam Martin" userId="e33125ca-7d85-4d4c-8f1d-18df318ebb7a" providerId="ADAL" clId="{3BD685F7-0572-4AAB-91B1-FF13F4A8D1D9}" dt="2025-11-17T11:04:31.419" v="22237"/>
          <ac:spMkLst>
            <pc:docMk/>
            <pc:sldMk cId="2558244840" sldId="2147483601"/>
            <ac:spMk id="21" creationId="{A6AD2C9C-607C-8BA8-4364-E0A4D03E5B13}"/>
          </ac:spMkLst>
        </pc:spChg>
        <pc:spChg chg="mod">
          <ac:chgData name="Sam Martin" userId="e33125ca-7d85-4d4c-8f1d-18df318ebb7a" providerId="ADAL" clId="{3BD685F7-0572-4AAB-91B1-FF13F4A8D1D9}" dt="2025-11-17T11:04:31.419" v="22237"/>
          <ac:spMkLst>
            <pc:docMk/>
            <pc:sldMk cId="2558244840" sldId="2147483601"/>
            <ac:spMk id="22" creationId="{12FB4486-AF3E-FD98-3EDC-9EEEC41A8DD7}"/>
          </ac:spMkLst>
        </pc:spChg>
        <pc:spChg chg="mod">
          <ac:chgData name="Sam Martin" userId="e33125ca-7d85-4d4c-8f1d-18df318ebb7a" providerId="ADAL" clId="{3BD685F7-0572-4AAB-91B1-FF13F4A8D1D9}" dt="2025-11-17T11:04:31.419" v="22237"/>
          <ac:spMkLst>
            <pc:docMk/>
            <pc:sldMk cId="2558244840" sldId="2147483601"/>
            <ac:spMk id="24" creationId="{4BF9C5D3-9596-586E-7080-E3DBF1938391}"/>
          </ac:spMkLst>
        </pc:spChg>
        <pc:spChg chg="mod">
          <ac:chgData name="Sam Martin" userId="e33125ca-7d85-4d4c-8f1d-18df318ebb7a" providerId="ADAL" clId="{3BD685F7-0572-4AAB-91B1-FF13F4A8D1D9}" dt="2025-11-17T11:04:31.419" v="22237"/>
          <ac:spMkLst>
            <pc:docMk/>
            <pc:sldMk cId="2558244840" sldId="2147483601"/>
            <ac:spMk id="25" creationId="{7F5D7F79-B459-4DFF-E26D-99C7433E13D4}"/>
          </ac:spMkLst>
        </pc:spChg>
        <pc:spChg chg="mod">
          <ac:chgData name="Sam Martin" userId="e33125ca-7d85-4d4c-8f1d-18df318ebb7a" providerId="ADAL" clId="{3BD685F7-0572-4AAB-91B1-FF13F4A8D1D9}" dt="2025-11-17T11:04:31.419" v="22237"/>
          <ac:spMkLst>
            <pc:docMk/>
            <pc:sldMk cId="2558244840" sldId="2147483601"/>
            <ac:spMk id="34" creationId="{E11DE6AC-E755-4935-CE36-081783ABF56C}"/>
          </ac:spMkLst>
        </pc:spChg>
        <pc:spChg chg="add mod">
          <ac:chgData name="Sam Martin" userId="e33125ca-7d85-4d4c-8f1d-18df318ebb7a" providerId="ADAL" clId="{3BD685F7-0572-4AAB-91B1-FF13F4A8D1D9}" dt="2025-11-17T11:05:00.225" v="22246" actId="164"/>
          <ac:spMkLst>
            <pc:docMk/>
            <pc:sldMk cId="2558244840" sldId="2147483601"/>
            <ac:spMk id="35" creationId="{486D9E29-8BFF-0E3B-4A04-D2682DAD1DE8}"/>
          </ac:spMkLst>
        </pc:spChg>
        <pc:grpChg chg="mod">
          <ac:chgData name="Sam Martin" userId="e33125ca-7d85-4d4c-8f1d-18df318ebb7a" providerId="ADAL" clId="{3BD685F7-0572-4AAB-91B1-FF13F4A8D1D9}" dt="2025-11-17T11:05:00.225" v="22246" actId="164"/>
          <ac:grpSpMkLst>
            <pc:docMk/>
            <pc:sldMk cId="2558244840" sldId="2147483601"/>
            <ac:grpSpMk id="3" creationId="{8FB9C18C-2DEB-08BC-82C7-04A36AD38A96}"/>
          </ac:grpSpMkLst>
        </pc:grpChg>
        <pc:grpChg chg="add mod">
          <ac:chgData name="Sam Martin" userId="e33125ca-7d85-4d4c-8f1d-18df318ebb7a" providerId="ADAL" clId="{3BD685F7-0572-4AAB-91B1-FF13F4A8D1D9}" dt="2025-11-17T11:06:15.450" v="22261" actId="14100"/>
          <ac:grpSpMkLst>
            <pc:docMk/>
            <pc:sldMk cId="2558244840" sldId="2147483601"/>
            <ac:grpSpMk id="64" creationId="{ED31ED04-0A36-FFFA-AA6B-52136AB4ECF6}"/>
          </ac:grpSpMkLst>
        </pc:grpChg>
      </pc:sldChg>
      <pc:sldChg chg="add ord">
        <pc:chgData name="Sam Martin" userId="e33125ca-7d85-4d4c-8f1d-18df318ebb7a" providerId="ADAL" clId="{3BD685F7-0572-4AAB-91B1-FF13F4A8D1D9}" dt="2025-11-14T14:41:20.051" v="16686"/>
        <pc:sldMkLst>
          <pc:docMk/>
          <pc:sldMk cId="339580521" sldId="2147483602"/>
        </pc:sldMkLst>
      </pc:sldChg>
      <pc:sldChg chg="addSp delSp modSp new del mod modClrScheme chgLayout">
        <pc:chgData name="Sam Martin" userId="e33125ca-7d85-4d4c-8f1d-18df318ebb7a" providerId="ADAL" clId="{3BD685F7-0572-4AAB-91B1-FF13F4A8D1D9}" dt="2025-11-14T14:45:34.401" v="16705" actId="680"/>
        <pc:sldMkLst>
          <pc:docMk/>
          <pc:sldMk cId="1332233667" sldId="2147483603"/>
        </pc:sldMkLst>
      </pc:sldChg>
      <pc:sldChg chg="addSp delSp modSp new mod modClrScheme modAnim chgLayout modNotesTx">
        <pc:chgData name="Sam Martin" userId="e33125ca-7d85-4d4c-8f1d-18df318ebb7a" providerId="ADAL" clId="{3BD685F7-0572-4AAB-91B1-FF13F4A8D1D9}" dt="2025-11-16T18:37:22.804" v="20512"/>
        <pc:sldMkLst>
          <pc:docMk/>
          <pc:sldMk cId="1570065913" sldId="2147483603"/>
        </pc:sldMkLst>
        <pc:spChg chg="add mod ord">
          <ac:chgData name="Sam Martin" userId="e33125ca-7d85-4d4c-8f1d-18df318ebb7a" providerId="ADAL" clId="{3BD685F7-0572-4AAB-91B1-FF13F4A8D1D9}" dt="2025-11-14T18:28:52.465" v="20323" actId="207"/>
          <ac:spMkLst>
            <pc:docMk/>
            <pc:sldMk cId="1570065913" sldId="2147483603"/>
            <ac:spMk id="5" creationId="{354B1556-BDF1-6204-58B5-D240435E8838}"/>
          </ac:spMkLst>
        </pc:spChg>
        <pc:spChg chg="add mod">
          <ac:chgData name="Sam Martin" userId="e33125ca-7d85-4d4c-8f1d-18df318ebb7a" providerId="ADAL" clId="{3BD685F7-0572-4AAB-91B1-FF13F4A8D1D9}" dt="2025-11-14T18:28:45.321" v="20322" actId="1035"/>
          <ac:spMkLst>
            <pc:docMk/>
            <pc:sldMk cId="1570065913" sldId="2147483603"/>
            <ac:spMk id="12" creationId="{4197CDE8-8934-A6F8-2097-AA21B74AA191}"/>
          </ac:spMkLst>
        </pc:spChg>
        <pc:spChg chg="add mod">
          <ac:chgData name="Sam Martin" userId="e33125ca-7d85-4d4c-8f1d-18df318ebb7a" providerId="ADAL" clId="{3BD685F7-0572-4AAB-91B1-FF13F4A8D1D9}" dt="2025-11-14T18:28:45.321" v="20322" actId="1035"/>
          <ac:spMkLst>
            <pc:docMk/>
            <pc:sldMk cId="1570065913" sldId="2147483603"/>
            <ac:spMk id="13" creationId="{7898E44F-5694-90FE-31CF-D7E08E7CF405}"/>
          </ac:spMkLst>
        </pc:spChg>
        <pc:spChg chg="add mod">
          <ac:chgData name="Sam Martin" userId="e33125ca-7d85-4d4c-8f1d-18df318ebb7a" providerId="ADAL" clId="{3BD685F7-0572-4AAB-91B1-FF13F4A8D1D9}" dt="2025-11-14T18:28:45.321" v="20322" actId="1035"/>
          <ac:spMkLst>
            <pc:docMk/>
            <pc:sldMk cId="1570065913" sldId="2147483603"/>
            <ac:spMk id="14" creationId="{5772E148-3D4C-F083-45D7-B263AD5419A1}"/>
          </ac:spMkLst>
        </pc:spChg>
        <pc:spChg chg="add mod">
          <ac:chgData name="Sam Martin" userId="e33125ca-7d85-4d4c-8f1d-18df318ebb7a" providerId="ADAL" clId="{3BD685F7-0572-4AAB-91B1-FF13F4A8D1D9}" dt="2025-11-14T18:28:45.321" v="20322" actId="1035"/>
          <ac:spMkLst>
            <pc:docMk/>
            <pc:sldMk cId="1570065913" sldId="2147483603"/>
            <ac:spMk id="15" creationId="{ECCB7575-E37D-1DC5-60B5-D59B655C0F75}"/>
          </ac:spMkLst>
        </pc:spChg>
        <pc:spChg chg="add mod">
          <ac:chgData name="Sam Martin" userId="e33125ca-7d85-4d4c-8f1d-18df318ebb7a" providerId="ADAL" clId="{3BD685F7-0572-4AAB-91B1-FF13F4A8D1D9}" dt="2025-11-14T18:28:45.321" v="20322" actId="1035"/>
          <ac:spMkLst>
            <pc:docMk/>
            <pc:sldMk cId="1570065913" sldId="2147483603"/>
            <ac:spMk id="16" creationId="{F52E113E-1068-079E-AF62-CE4203A135E5}"/>
          </ac:spMkLst>
        </pc:spChg>
        <pc:picChg chg="add mod">
          <ac:chgData name="Sam Martin" userId="e33125ca-7d85-4d4c-8f1d-18df318ebb7a" providerId="ADAL" clId="{3BD685F7-0572-4AAB-91B1-FF13F4A8D1D9}" dt="2025-11-14T18:28:32.609" v="20293" actId="1036"/>
          <ac:picMkLst>
            <pc:docMk/>
            <pc:sldMk cId="1570065913" sldId="2147483603"/>
            <ac:picMk id="7" creationId="{AE9C0641-90A1-0214-C6C9-0C9531448181}"/>
          </ac:picMkLst>
        </pc:picChg>
        <pc:picChg chg="add mod">
          <ac:chgData name="Sam Martin" userId="e33125ca-7d85-4d4c-8f1d-18df318ebb7a" providerId="ADAL" clId="{3BD685F7-0572-4AAB-91B1-FF13F4A8D1D9}" dt="2025-11-14T18:28:32.609" v="20293" actId="1036"/>
          <ac:picMkLst>
            <pc:docMk/>
            <pc:sldMk cId="1570065913" sldId="2147483603"/>
            <ac:picMk id="9" creationId="{35E40CDF-8D24-3DF8-DB3B-5C566A9B893C}"/>
          </ac:picMkLst>
        </pc:picChg>
        <pc:picChg chg="add mod">
          <ac:chgData name="Sam Martin" userId="e33125ca-7d85-4d4c-8f1d-18df318ebb7a" providerId="ADAL" clId="{3BD685F7-0572-4AAB-91B1-FF13F4A8D1D9}" dt="2025-11-14T18:28:32.609" v="20293" actId="1036"/>
          <ac:picMkLst>
            <pc:docMk/>
            <pc:sldMk cId="1570065913" sldId="2147483603"/>
            <ac:picMk id="11" creationId="{08765D08-F353-CF42-3A4D-11E751E8D2B9}"/>
          </ac:picMkLst>
        </pc:picChg>
      </pc:sldChg>
      <pc:sldChg chg="addSp delSp modSp new mod modAnim modNotesTx">
        <pc:chgData name="Sam Martin" userId="e33125ca-7d85-4d4c-8f1d-18df318ebb7a" providerId="ADAL" clId="{3BD685F7-0572-4AAB-91B1-FF13F4A8D1D9}" dt="2025-11-14T18:29:56.661" v="20336" actId="20577"/>
        <pc:sldMkLst>
          <pc:docMk/>
          <pc:sldMk cId="3270852959" sldId="2147483604"/>
        </pc:sldMkLst>
        <pc:spChg chg="add mod">
          <ac:chgData name="Sam Martin" userId="e33125ca-7d85-4d4c-8f1d-18df318ebb7a" providerId="ADAL" clId="{3BD685F7-0572-4AAB-91B1-FF13F4A8D1D9}" dt="2025-11-14T15:25:23.078" v="16987" actId="20577"/>
          <ac:spMkLst>
            <pc:docMk/>
            <pc:sldMk cId="3270852959" sldId="2147483604"/>
            <ac:spMk id="15" creationId="{20838DD8-F426-9E47-AFBE-6B26247EE431}"/>
          </ac:spMkLst>
        </pc:spChg>
        <pc:spChg chg="add mod">
          <ac:chgData name="Sam Martin" userId="e33125ca-7d85-4d4c-8f1d-18df318ebb7a" providerId="ADAL" clId="{3BD685F7-0572-4AAB-91B1-FF13F4A8D1D9}" dt="2025-11-14T18:29:56.661" v="20336" actId="20577"/>
          <ac:spMkLst>
            <pc:docMk/>
            <pc:sldMk cId="3270852959" sldId="2147483604"/>
            <ac:spMk id="16" creationId="{A089A72D-CBA7-90BA-B5EA-CD2DF1862B10}"/>
          </ac:spMkLst>
        </pc:spChg>
        <pc:picChg chg="add mod">
          <ac:chgData name="Sam Martin" userId="e33125ca-7d85-4d4c-8f1d-18df318ebb7a" providerId="ADAL" clId="{3BD685F7-0572-4AAB-91B1-FF13F4A8D1D9}" dt="2025-11-14T15:17:50.159" v="16863" actId="962"/>
          <ac:picMkLst>
            <pc:docMk/>
            <pc:sldMk cId="3270852959" sldId="2147483604"/>
            <ac:picMk id="4" creationId="{BF24F31D-E849-8732-E278-91209FEDB09A}"/>
          </ac:picMkLst>
        </pc:picChg>
        <pc:picChg chg="add mod">
          <ac:chgData name="Sam Martin" userId="e33125ca-7d85-4d4c-8f1d-18df318ebb7a" providerId="ADAL" clId="{3BD685F7-0572-4AAB-91B1-FF13F4A8D1D9}" dt="2025-11-14T15:34:08.782" v="17505" actId="1076"/>
          <ac:picMkLst>
            <pc:docMk/>
            <pc:sldMk cId="3270852959" sldId="2147483604"/>
            <ac:picMk id="6" creationId="{0CB4F18E-28C7-CD2E-2CF4-D82061D8342A}"/>
          </ac:picMkLst>
        </pc:picChg>
        <pc:picChg chg="add mod">
          <ac:chgData name="Sam Martin" userId="e33125ca-7d85-4d4c-8f1d-18df318ebb7a" providerId="ADAL" clId="{3BD685F7-0572-4AAB-91B1-FF13F4A8D1D9}" dt="2025-11-14T15:34:09.190" v="17506" actId="1076"/>
          <ac:picMkLst>
            <pc:docMk/>
            <pc:sldMk cId="3270852959" sldId="2147483604"/>
            <ac:picMk id="8" creationId="{95BC9744-A8A3-3C6A-7CC9-54451F8F577B}"/>
          </ac:picMkLst>
        </pc:picChg>
        <pc:picChg chg="add mod">
          <ac:chgData name="Sam Martin" userId="e33125ca-7d85-4d4c-8f1d-18df318ebb7a" providerId="ADAL" clId="{3BD685F7-0572-4AAB-91B1-FF13F4A8D1D9}" dt="2025-11-14T15:34:09.510" v="17507" actId="1076"/>
          <ac:picMkLst>
            <pc:docMk/>
            <pc:sldMk cId="3270852959" sldId="2147483604"/>
            <ac:picMk id="10" creationId="{05B536D5-FBD8-E6EC-CBBC-BCC6731EEF69}"/>
          </ac:picMkLst>
        </pc:picChg>
        <pc:picChg chg="add mod">
          <ac:chgData name="Sam Martin" userId="e33125ca-7d85-4d4c-8f1d-18df318ebb7a" providerId="ADAL" clId="{3BD685F7-0572-4AAB-91B1-FF13F4A8D1D9}" dt="2025-11-14T15:34:09.901" v="17508" actId="1076"/>
          <ac:picMkLst>
            <pc:docMk/>
            <pc:sldMk cId="3270852959" sldId="2147483604"/>
            <ac:picMk id="12" creationId="{F3C04D79-E582-F1A2-4630-51B23E45429E}"/>
          </ac:picMkLst>
        </pc:picChg>
        <pc:picChg chg="add mod ord">
          <ac:chgData name="Sam Martin" userId="e33125ca-7d85-4d4c-8f1d-18df318ebb7a" providerId="ADAL" clId="{3BD685F7-0572-4AAB-91B1-FF13F4A8D1D9}" dt="2025-11-14T15:29:12.484" v="17484" actId="167"/>
          <ac:picMkLst>
            <pc:docMk/>
            <pc:sldMk cId="3270852959" sldId="2147483604"/>
            <ac:picMk id="18" creationId="{8A7F7B78-07AB-4956-9B51-1D3CB23066CA}"/>
          </ac:picMkLst>
        </pc:picChg>
      </pc:sldChg>
      <pc:sldChg chg="addSp delSp modSp add mod ord modNotesTx">
        <pc:chgData name="Sam Martin" userId="e33125ca-7d85-4d4c-8f1d-18df318ebb7a" providerId="ADAL" clId="{3BD685F7-0572-4AAB-91B1-FF13F4A8D1D9}" dt="2025-11-17T11:18:06.891" v="22282" actId="20578"/>
        <pc:sldMkLst>
          <pc:docMk/>
          <pc:sldMk cId="1068549449" sldId="2147483605"/>
        </pc:sldMkLst>
        <pc:spChg chg="add mod">
          <ac:chgData name="Sam Martin" userId="e33125ca-7d85-4d4c-8f1d-18df318ebb7a" providerId="ADAL" clId="{3BD685F7-0572-4AAB-91B1-FF13F4A8D1D9}" dt="2025-11-14T16:12:24.629" v="17996" actId="1076"/>
          <ac:spMkLst>
            <pc:docMk/>
            <pc:sldMk cId="1068549449" sldId="2147483605"/>
            <ac:spMk id="16" creationId="{CEC490D3-0EB5-5B8F-EEE3-60C72C7A616A}"/>
          </ac:spMkLst>
        </pc:spChg>
        <pc:picChg chg="mod">
          <ac:chgData name="Sam Martin" userId="e33125ca-7d85-4d4c-8f1d-18df318ebb7a" providerId="ADAL" clId="{3BD685F7-0572-4AAB-91B1-FF13F4A8D1D9}" dt="2025-11-14T15:50:46.260" v="17692" actId="1076"/>
          <ac:picMkLst>
            <pc:docMk/>
            <pc:sldMk cId="1068549449" sldId="2147483605"/>
            <ac:picMk id="42" creationId="{A1AA7BEF-35CE-209D-62BB-7ED929D992BF}"/>
          </ac:picMkLst>
        </pc:picChg>
      </pc:sldChg>
      <pc:sldChg chg="addSp delSp modSp new mod">
        <pc:chgData name="Sam Martin" userId="e33125ca-7d85-4d4c-8f1d-18df318ebb7a" providerId="ADAL" clId="{3BD685F7-0572-4AAB-91B1-FF13F4A8D1D9}" dt="2025-11-17T13:53:17.677" v="23153" actId="20577"/>
        <pc:sldMkLst>
          <pc:docMk/>
          <pc:sldMk cId="111090966" sldId="2147483606"/>
        </pc:sldMkLst>
        <pc:spChg chg="mod">
          <ac:chgData name="Sam Martin" userId="e33125ca-7d85-4d4c-8f1d-18df318ebb7a" providerId="ADAL" clId="{3BD685F7-0572-4AAB-91B1-FF13F4A8D1D9}" dt="2025-11-17T13:53:17.677" v="23153" actId="20577"/>
          <ac:spMkLst>
            <pc:docMk/>
            <pc:sldMk cId="111090966" sldId="2147483606"/>
            <ac:spMk id="2" creationId="{0065D3BF-DE76-42CF-E540-7344A795A475}"/>
          </ac:spMkLst>
        </pc:spChg>
        <pc:spChg chg="add mod">
          <ac:chgData name="Sam Martin" userId="e33125ca-7d85-4d4c-8f1d-18df318ebb7a" providerId="ADAL" clId="{3BD685F7-0572-4AAB-91B1-FF13F4A8D1D9}" dt="2025-11-17T11:25:55.146" v="22516" actId="1076"/>
          <ac:spMkLst>
            <pc:docMk/>
            <pc:sldMk cId="111090966" sldId="2147483606"/>
            <ac:spMk id="3" creationId="{C0B0E951-6F65-2F41-DBE4-73BE550E8CC6}"/>
          </ac:spMkLst>
        </pc:spChg>
        <pc:spChg chg="add mod">
          <ac:chgData name="Sam Martin" userId="e33125ca-7d85-4d4c-8f1d-18df318ebb7a" providerId="ADAL" clId="{3BD685F7-0572-4AAB-91B1-FF13F4A8D1D9}" dt="2025-11-14T18:23:02.944" v="20207" actId="17032"/>
          <ac:spMkLst>
            <pc:docMk/>
            <pc:sldMk cId="111090966" sldId="2147483606"/>
            <ac:spMk id="6" creationId="{A7E09A96-33C5-9A42-4A32-4DC94934BFFD}"/>
          </ac:spMkLst>
        </pc:spChg>
        <pc:spChg chg="add mod">
          <ac:chgData name="Sam Martin" userId="e33125ca-7d85-4d4c-8f1d-18df318ebb7a" providerId="ADAL" clId="{3BD685F7-0572-4AAB-91B1-FF13F4A8D1D9}" dt="2025-11-14T18:23:02.944" v="20207" actId="17032"/>
          <ac:spMkLst>
            <pc:docMk/>
            <pc:sldMk cId="111090966" sldId="2147483606"/>
            <ac:spMk id="7" creationId="{9C514E98-CA13-9FF8-ABD8-9B732042F0A8}"/>
          </ac:spMkLst>
        </pc:spChg>
        <pc:spChg chg="add mod">
          <ac:chgData name="Sam Martin" userId="e33125ca-7d85-4d4c-8f1d-18df318ebb7a" providerId="ADAL" clId="{3BD685F7-0572-4AAB-91B1-FF13F4A8D1D9}" dt="2025-11-14T18:23:02.944" v="20207" actId="17032"/>
          <ac:spMkLst>
            <pc:docMk/>
            <pc:sldMk cId="111090966" sldId="2147483606"/>
            <ac:spMk id="8" creationId="{7C257BA4-BBD4-DB13-2792-472C921733D1}"/>
          </ac:spMkLst>
        </pc:spChg>
        <pc:spChg chg="add mod">
          <ac:chgData name="Sam Martin" userId="e33125ca-7d85-4d4c-8f1d-18df318ebb7a" providerId="ADAL" clId="{3BD685F7-0572-4AAB-91B1-FF13F4A8D1D9}" dt="2025-11-14T18:23:02.944" v="20207" actId="17032"/>
          <ac:spMkLst>
            <pc:docMk/>
            <pc:sldMk cId="111090966" sldId="2147483606"/>
            <ac:spMk id="9" creationId="{0249D2F9-A9EC-9AE3-3ADA-97E8E6CDA23E}"/>
          </ac:spMkLst>
        </pc:spChg>
        <pc:spChg chg="add mod ord">
          <ac:chgData name="Sam Martin" userId="e33125ca-7d85-4d4c-8f1d-18df318ebb7a" providerId="ADAL" clId="{3BD685F7-0572-4AAB-91B1-FF13F4A8D1D9}" dt="2025-11-14T18:18:22.013" v="20156" actId="164"/>
          <ac:spMkLst>
            <pc:docMk/>
            <pc:sldMk cId="111090966" sldId="2147483606"/>
            <ac:spMk id="10" creationId="{BF55B8B8-8231-A013-7230-527C9499C50C}"/>
          </ac:spMkLst>
        </pc:spChg>
        <pc:spChg chg="add mod">
          <ac:chgData name="Sam Martin" userId="e33125ca-7d85-4d4c-8f1d-18df318ebb7a" providerId="ADAL" clId="{3BD685F7-0572-4AAB-91B1-FF13F4A8D1D9}" dt="2025-11-14T18:18:00.565" v="20153" actId="14100"/>
          <ac:spMkLst>
            <pc:docMk/>
            <pc:sldMk cId="111090966" sldId="2147483606"/>
            <ac:spMk id="11" creationId="{71B5F9A3-AFEA-7861-E3BA-B44D52B08081}"/>
          </ac:spMkLst>
        </pc:spChg>
        <pc:spChg chg="add mod">
          <ac:chgData name="Sam Martin" userId="e33125ca-7d85-4d4c-8f1d-18df318ebb7a" providerId="ADAL" clId="{3BD685F7-0572-4AAB-91B1-FF13F4A8D1D9}" dt="2025-11-14T18:16:53.820" v="20142" actId="1076"/>
          <ac:spMkLst>
            <pc:docMk/>
            <pc:sldMk cId="111090966" sldId="2147483606"/>
            <ac:spMk id="12" creationId="{6F4C17D7-394E-9C86-B44C-9C9578E593DF}"/>
          </ac:spMkLst>
        </pc:spChg>
        <pc:spChg chg="add mod">
          <ac:chgData name="Sam Martin" userId="e33125ca-7d85-4d4c-8f1d-18df318ebb7a" providerId="ADAL" clId="{3BD685F7-0572-4AAB-91B1-FF13F4A8D1D9}" dt="2025-11-14T18:16:53.820" v="20142" actId="1076"/>
          <ac:spMkLst>
            <pc:docMk/>
            <pc:sldMk cId="111090966" sldId="2147483606"/>
            <ac:spMk id="13" creationId="{53832D5B-5C04-D61B-4BA4-0EB5D40C4BBE}"/>
          </ac:spMkLst>
        </pc:spChg>
        <pc:spChg chg="add mod">
          <ac:chgData name="Sam Martin" userId="e33125ca-7d85-4d4c-8f1d-18df318ebb7a" providerId="ADAL" clId="{3BD685F7-0572-4AAB-91B1-FF13F4A8D1D9}" dt="2025-11-14T18:16:53.820" v="20142" actId="1076"/>
          <ac:spMkLst>
            <pc:docMk/>
            <pc:sldMk cId="111090966" sldId="2147483606"/>
            <ac:spMk id="14" creationId="{2F7AFB56-1620-91ED-8186-51561ABC9534}"/>
          </ac:spMkLst>
        </pc:spChg>
        <pc:spChg chg="add mod">
          <ac:chgData name="Sam Martin" userId="e33125ca-7d85-4d4c-8f1d-18df318ebb7a" providerId="ADAL" clId="{3BD685F7-0572-4AAB-91B1-FF13F4A8D1D9}" dt="2025-11-14T18:16:53.820" v="20142" actId="1076"/>
          <ac:spMkLst>
            <pc:docMk/>
            <pc:sldMk cId="111090966" sldId="2147483606"/>
            <ac:spMk id="15" creationId="{481AE60C-77CA-B7E0-FE07-7FFC5338C75F}"/>
          </ac:spMkLst>
        </pc:spChg>
        <pc:spChg chg="add mod">
          <ac:chgData name="Sam Martin" userId="e33125ca-7d85-4d4c-8f1d-18df318ebb7a" providerId="ADAL" clId="{3BD685F7-0572-4AAB-91B1-FF13F4A8D1D9}" dt="2025-11-14T18:17:15.670" v="20146" actId="1076"/>
          <ac:spMkLst>
            <pc:docMk/>
            <pc:sldMk cId="111090966" sldId="2147483606"/>
            <ac:spMk id="21" creationId="{94E71391-FDB7-D5A5-127D-D671201871E3}"/>
          </ac:spMkLst>
        </pc:spChg>
        <pc:spChg chg="add mod">
          <ac:chgData name="Sam Martin" userId="e33125ca-7d85-4d4c-8f1d-18df318ebb7a" providerId="ADAL" clId="{3BD685F7-0572-4AAB-91B1-FF13F4A8D1D9}" dt="2025-11-14T18:17:15.670" v="20146" actId="1076"/>
          <ac:spMkLst>
            <pc:docMk/>
            <pc:sldMk cId="111090966" sldId="2147483606"/>
            <ac:spMk id="22" creationId="{7C7E2781-CB1C-1C84-ED6A-7946A4BBBAB9}"/>
          </ac:spMkLst>
        </pc:spChg>
        <pc:spChg chg="add mod">
          <ac:chgData name="Sam Martin" userId="e33125ca-7d85-4d4c-8f1d-18df318ebb7a" providerId="ADAL" clId="{3BD685F7-0572-4AAB-91B1-FF13F4A8D1D9}" dt="2025-11-14T18:17:15.670" v="20146" actId="1076"/>
          <ac:spMkLst>
            <pc:docMk/>
            <pc:sldMk cId="111090966" sldId="2147483606"/>
            <ac:spMk id="23" creationId="{7E7E11B1-8827-E45E-0F74-63B93613CFC9}"/>
          </ac:spMkLst>
        </pc:spChg>
        <pc:spChg chg="add mod">
          <ac:chgData name="Sam Martin" userId="e33125ca-7d85-4d4c-8f1d-18df318ebb7a" providerId="ADAL" clId="{3BD685F7-0572-4AAB-91B1-FF13F4A8D1D9}" dt="2025-11-14T18:17:15.670" v="20146" actId="1076"/>
          <ac:spMkLst>
            <pc:docMk/>
            <pc:sldMk cId="111090966" sldId="2147483606"/>
            <ac:spMk id="24" creationId="{7F3FE6CA-B032-A029-0A3B-A33E318B073A}"/>
          </ac:spMkLst>
        </pc:spChg>
        <pc:spChg chg="add mod">
          <ac:chgData name="Sam Martin" userId="e33125ca-7d85-4d4c-8f1d-18df318ebb7a" providerId="ADAL" clId="{3BD685F7-0572-4AAB-91B1-FF13F4A8D1D9}" dt="2025-11-14T18:17:31.092" v="20149" actId="1076"/>
          <ac:spMkLst>
            <pc:docMk/>
            <pc:sldMk cId="111090966" sldId="2147483606"/>
            <ac:spMk id="25" creationId="{1BB98FF8-02CE-42EC-C170-0132C30346D5}"/>
          </ac:spMkLst>
        </pc:spChg>
        <pc:spChg chg="add mod">
          <ac:chgData name="Sam Martin" userId="e33125ca-7d85-4d4c-8f1d-18df318ebb7a" providerId="ADAL" clId="{3BD685F7-0572-4AAB-91B1-FF13F4A8D1D9}" dt="2025-11-14T18:17:31.092" v="20149" actId="1076"/>
          <ac:spMkLst>
            <pc:docMk/>
            <pc:sldMk cId="111090966" sldId="2147483606"/>
            <ac:spMk id="26" creationId="{B5644151-DB74-4C7A-EA7E-0EB77104A667}"/>
          </ac:spMkLst>
        </pc:spChg>
        <pc:spChg chg="add mod">
          <ac:chgData name="Sam Martin" userId="e33125ca-7d85-4d4c-8f1d-18df318ebb7a" providerId="ADAL" clId="{3BD685F7-0572-4AAB-91B1-FF13F4A8D1D9}" dt="2025-11-14T18:17:31.092" v="20149" actId="1076"/>
          <ac:spMkLst>
            <pc:docMk/>
            <pc:sldMk cId="111090966" sldId="2147483606"/>
            <ac:spMk id="27" creationId="{B8F27535-7945-9D6F-F01C-142CC59642EC}"/>
          </ac:spMkLst>
        </pc:spChg>
        <pc:spChg chg="add mod">
          <ac:chgData name="Sam Martin" userId="e33125ca-7d85-4d4c-8f1d-18df318ebb7a" providerId="ADAL" clId="{3BD685F7-0572-4AAB-91B1-FF13F4A8D1D9}" dt="2025-11-14T18:17:31.092" v="20149" actId="1076"/>
          <ac:spMkLst>
            <pc:docMk/>
            <pc:sldMk cId="111090966" sldId="2147483606"/>
            <ac:spMk id="28" creationId="{D9CE48F1-A9F8-D301-D5A2-3016A5AB15E3}"/>
          </ac:spMkLst>
        </pc:spChg>
        <pc:spChg chg="add mod">
          <ac:chgData name="Sam Martin" userId="e33125ca-7d85-4d4c-8f1d-18df318ebb7a" providerId="ADAL" clId="{3BD685F7-0572-4AAB-91B1-FF13F4A8D1D9}" dt="2025-11-14T18:17:31.092" v="20149" actId="1076"/>
          <ac:spMkLst>
            <pc:docMk/>
            <pc:sldMk cId="111090966" sldId="2147483606"/>
            <ac:spMk id="29" creationId="{73FF3DDC-6B0E-697B-AE50-51C748223EA9}"/>
          </ac:spMkLst>
        </pc:spChg>
        <pc:spChg chg="add mod">
          <ac:chgData name="Sam Martin" userId="e33125ca-7d85-4d4c-8f1d-18df318ebb7a" providerId="ADAL" clId="{3BD685F7-0572-4AAB-91B1-FF13F4A8D1D9}" dt="2025-11-14T18:17:31.092" v="20149" actId="1076"/>
          <ac:spMkLst>
            <pc:docMk/>
            <pc:sldMk cId="111090966" sldId="2147483606"/>
            <ac:spMk id="30" creationId="{BF3A769F-395B-8E08-DBC9-537B5863BBC2}"/>
          </ac:spMkLst>
        </pc:spChg>
        <pc:spChg chg="add mod">
          <ac:chgData name="Sam Martin" userId="e33125ca-7d85-4d4c-8f1d-18df318ebb7a" providerId="ADAL" clId="{3BD685F7-0572-4AAB-91B1-FF13F4A8D1D9}" dt="2025-11-14T18:17:31.092" v="20149" actId="1076"/>
          <ac:spMkLst>
            <pc:docMk/>
            <pc:sldMk cId="111090966" sldId="2147483606"/>
            <ac:spMk id="31" creationId="{8F6F601A-0FB1-0ABC-370F-FD2D206D5461}"/>
          </ac:spMkLst>
        </pc:spChg>
        <pc:spChg chg="add mod">
          <ac:chgData name="Sam Martin" userId="e33125ca-7d85-4d4c-8f1d-18df318ebb7a" providerId="ADAL" clId="{3BD685F7-0572-4AAB-91B1-FF13F4A8D1D9}" dt="2025-11-14T18:17:31.092" v="20149" actId="1076"/>
          <ac:spMkLst>
            <pc:docMk/>
            <pc:sldMk cId="111090966" sldId="2147483606"/>
            <ac:spMk id="32" creationId="{A8D1C924-514C-18FE-B91D-D6A0E00765E0}"/>
          </ac:spMkLst>
        </pc:spChg>
        <pc:spChg chg="add mod">
          <ac:chgData name="Sam Martin" userId="e33125ca-7d85-4d4c-8f1d-18df318ebb7a" providerId="ADAL" clId="{3BD685F7-0572-4AAB-91B1-FF13F4A8D1D9}" dt="2025-11-14T18:34:32.701" v="20402" actId="207"/>
          <ac:spMkLst>
            <pc:docMk/>
            <pc:sldMk cId="111090966" sldId="2147483606"/>
            <ac:spMk id="51" creationId="{40FDD569-D8F0-8AE3-E0A0-A30909C971D8}"/>
          </ac:spMkLst>
        </pc:spChg>
        <pc:spChg chg="add mod">
          <ac:chgData name="Sam Martin" userId="e33125ca-7d85-4d4c-8f1d-18df318ebb7a" providerId="ADAL" clId="{3BD685F7-0572-4AAB-91B1-FF13F4A8D1D9}" dt="2025-11-14T18:34:42.283" v="20405" actId="207"/>
          <ac:spMkLst>
            <pc:docMk/>
            <pc:sldMk cId="111090966" sldId="2147483606"/>
            <ac:spMk id="52" creationId="{0B9AB523-3C04-3306-2E55-9177605B819D}"/>
          </ac:spMkLst>
        </pc:spChg>
        <pc:grpChg chg="add mod">
          <ac:chgData name="Sam Martin" userId="e33125ca-7d85-4d4c-8f1d-18df318ebb7a" providerId="ADAL" clId="{3BD685F7-0572-4AAB-91B1-FF13F4A8D1D9}" dt="2025-11-14T18:23:13.099" v="20208" actId="14100"/>
          <ac:grpSpMkLst>
            <pc:docMk/>
            <pc:sldMk cId="111090966" sldId="2147483606"/>
            <ac:grpSpMk id="33" creationId="{AF4004A3-91CE-44F7-3C88-464F37723905}"/>
          </ac:grpSpMkLst>
        </pc:grpChg>
      </pc:sldChg>
      <pc:sldChg chg="delSp add del mod">
        <pc:chgData name="Sam Martin" userId="e33125ca-7d85-4d4c-8f1d-18df318ebb7a" providerId="ADAL" clId="{3BD685F7-0572-4AAB-91B1-FF13F4A8D1D9}" dt="2025-11-17T11:39:01.675" v="23002" actId="2696"/>
        <pc:sldMkLst>
          <pc:docMk/>
          <pc:sldMk cId="1838184841" sldId="2147483607"/>
        </pc:sldMkLst>
      </pc:sldChg>
      <pc:sldChg chg="addSp delSp modSp add mod modAnim">
        <pc:chgData name="Sam Martin" userId="e33125ca-7d85-4d4c-8f1d-18df318ebb7a" providerId="ADAL" clId="{3BD685F7-0572-4AAB-91B1-FF13F4A8D1D9}" dt="2025-11-17T13:53:24.853" v="23155"/>
        <pc:sldMkLst>
          <pc:docMk/>
          <pc:sldMk cId="2191964274" sldId="2147483608"/>
        </pc:sldMkLst>
        <pc:spChg chg="mod">
          <ac:chgData name="Sam Martin" userId="e33125ca-7d85-4d4c-8f1d-18df318ebb7a" providerId="ADAL" clId="{3BD685F7-0572-4AAB-91B1-FF13F4A8D1D9}" dt="2025-11-17T13:53:24.853" v="23155"/>
          <ac:spMkLst>
            <pc:docMk/>
            <pc:sldMk cId="2191964274" sldId="2147483608"/>
            <ac:spMk id="2" creationId="{28961401-4972-6367-63E6-3A6E9010CD9E}"/>
          </ac:spMkLst>
        </pc:spChg>
        <pc:spChg chg="add mod">
          <ac:chgData name="Sam Martin" userId="e33125ca-7d85-4d4c-8f1d-18df318ebb7a" providerId="ADAL" clId="{3BD685F7-0572-4AAB-91B1-FF13F4A8D1D9}" dt="2025-11-16T18:53:09.306" v="20625" actId="20577"/>
          <ac:spMkLst>
            <pc:docMk/>
            <pc:sldMk cId="2191964274" sldId="2147483608"/>
            <ac:spMk id="3" creationId="{84BA4818-F23A-77CC-C0A3-7AC3653E5BC8}"/>
          </ac:spMkLst>
        </pc:spChg>
        <pc:spChg chg="add mod">
          <ac:chgData name="Sam Martin" userId="e33125ca-7d85-4d4c-8f1d-18df318ebb7a" providerId="ADAL" clId="{3BD685F7-0572-4AAB-91B1-FF13F4A8D1D9}" dt="2025-11-14T18:34:58.045" v="20408"/>
          <ac:spMkLst>
            <pc:docMk/>
            <pc:sldMk cId="2191964274" sldId="2147483608"/>
            <ac:spMk id="17" creationId="{2A0B1AF9-6984-6CE0-89D1-A63A9A44C03D}"/>
          </ac:spMkLst>
        </pc:spChg>
        <pc:spChg chg="add mod">
          <ac:chgData name="Sam Martin" userId="e33125ca-7d85-4d4c-8f1d-18df318ebb7a" providerId="ADAL" clId="{3BD685F7-0572-4AAB-91B1-FF13F4A8D1D9}" dt="2025-11-14T18:34:58.045" v="20408"/>
          <ac:spMkLst>
            <pc:docMk/>
            <pc:sldMk cId="2191964274" sldId="2147483608"/>
            <ac:spMk id="18" creationId="{05E50059-E134-C4BC-7BFE-1BD6A5519F6B}"/>
          </ac:spMkLst>
        </pc:spChg>
        <pc:spChg chg="mod">
          <ac:chgData name="Sam Martin" userId="e33125ca-7d85-4d4c-8f1d-18df318ebb7a" providerId="ADAL" clId="{3BD685F7-0572-4AAB-91B1-FF13F4A8D1D9}" dt="2025-11-17T11:32:08.283" v="22935" actId="14100"/>
          <ac:spMkLst>
            <pc:docMk/>
            <pc:sldMk cId="2191964274" sldId="2147483608"/>
            <ac:spMk id="34" creationId="{D5C029ED-5320-708B-8C1D-6BE5D0E15147}"/>
          </ac:spMkLst>
        </pc:spChg>
        <pc:spChg chg="mod">
          <ac:chgData name="Sam Martin" userId="e33125ca-7d85-4d4c-8f1d-18df318ebb7a" providerId="ADAL" clId="{3BD685F7-0572-4AAB-91B1-FF13F4A8D1D9}" dt="2025-11-17T11:32:08.283" v="22935" actId="14100"/>
          <ac:spMkLst>
            <pc:docMk/>
            <pc:sldMk cId="2191964274" sldId="2147483608"/>
            <ac:spMk id="36" creationId="{00164E06-1683-B9DB-5CAC-2D6F3DCDB051}"/>
          </ac:spMkLst>
        </pc:spChg>
        <pc:spChg chg="mod">
          <ac:chgData name="Sam Martin" userId="e33125ca-7d85-4d4c-8f1d-18df318ebb7a" providerId="ADAL" clId="{3BD685F7-0572-4AAB-91B1-FF13F4A8D1D9}" dt="2025-11-17T11:32:08.283" v="22935" actId="14100"/>
          <ac:spMkLst>
            <pc:docMk/>
            <pc:sldMk cId="2191964274" sldId="2147483608"/>
            <ac:spMk id="37" creationId="{C00C596F-0FA7-2946-FDCF-788517815655}"/>
          </ac:spMkLst>
        </pc:spChg>
        <pc:spChg chg="mod">
          <ac:chgData name="Sam Martin" userId="e33125ca-7d85-4d4c-8f1d-18df318ebb7a" providerId="ADAL" clId="{3BD685F7-0572-4AAB-91B1-FF13F4A8D1D9}" dt="2025-11-17T11:32:08.283" v="22935" actId="14100"/>
          <ac:spMkLst>
            <pc:docMk/>
            <pc:sldMk cId="2191964274" sldId="2147483608"/>
            <ac:spMk id="38" creationId="{9BED47B3-6D88-EC11-AC73-2FF249C5103B}"/>
          </ac:spMkLst>
        </pc:spChg>
        <pc:spChg chg="mod">
          <ac:chgData name="Sam Martin" userId="e33125ca-7d85-4d4c-8f1d-18df318ebb7a" providerId="ADAL" clId="{3BD685F7-0572-4AAB-91B1-FF13F4A8D1D9}" dt="2025-11-17T11:32:08.283" v="22935" actId="14100"/>
          <ac:spMkLst>
            <pc:docMk/>
            <pc:sldMk cId="2191964274" sldId="2147483608"/>
            <ac:spMk id="39" creationId="{7968C2C0-4C4C-0F27-0997-0177CA699973}"/>
          </ac:spMkLst>
        </pc:spChg>
        <pc:spChg chg="mod">
          <ac:chgData name="Sam Martin" userId="e33125ca-7d85-4d4c-8f1d-18df318ebb7a" providerId="ADAL" clId="{3BD685F7-0572-4AAB-91B1-FF13F4A8D1D9}" dt="2025-11-17T11:32:08.283" v="22935" actId="14100"/>
          <ac:spMkLst>
            <pc:docMk/>
            <pc:sldMk cId="2191964274" sldId="2147483608"/>
            <ac:spMk id="41" creationId="{B0FAF241-C610-F57D-6259-C61E483CC9B1}"/>
          </ac:spMkLst>
        </pc:spChg>
        <pc:spChg chg="mod">
          <ac:chgData name="Sam Martin" userId="e33125ca-7d85-4d4c-8f1d-18df318ebb7a" providerId="ADAL" clId="{3BD685F7-0572-4AAB-91B1-FF13F4A8D1D9}" dt="2025-11-17T11:32:08.283" v="22935" actId="14100"/>
          <ac:spMkLst>
            <pc:docMk/>
            <pc:sldMk cId="2191964274" sldId="2147483608"/>
            <ac:spMk id="43" creationId="{F4675419-B0D9-331D-A8E3-89175C1076BC}"/>
          </ac:spMkLst>
        </pc:spChg>
        <pc:spChg chg="mod">
          <ac:chgData name="Sam Martin" userId="e33125ca-7d85-4d4c-8f1d-18df318ebb7a" providerId="ADAL" clId="{3BD685F7-0572-4AAB-91B1-FF13F4A8D1D9}" dt="2025-11-17T11:32:08.283" v="22935" actId="14100"/>
          <ac:spMkLst>
            <pc:docMk/>
            <pc:sldMk cId="2191964274" sldId="2147483608"/>
            <ac:spMk id="44" creationId="{32E05DC2-E252-C33A-8B52-80E71C14DAA1}"/>
          </ac:spMkLst>
        </pc:spChg>
        <pc:spChg chg="mod">
          <ac:chgData name="Sam Martin" userId="e33125ca-7d85-4d4c-8f1d-18df318ebb7a" providerId="ADAL" clId="{3BD685F7-0572-4AAB-91B1-FF13F4A8D1D9}" dt="2025-11-17T11:32:08.283" v="22935" actId="14100"/>
          <ac:spMkLst>
            <pc:docMk/>
            <pc:sldMk cId="2191964274" sldId="2147483608"/>
            <ac:spMk id="47" creationId="{1BA736E4-EAF1-C38E-C4C4-D6892FE8FCE8}"/>
          </ac:spMkLst>
        </pc:spChg>
        <pc:spChg chg="mod">
          <ac:chgData name="Sam Martin" userId="e33125ca-7d85-4d4c-8f1d-18df318ebb7a" providerId="ADAL" clId="{3BD685F7-0572-4AAB-91B1-FF13F4A8D1D9}" dt="2025-11-17T11:32:08.283" v="22935" actId="14100"/>
          <ac:spMkLst>
            <pc:docMk/>
            <pc:sldMk cId="2191964274" sldId="2147483608"/>
            <ac:spMk id="50" creationId="{4771377D-1021-5D79-1BC8-AD8AB3796DDE}"/>
          </ac:spMkLst>
        </pc:spChg>
        <pc:cxnChg chg="add mod">
          <ac:chgData name="Sam Martin" userId="e33125ca-7d85-4d4c-8f1d-18df318ebb7a" providerId="ADAL" clId="{3BD685F7-0572-4AAB-91B1-FF13F4A8D1D9}" dt="2025-11-16T18:53:09.306" v="20625" actId="20577"/>
          <ac:cxnSpMkLst>
            <pc:docMk/>
            <pc:sldMk cId="2191964274" sldId="2147483608"/>
            <ac:cxnSpMk id="5" creationId="{33074936-627B-20F0-89C2-2B9E2CCD52B6}"/>
          </ac:cxnSpMkLst>
        </pc:cxnChg>
      </pc:sldChg>
      <pc:sldChg chg="addSp delSp modSp add del mod modAnim">
        <pc:chgData name="Sam Martin" userId="e33125ca-7d85-4d4c-8f1d-18df318ebb7a" providerId="ADAL" clId="{3BD685F7-0572-4AAB-91B1-FF13F4A8D1D9}" dt="2025-11-17T11:39:01.675" v="23002" actId="2696"/>
        <pc:sldMkLst>
          <pc:docMk/>
          <pc:sldMk cId="3161994892" sldId="2147483609"/>
        </pc:sldMkLst>
      </pc:sldChg>
      <pc:sldChg chg="addSp modSp add mod ord modAnim modNotesTx">
        <pc:chgData name="Sam Martin" userId="e33125ca-7d85-4d4c-8f1d-18df318ebb7a" providerId="ADAL" clId="{3BD685F7-0572-4AAB-91B1-FF13F4A8D1D9}" dt="2025-11-17T13:53:21.867" v="23154"/>
        <pc:sldMkLst>
          <pc:docMk/>
          <pc:sldMk cId="1198952444" sldId="2147483610"/>
        </pc:sldMkLst>
        <pc:spChg chg="mod">
          <ac:chgData name="Sam Martin" userId="e33125ca-7d85-4d4c-8f1d-18df318ebb7a" providerId="ADAL" clId="{3BD685F7-0572-4AAB-91B1-FF13F4A8D1D9}" dt="2025-11-17T13:53:21.867" v="23154"/>
          <ac:spMkLst>
            <pc:docMk/>
            <pc:sldMk cId="1198952444" sldId="2147483610"/>
            <ac:spMk id="2" creationId="{07A1825D-30D1-1A93-CBD0-B40CB0868C17}"/>
          </ac:spMkLst>
        </pc:spChg>
        <pc:spChg chg="add mod">
          <ac:chgData name="Sam Martin" userId="e33125ca-7d85-4d4c-8f1d-18df318ebb7a" providerId="ADAL" clId="{3BD685F7-0572-4AAB-91B1-FF13F4A8D1D9}" dt="2025-11-17T11:28:58.745" v="22736" actId="1076"/>
          <ac:spMkLst>
            <pc:docMk/>
            <pc:sldMk cId="1198952444" sldId="2147483610"/>
            <ac:spMk id="3" creationId="{17AE5D01-E16F-2075-BAC9-5579548E161E}"/>
          </ac:spMkLst>
        </pc:spChg>
        <pc:spChg chg="add mod">
          <ac:chgData name="Sam Martin" userId="e33125ca-7d85-4d4c-8f1d-18df318ebb7a" providerId="ADAL" clId="{3BD685F7-0572-4AAB-91B1-FF13F4A8D1D9}" dt="2025-11-16T18:41:58.256" v="20572" actId="1076"/>
          <ac:spMkLst>
            <pc:docMk/>
            <pc:sldMk cId="1198952444" sldId="2147483610"/>
            <ac:spMk id="4" creationId="{A07B9766-1889-0EA4-DE32-E2890FCBC005}"/>
          </ac:spMkLst>
        </pc:spChg>
        <pc:spChg chg="add mod">
          <ac:chgData name="Sam Martin" userId="e33125ca-7d85-4d4c-8f1d-18df318ebb7a" providerId="ADAL" clId="{3BD685F7-0572-4AAB-91B1-FF13F4A8D1D9}" dt="2025-11-16T18:41:54.144" v="20571" actId="1076"/>
          <ac:spMkLst>
            <pc:docMk/>
            <pc:sldMk cId="1198952444" sldId="2147483610"/>
            <ac:spMk id="5" creationId="{2A907C15-3CC6-663B-3E32-4A0FECA06098}"/>
          </ac:spMkLst>
        </pc:spChg>
        <pc:spChg chg="add mod">
          <ac:chgData name="Sam Martin" userId="e33125ca-7d85-4d4c-8f1d-18df318ebb7a" providerId="ADAL" clId="{3BD685F7-0572-4AAB-91B1-FF13F4A8D1D9}" dt="2025-11-17T11:31:02.993" v="22933" actId="20577"/>
          <ac:spMkLst>
            <pc:docMk/>
            <pc:sldMk cId="1198952444" sldId="2147483610"/>
            <ac:spMk id="18" creationId="{D7AD35D8-254D-BACB-0061-FC0D761A4F86}"/>
          </ac:spMkLst>
        </pc:spChg>
        <pc:cxnChg chg="add mod">
          <ac:chgData name="Sam Martin" userId="e33125ca-7d85-4d4c-8f1d-18df318ebb7a" providerId="ADAL" clId="{3BD685F7-0572-4AAB-91B1-FF13F4A8D1D9}" dt="2025-11-17T11:29:01.281" v="22737" actId="14100"/>
          <ac:cxnSpMkLst>
            <pc:docMk/>
            <pc:sldMk cId="1198952444" sldId="2147483610"/>
            <ac:cxnSpMk id="16" creationId="{C2ADCAAC-B0A0-31D6-916C-FAB75C133E94}"/>
          </ac:cxnSpMkLst>
        </pc:cxnChg>
      </pc:sldChg>
      <pc:sldChg chg="addSp delSp modSp add mod ord delAnim modAnim">
        <pc:chgData name="Sam Martin" userId="e33125ca-7d85-4d4c-8f1d-18df318ebb7a" providerId="ADAL" clId="{3BD685F7-0572-4AAB-91B1-FF13F4A8D1D9}" dt="2025-11-17T13:54:04.922" v="23160"/>
        <pc:sldMkLst>
          <pc:docMk/>
          <pc:sldMk cId="1080357748" sldId="2147483611"/>
        </pc:sldMkLst>
        <pc:spChg chg="mod">
          <ac:chgData name="Sam Martin" userId="e33125ca-7d85-4d4c-8f1d-18df318ebb7a" providerId="ADAL" clId="{3BD685F7-0572-4AAB-91B1-FF13F4A8D1D9}" dt="2025-11-17T13:53:33.340" v="23157"/>
          <ac:spMkLst>
            <pc:docMk/>
            <pc:sldMk cId="1080357748" sldId="2147483611"/>
            <ac:spMk id="2" creationId="{98CCB368-18A1-A72D-B599-655AC7C512BD}"/>
          </ac:spMkLst>
        </pc:spChg>
        <pc:spChg chg="ord">
          <ac:chgData name="Sam Martin" userId="e33125ca-7d85-4d4c-8f1d-18df318ebb7a" providerId="ADAL" clId="{3BD685F7-0572-4AAB-91B1-FF13F4A8D1D9}" dt="2025-11-16T18:52:07.233" v="20608" actId="167"/>
          <ac:spMkLst>
            <pc:docMk/>
            <pc:sldMk cId="1080357748" sldId="2147483611"/>
            <ac:spMk id="11" creationId="{942F9AF0-0B49-8558-A0D1-5AB7B71D88B5}"/>
          </ac:spMkLst>
        </pc:spChg>
        <pc:spChg chg="add mod">
          <ac:chgData name="Sam Martin" userId="e33125ca-7d85-4d4c-8f1d-18df318ebb7a" providerId="ADAL" clId="{3BD685F7-0572-4AAB-91B1-FF13F4A8D1D9}" dt="2025-11-17T11:35:02.178" v="22942" actId="14100"/>
          <ac:spMkLst>
            <pc:docMk/>
            <pc:sldMk cId="1080357748" sldId="2147483611"/>
            <ac:spMk id="34" creationId="{12D6A71D-0D8D-E45C-44FB-BE787680A65E}"/>
          </ac:spMkLst>
        </pc:spChg>
        <pc:spChg chg="add mod">
          <ac:chgData name="Sam Martin" userId="e33125ca-7d85-4d4c-8f1d-18df318ebb7a" providerId="ADAL" clId="{3BD685F7-0572-4AAB-91B1-FF13F4A8D1D9}" dt="2025-11-17T11:35:02.178" v="22942" actId="14100"/>
          <ac:spMkLst>
            <pc:docMk/>
            <pc:sldMk cId="1080357748" sldId="2147483611"/>
            <ac:spMk id="35" creationId="{F459EA99-E239-E4A5-8EE9-32E7716C9B44}"/>
          </ac:spMkLst>
        </pc:spChg>
        <pc:spChg chg="add mod">
          <ac:chgData name="Sam Martin" userId="e33125ca-7d85-4d4c-8f1d-18df318ebb7a" providerId="ADAL" clId="{3BD685F7-0572-4AAB-91B1-FF13F4A8D1D9}" dt="2025-11-17T11:35:02.178" v="22942" actId="14100"/>
          <ac:spMkLst>
            <pc:docMk/>
            <pc:sldMk cId="1080357748" sldId="2147483611"/>
            <ac:spMk id="36" creationId="{9600E46D-AD55-CE40-F915-0E66CC11B75A}"/>
          </ac:spMkLst>
        </pc:spChg>
        <pc:spChg chg="add mod">
          <ac:chgData name="Sam Martin" userId="e33125ca-7d85-4d4c-8f1d-18df318ebb7a" providerId="ADAL" clId="{3BD685F7-0572-4AAB-91B1-FF13F4A8D1D9}" dt="2025-11-17T11:35:02.178" v="22942" actId="14100"/>
          <ac:spMkLst>
            <pc:docMk/>
            <pc:sldMk cId="1080357748" sldId="2147483611"/>
            <ac:spMk id="37" creationId="{0F9DD0A4-42A5-D221-92BF-A1ADBC792FAB}"/>
          </ac:spMkLst>
        </pc:spChg>
        <pc:spChg chg="add mod">
          <ac:chgData name="Sam Martin" userId="e33125ca-7d85-4d4c-8f1d-18df318ebb7a" providerId="ADAL" clId="{3BD685F7-0572-4AAB-91B1-FF13F4A8D1D9}" dt="2025-11-17T11:36:57.041" v="22992" actId="1076"/>
          <ac:spMkLst>
            <pc:docMk/>
            <pc:sldMk cId="1080357748" sldId="2147483611"/>
            <ac:spMk id="38" creationId="{C03A77B6-4DDF-9BFA-B0BE-A16584E0FB51}"/>
          </ac:spMkLst>
        </pc:spChg>
        <pc:cxnChg chg="add mod">
          <ac:chgData name="Sam Martin" userId="e33125ca-7d85-4d4c-8f1d-18df318ebb7a" providerId="ADAL" clId="{3BD685F7-0572-4AAB-91B1-FF13F4A8D1D9}" dt="2025-11-17T11:37:11.145" v="22995" actId="14100"/>
          <ac:cxnSpMkLst>
            <pc:docMk/>
            <pc:sldMk cId="1080357748" sldId="2147483611"/>
            <ac:cxnSpMk id="39" creationId="{32082341-EDE6-D8AE-1678-79AB7E499A47}"/>
          </ac:cxnSpMkLst>
        </pc:cxnChg>
      </pc:sldChg>
      <pc:sldChg chg="addSp modSp new mod">
        <pc:chgData name="Sam Martin" userId="e33125ca-7d85-4d4c-8f1d-18df318ebb7a" providerId="ADAL" clId="{3BD685F7-0572-4AAB-91B1-FF13F4A8D1D9}" dt="2025-11-17T14:27:30.318" v="24691" actId="20577"/>
        <pc:sldMkLst>
          <pc:docMk/>
          <pc:sldMk cId="452862726" sldId="2147483612"/>
        </pc:sldMkLst>
        <pc:spChg chg="mod">
          <ac:chgData name="Sam Martin" userId="e33125ca-7d85-4d4c-8f1d-18df318ebb7a" providerId="ADAL" clId="{3BD685F7-0572-4AAB-91B1-FF13F4A8D1D9}" dt="2025-11-17T14:22:39.679" v="24390" actId="20577"/>
          <ac:spMkLst>
            <pc:docMk/>
            <pc:sldMk cId="452862726" sldId="2147483612"/>
            <ac:spMk id="2" creationId="{998233B9-CE8A-23BD-4982-347C4AD2CEC0}"/>
          </ac:spMkLst>
        </pc:spChg>
        <pc:spChg chg="mod">
          <ac:chgData name="Sam Martin" userId="e33125ca-7d85-4d4c-8f1d-18df318ebb7a" providerId="ADAL" clId="{3BD685F7-0572-4AAB-91B1-FF13F4A8D1D9}" dt="2025-11-17T14:27:30.318" v="24691" actId="20577"/>
          <ac:spMkLst>
            <pc:docMk/>
            <pc:sldMk cId="452862726" sldId="2147483612"/>
            <ac:spMk id="3" creationId="{9C0044EE-A2D4-74C5-8DF4-31A930BB6FCE}"/>
          </ac:spMkLst>
        </pc:spChg>
        <pc:spChg chg="mod">
          <ac:chgData name="Sam Martin" userId="e33125ca-7d85-4d4c-8f1d-18df318ebb7a" providerId="ADAL" clId="{3BD685F7-0572-4AAB-91B1-FF13F4A8D1D9}" dt="2025-11-17T14:23:29.277" v="24455"/>
          <ac:spMkLst>
            <pc:docMk/>
            <pc:sldMk cId="452862726" sldId="2147483612"/>
            <ac:spMk id="5" creationId="{E6BBE779-990D-F559-6630-2103AED9A6AF}"/>
          </ac:spMkLst>
        </pc:spChg>
        <pc:spChg chg="mod">
          <ac:chgData name="Sam Martin" userId="e33125ca-7d85-4d4c-8f1d-18df318ebb7a" providerId="ADAL" clId="{3BD685F7-0572-4AAB-91B1-FF13F4A8D1D9}" dt="2025-11-17T14:23:29.277" v="24455"/>
          <ac:spMkLst>
            <pc:docMk/>
            <pc:sldMk cId="452862726" sldId="2147483612"/>
            <ac:spMk id="6" creationId="{18B25FD0-6398-9E98-8262-D891D63BAFFE}"/>
          </ac:spMkLst>
        </pc:spChg>
        <pc:spChg chg="mod">
          <ac:chgData name="Sam Martin" userId="e33125ca-7d85-4d4c-8f1d-18df318ebb7a" providerId="ADAL" clId="{3BD685F7-0572-4AAB-91B1-FF13F4A8D1D9}" dt="2025-11-17T14:23:29.277" v="24455"/>
          <ac:spMkLst>
            <pc:docMk/>
            <pc:sldMk cId="452862726" sldId="2147483612"/>
            <ac:spMk id="7" creationId="{C50D4F32-01BC-114B-FDE6-88E8B10A64C8}"/>
          </ac:spMkLst>
        </pc:spChg>
        <pc:spChg chg="mod">
          <ac:chgData name="Sam Martin" userId="e33125ca-7d85-4d4c-8f1d-18df318ebb7a" providerId="ADAL" clId="{3BD685F7-0572-4AAB-91B1-FF13F4A8D1D9}" dt="2025-11-17T14:23:29.277" v="24455"/>
          <ac:spMkLst>
            <pc:docMk/>
            <pc:sldMk cId="452862726" sldId="2147483612"/>
            <ac:spMk id="8" creationId="{23C0120E-91E2-F861-221F-9BE5614D8A11}"/>
          </ac:spMkLst>
        </pc:spChg>
        <pc:spChg chg="mod">
          <ac:chgData name="Sam Martin" userId="e33125ca-7d85-4d4c-8f1d-18df318ebb7a" providerId="ADAL" clId="{3BD685F7-0572-4AAB-91B1-FF13F4A8D1D9}" dt="2025-11-17T14:23:29.277" v="24455"/>
          <ac:spMkLst>
            <pc:docMk/>
            <pc:sldMk cId="452862726" sldId="2147483612"/>
            <ac:spMk id="9" creationId="{D1D1C7BE-D2F0-668E-0B56-7C448AF32B5E}"/>
          </ac:spMkLst>
        </pc:spChg>
        <pc:spChg chg="mod">
          <ac:chgData name="Sam Martin" userId="e33125ca-7d85-4d4c-8f1d-18df318ebb7a" providerId="ADAL" clId="{3BD685F7-0572-4AAB-91B1-FF13F4A8D1D9}" dt="2025-11-17T14:23:36.408" v="24458"/>
          <ac:spMkLst>
            <pc:docMk/>
            <pc:sldMk cId="452862726" sldId="2147483612"/>
            <ac:spMk id="11" creationId="{3EF86C74-E2B5-8B0F-40E4-2EEB247F8788}"/>
          </ac:spMkLst>
        </pc:spChg>
        <pc:spChg chg="mod">
          <ac:chgData name="Sam Martin" userId="e33125ca-7d85-4d4c-8f1d-18df318ebb7a" providerId="ADAL" clId="{3BD685F7-0572-4AAB-91B1-FF13F4A8D1D9}" dt="2025-11-17T14:23:53.272" v="24460" actId="17032"/>
          <ac:spMkLst>
            <pc:docMk/>
            <pc:sldMk cId="452862726" sldId="2147483612"/>
            <ac:spMk id="12" creationId="{7F340E44-6152-9E63-7641-8FD9632D4239}"/>
          </ac:spMkLst>
        </pc:spChg>
        <pc:spChg chg="mod">
          <ac:chgData name="Sam Martin" userId="e33125ca-7d85-4d4c-8f1d-18df318ebb7a" providerId="ADAL" clId="{3BD685F7-0572-4AAB-91B1-FF13F4A8D1D9}" dt="2025-11-17T14:23:53.272" v="24460" actId="17032"/>
          <ac:spMkLst>
            <pc:docMk/>
            <pc:sldMk cId="452862726" sldId="2147483612"/>
            <ac:spMk id="13" creationId="{3C96BBE0-8959-6EF1-9EDE-28D8633C2FCB}"/>
          </ac:spMkLst>
        </pc:spChg>
        <pc:spChg chg="mod">
          <ac:chgData name="Sam Martin" userId="e33125ca-7d85-4d4c-8f1d-18df318ebb7a" providerId="ADAL" clId="{3BD685F7-0572-4AAB-91B1-FF13F4A8D1D9}" dt="2025-11-17T14:23:53.272" v="24460" actId="17032"/>
          <ac:spMkLst>
            <pc:docMk/>
            <pc:sldMk cId="452862726" sldId="2147483612"/>
            <ac:spMk id="14" creationId="{23DEDB25-3AB0-CC7A-C5C1-D623F56AAD8F}"/>
          </ac:spMkLst>
        </pc:spChg>
        <pc:spChg chg="mod">
          <ac:chgData name="Sam Martin" userId="e33125ca-7d85-4d4c-8f1d-18df318ebb7a" providerId="ADAL" clId="{3BD685F7-0572-4AAB-91B1-FF13F4A8D1D9}" dt="2025-11-17T14:23:53.272" v="24460" actId="17032"/>
          <ac:spMkLst>
            <pc:docMk/>
            <pc:sldMk cId="452862726" sldId="2147483612"/>
            <ac:spMk id="15" creationId="{2B38EFD7-6A32-91DA-CDE8-B800AA0CFFA9}"/>
          </ac:spMkLst>
        </pc:spChg>
        <pc:spChg chg="mod">
          <ac:chgData name="Sam Martin" userId="e33125ca-7d85-4d4c-8f1d-18df318ebb7a" providerId="ADAL" clId="{3BD685F7-0572-4AAB-91B1-FF13F4A8D1D9}" dt="2025-11-17T14:24:05.090" v="24464"/>
          <ac:spMkLst>
            <pc:docMk/>
            <pc:sldMk cId="452862726" sldId="2147483612"/>
            <ac:spMk id="17" creationId="{C0E89685-0C56-823A-F41A-8AEAD9FB0AF2}"/>
          </ac:spMkLst>
        </pc:spChg>
        <pc:spChg chg="mod">
          <ac:chgData name="Sam Martin" userId="e33125ca-7d85-4d4c-8f1d-18df318ebb7a" providerId="ADAL" clId="{3BD685F7-0572-4AAB-91B1-FF13F4A8D1D9}" dt="2025-11-17T14:24:05.090" v="24464"/>
          <ac:spMkLst>
            <pc:docMk/>
            <pc:sldMk cId="452862726" sldId="2147483612"/>
            <ac:spMk id="18" creationId="{B9CB5A62-FF32-A0C2-AAD1-B800591E3BD5}"/>
          </ac:spMkLst>
        </pc:spChg>
        <pc:spChg chg="mod">
          <ac:chgData name="Sam Martin" userId="e33125ca-7d85-4d4c-8f1d-18df318ebb7a" providerId="ADAL" clId="{3BD685F7-0572-4AAB-91B1-FF13F4A8D1D9}" dt="2025-11-17T14:24:05.090" v="24464"/>
          <ac:spMkLst>
            <pc:docMk/>
            <pc:sldMk cId="452862726" sldId="2147483612"/>
            <ac:spMk id="19" creationId="{D2F631B0-46CC-6EEB-FD39-AFBD94A42C8B}"/>
          </ac:spMkLst>
        </pc:spChg>
        <pc:spChg chg="mod">
          <ac:chgData name="Sam Martin" userId="e33125ca-7d85-4d4c-8f1d-18df318ebb7a" providerId="ADAL" clId="{3BD685F7-0572-4AAB-91B1-FF13F4A8D1D9}" dt="2025-11-17T14:24:05.090" v="24464"/>
          <ac:spMkLst>
            <pc:docMk/>
            <pc:sldMk cId="452862726" sldId="2147483612"/>
            <ac:spMk id="20" creationId="{ABA1F8EC-FED8-3A26-A4EC-A6D095804368}"/>
          </ac:spMkLst>
        </pc:spChg>
        <pc:spChg chg="mod">
          <ac:chgData name="Sam Martin" userId="e33125ca-7d85-4d4c-8f1d-18df318ebb7a" providerId="ADAL" clId="{3BD685F7-0572-4AAB-91B1-FF13F4A8D1D9}" dt="2025-11-17T14:24:05.090" v="24464"/>
          <ac:spMkLst>
            <pc:docMk/>
            <pc:sldMk cId="452862726" sldId="2147483612"/>
            <ac:spMk id="21" creationId="{D7F58028-89C1-E0B6-32DD-2090478B1C42}"/>
          </ac:spMkLst>
        </pc:spChg>
        <pc:spChg chg="mod">
          <ac:chgData name="Sam Martin" userId="e33125ca-7d85-4d4c-8f1d-18df318ebb7a" providerId="ADAL" clId="{3BD685F7-0572-4AAB-91B1-FF13F4A8D1D9}" dt="2025-11-17T14:24:05.090" v="24464"/>
          <ac:spMkLst>
            <pc:docMk/>
            <pc:sldMk cId="452862726" sldId="2147483612"/>
            <ac:spMk id="23" creationId="{67A81D39-1A1B-2B64-4926-CB265132490D}"/>
          </ac:spMkLst>
        </pc:spChg>
        <pc:spChg chg="mod">
          <ac:chgData name="Sam Martin" userId="e33125ca-7d85-4d4c-8f1d-18df318ebb7a" providerId="ADAL" clId="{3BD685F7-0572-4AAB-91B1-FF13F4A8D1D9}" dt="2025-11-17T14:24:05.090" v="24464"/>
          <ac:spMkLst>
            <pc:docMk/>
            <pc:sldMk cId="452862726" sldId="2147483612"/>
            <ac:spMk id="24" creationId="{400378E2-AED6-EF8D-64C0-A8785BB971C5}"/>
          </ac:spMkLst>
        </pc:spChg>
        <pc:spChg chg="mod">
          <ac:chgData name="Sam Martin" userId="e33125ca-7d85-4d4c-8f1d-18df318ebb7a" providerId="ADAL" clId="{3BD685F7-0572-4AAB-91B1-FF13F4A8D1D9}" dt="2025-11-17T14:24:05.090" v="24464"/>
          <ac:spMkLst>
            <pc:docMk/>
            <pc:sldMk cId="452862726" sldId="2147483612"/>
            <ac:spMk id="25" creationId="{B49F109F-B63C-ECB3-8A65-937DFD05FF87}"/>
          </ac:spMkLst>
        </pc:spChg>
        <pc:spChg chg="mod">
          <ac:chgData name="Sam Martin" userId="e33125ca-7d85-4d4c-8f1d-18df318ebb7a" providerId="ADAL" clId="{3BD685F7-0572-4AAB-91B1-FF13F4A8D1D9}" dt="2025-11-17T14:24:05.090" v="24464"/>
          <ac:spMkLst>
            <pc:docMk/>
            <pc:sldMk cId="452862726" sldId="2147483612"/>
            <ac:spMk id="26" creationId="{41357905-CFCD-5A5D-7FCB-0F36915207FC}"/>
          </ac:spMkLst>
        </pc:spChg>
        <pc:spChg chg="mod">
          <ac:chgData name="Sam Martin" userId="e33125ca-7d85-4d4c-8f1d-18df318ebb7a" providerId="ADAL" clId="{3BD685F7-0572-4AAB-91B1-FF13F4A8D1D9}" dt="2025-11-17T14:24:05.090" v="24464"/>
          <ac:spMkLst>
            <pc:docMk/>
            <pc:sldMk cId="452862726" sldId="2147483612"/>
            <ac:spMk id="27" creationId="{765A46F9-03DE-FDEE-5981-C0D337D89478}"/>
          </ac:spMkLst>
        </pc:spChg>
        <pc:spChg chg="add mod">
          <ac:chgData name="Sam Martin" userId="e33125ca-7d85-4d4c-8f1d-18df318ebb7a" providerId="ADAL" clId="{3BD685F7-0572-4AAB-91B1-FF13F4A8D1D9}" dt="2025-11-17T14:25:13.499" v="24472" actId="1076"/>
          <ac:spMkLst>
            <pc:docMk/>
            <pc:sldMk cId="452862726" sldId="2147483612"/>
            <ac:spMk id="28" creationId="{009E8BF0-DB79-BA07-1BFB-BD3F53BCA4E8}"/>
          </ac:spMkLst>
        </pc:spChg>
        <pc:spChg chg="add mod">
          <ac:chgData name="Sam Martin" userId="e33125ca-7d85-4d4c-8f1d-18df318ebb7a" providerId="ADAL" clId="{3BD685F7-0572-4AAB-91B1-FF13F4A8D1D9}" dt="2025-11-17T14:26:20.786" v="24570" actId="5793"/>
          <ac:spMkLst>
            <pc:docMk/>
            <pc:sldMk cId="452862726" sldId="2147483612"/>
            <ac:spMk id="29" creationId="{577F1AFA-48A7-6EA2-3A18-11905B668A77}"/>
          </ac:spMkLst>
        </pc:spChg>
        <pc:spChg chg="add mod">
          <ac:chgData name="Sam Martin" userId="e33125ca-7d85-4d4c-8f1d-18df318ebb7a" providerId="ADAL" clId="{3BD685F7-0572-4AAB-91B1-FF13F4A8D1D9}" dt="2025-11-17T14:26:17.141" v="24566" actId="5793"/>
          <ac:spMkLst>
            <pc:docMk/>
            <pc:sldMk cId="452862726" sldId="2147483612"/>
            <ac:spMk id="30" creationId="{74C71AF2-F32E-3E5C-1E8B-7496AB35076E}"/>
          </ac:spMkLst>
        </pc:spChg>
        <pc:grpChg chg="add mod">
          <ac:chgData name="Sam Martin" userId="e33125ca-7d85-4d4c-8f1d-18df318ebb7a" providerId="ADAL" clId="{3BD685F7-0572-4AAB-91B1-FF13F4A8D1D9}" dt="2025-11-17T14:23:58.500" v="24461" actId="1076"/>
          <ac:grpSpMkLst>
            <pc:docMk/>
            <pc:sldMk cId="452862726" sldId="2147483612"/>
            <ac:grpSpMk id="4" creationId="{ABC237B1-C4D6-FE5C-2A9C-5BA780DDC666}"/>
          </ac:grpSpMkLst>
        </pc:grpChg>
        <pc:grpChg chg="add mod">
          <ac:chgData name="Sam Martin" userId="e33125ca-7d85-4d4c-8f1d-18df318ebb7a" providerId="ADAL" clId="{3BD685F7-0572-4AAB-91B1-FF13F4A8D1D9}" dt="2025-11-17T14:23:39.876" v="24459" actId="1076"/>
          <ac:grpSpMkLst>
            <pc:docMk/>
            <pc:sldMk cId="452862726" sldId="2147483612"/>
            <ac:grpSpMk id="10" creationId="{B3B7CD62-1A10-3499-7CD5-558EEBC1B6DD}"/>
          </ac:grpSpMkLst>
        </pc:grpChg>
        <pc:grpChg chg="mod">
          <ac:chgData name="Sam Martin" userId="e33125ca-7d85-4d4c-8f1d-18df318ebb7a" providerId="ADAL" clId="{3BD685F7-0572-4AAB-91B1-FF13F4A8D1D9}" dt="2025-11-17T14:24:51.588" v="24468" actId="1076"/>
          <ac:grpSpMkLst>
            <pc:docMk/>
            <pc:sldMk cId="452862726" sldId="2147483612"/>
            <ac:grpSpMk id="16" creationId="{D6F357FB-7169-8646-021A-954B36B7AF30}"/>
          </ac:grpSpMkLst>
        </pc:grpChg>
        <pc:grpChg chg="mod">
          <ac:chgData name="Sam Martin" userId="e33125ca-7d85-4d4c-8f1d-18df318ebb7a" providerId="ADAL" clId="{3BD685F7-0572-4AAB-91B1-FF13F4A8D1D9}" dt="2025-11-17T14:24:47.620" v="24467" actId="1076"/>
          <ac:grpSpMkLst>
            <pc:docMk/>
            <pc:sldMk cId="452862726" sldId="2147483612"/>
            <ac:grpSpMk id="22" creationId="{CB89EA13-AD1D-4510-827C-AA56A21AB225}"/>
          </ac:grpSpMkLst>
        </pc:grpChg>
      </pc:sldChg>
      <pc:sldChg chg="delSp modSp add mod modAnim">
        <pc:chgData name="Sam Martin" userId="e33125ca-7d85-4d4c-8f1d-18df318ebb7a" providerId="ADAL" clId="{3BD685F7-0572-4AAB-91B1-FF13F4A8D1D9}" dt="2025-11-17T13:53:28.411" v="23156"/>
        <pc:sldMkLst>
          <pc:docMk/>
          <pc:sldMk cId="3666802030" sldId="2147483613"/>
        </pc:sldMkLst>
        <pc:spChg chg="mod">
          <ac:chgData name="Sam Martin" userId="e33125ca-7d85-4d4c-8f1d-18df318ebb7a" providerId="ADAL" clId="{3BD685F7-0572-4AAB-91B1-FF13F4A8D1D9}" dt="2025-11-17T13:53:28.411" v="23156"/>
          <ac:spMkLst>
            <pc:docMk/>
            <pc:sldMk cId="3666802030" sldId="2147483613"/>
            <ac:spMk id="2" creationId="{3F0D7D7D-B13F-72F6-A3EF-1EF3CAAA30CA}"/>
          </ac:spMkLst>
        </pc:spChg>
        <pc:spChg chg="mod">
          <ac:chgData name="Sam Martin" userId="e33125ca-7d85-4d4c-8f1d-18df318ebb7a" providerId="ADAL" clId="{3BD685F7-0572-4AAB-91B1-FF13F4A8D1D9}" dt="2025-11-17T11:27:51.194" v="22559" actId="20577"/>
          <ac:spMkLst>
            <pc:docMk/>
            <pc:sldMk cId="3666802030" sldId="2147483613"/>
            <ac:spMk id="3" creationId="{C1B31DB5-D8CA-39DE-D7A9-EA8DBFACE010}"/>
          </ac:spMkLst>
        </pc:spChg>
        <pc:spChg chg="mod">
          <ac:chgData name="Sam Martin" userId="e33125ca-7d85-4d4c-8f1d-18df318ebb7a" providerId="ADAL" clId="{3BD685F7-0572-4AAB-91B1-FF13F4A8D1D9}" dt="2025-11-17T11:27:46.074" v="22558" actId="14100"/>
          <ac:spMkLst>
            <pc:docMk/>
            <pc:sldMk cId="3666802030" sldId="2147483613"/>
            <ac:spMk id="34" creationId="{CA6BC052-9FA4-A891-8A68-D71DCC41F9C3}"/>
          </ac:spMkLst>
        </pc:spChg>
        <pc:spChg chg="mod">
          <ac:chgData name="Sam Martin" userId="e33125ca-7d85-4d4c-8f1d-18df318ebb7a" providerId="ADAL" clId="{3BD685F7-0572-4AAB-91B1-FF13F4A8D1D9}" dt="2025-11-17T11:27:46.074" v="22558" actId="14100"/>
          <ac:spMkLst>
            <pc:docMk/>
            <pc:sldMk cId="3666802030" sldId="2147483613"/>
            <ac:spMk id="36" creationId="{3BB0457E-42B4-EC03-C0F1-8E38559201F3}"/>
          </ac:spMkLst>
        </pc:spChg>
        <pc:spChg chg="mod">
          <ac:chgData name="Sam Martin" userId="e33125ca-7d85-4d4c-8f1d-18df318ebb7a" providerId="ADAL" clId="{3BD685F7-0572-4AAB-91B1-FF13F4A8D1D9}" dt="2025-11-17T11:27:46.074" v="22558" actId="14100"/>
          <ac:spMkLst>
            <pc:docMk/>
            <pc:sldMk cId="3666802030" sldId="2147483613"/>
            <ac:spMk id="37" creationId="{6D05E83B-55B3-8BD9-61E6-10A0EF9E5CE8}"/>
          </ac:spMkLst>
        </pc:spChg>
        <pc:spChg chg="mod">
          <ac:chgData name="Sam Martin" userId="e33125ca-7d85-4d4c-8f1d-18df318ebb7a" providerId="ADAL" clId="{3BD685F7-0572-4AAB-91B1-FF13F4A8D1D9}" dt="2025-11-17T11:27:46.074" v="22558" actId="14100"/>
          <ac:spMkLst>
            <pc:docMk/>
            <pc:sldMk cId="3666802030" sldId="2147483613"/>
            <ac:spMk id="38" creationId="{CF3747D1-C907-C3D2-7D86-0E72747B5494}"/>
          </ac:spMkLst>
        </pc:spChg>
        <pc:spChg chg="mod">
          <ac:chgData name="Sam Martin" userId="e33125ca-7d85-4d4c-8f1d-18df318ebb7a" providerId="ADAL" clId="{3BD685F7-0572-4AAB-91B1-FF13F4A8D1D9}" dt="2025-11-17T11:27:46.074" v="22558" actId="14100"/>
          <ac:spMkLst>
            <pc:docMk/>
            <pc:sldMk cId="3666802030" sldId="2147483613"/>
            <ac:spMk id="39" creationId="{53CE7072-D578-9B72-CA88-CE04CBEC0677}"/>
          </ac:spMkLst>
        </pc:spChg>
        <pc:spChg chg="mod">
          <ac:chgData name="Sam Martin" userId="e33125ca-7d85-4d4c-8f1d-18df318ebb7a" providerId="ADAL" clId="{3BD685F7-0572-4AAB-91B1-FF13F4A8D1D9}" dt="2025-11-17T11:27:46.074" v="22558" actId="14100"/>
          <ac:spMkLst>
            <pc:docMk/>
            <pc:sldMk cId="3666802030" sldId="2147483613"/>
            <ac:spMk id="40" creationId="{46914DE1-63A5-9312-3930-2ADAE8260C82}"/>
          </ac:spMkLst>
        </pc:spChg>
        <pc:spChg chg="mod">
          <ac:chgData name="Sam Martin" userId="e33125ca-7d85-4d4c-8f1d-18df318ebb7a" providerId="ADAL" clId="{3BD685F7-0572-4AAB-91B1-FF13F4A8D1D9}" dt="2025-11-17T11:27:46.074" v="22558" actId="14100"/>
          <ac:spMkLst>
            <pc:docMk/>
            <pc:sldMk cId="3666802030" sldId="2147483613"/>
            <ac:spMk id="41" creationId="{44881A0E-811C-B40D-A01C-36B8F3C567C3}"/>
          </ac:spMkLst>
        </pc:spChg>
        <pc:spChg chg="mod">
          <ac:chgData name="Sam Martin" userId="e33125ca-7d85-4d4c-8f1d-18df318ebb7a" providerId="ADAL" clId="{3BD685F7-0572-4AAB-91B1-FF13F4A8D1D9}" dt="2025-11-17T11:27:46.074" v="22558" actId="14100"/>
          <ac:spMkLst>
            <pc:docMk/>
            <pc:sldMk cId="3666802030" sldId="2147483613"/>
            <ac:spMk id="42" creationId="{C3D34087-A080-563E-E239-276FCFC44A16}"/>
          </ac:spMkLst>
        </pc:spChg>
        <pc:cxnChg chg="mod">
          <ac:chgData name="Sam Martin" userId="e33125ca-7d85-4d4c-8f1d-18df318ebb7a" providerId="ADAL" clId="{3BD685F7-0572-4AAB-91B1-FF13F4A8D1D9}" dt="2025-11-17T11:27:46.074" v="22558" actId="14100"/>
          <ac:cxnSpMkLst>
            <pc:docMk/>
            <pc:sldMk cId="3666802030" sldId="2147483613"/>
            <ac:cxnSpMk id="5" creationId="{51D05DEA-44AE-7100-0874-58BB53EE5EE2}"/>
          </ac:cxnSpMkLst>
        </pc:cxnChg>
      </pc:sldChg>
      <pc:sldChg chg="modSp new mod">
        <pc:chgData name="Sam Martin" userId="e33125ca-7d85-4d4c-8f1d-18df318ebb7a" providerId="ADAL" clId="{3BD685F7-0572-4AAB-91B1-FF13F4A8D1D9}" dt="2025-11-17T14:30:00.453" v="24785" actId="6549"/>
        <pc:sldMkLst>
          <pc:docMk/>
          <pc:sldMk cId="3312172247" sldId="2147483614"/>
        </pc:sldMkLst>
        <pc:spChg chg="mod">
          <ac:chgData name="Sam Martin" userId="e33125ca-7d85-4d4c-8f1d-18df318ebb7a" providerId="ADAL" clId="{3BD685F7-0572-4AAB-91B1-FF13F4A8D1D9}" dt="2025-11-17T13:56:42.234" v="23367" actId="20577"/>
          <ac:spMkLst>
            <pc:docMk/>
            <pc:sldMk cId="3312172247" sldId="2147483614"/>
            <ac:spMk id="2" creationId="{E875D540-EBC0-6DAC-47C7-EF9E2D0330D0}"/>
          </ac:spMkLst>
        </pc:spChg>
        <pc:spChg chg="mod">
          <ac:chgData name="Sam Martin" userId="e33125ca-7d85-4d4c-8f1d-18df318ebb7a" providerId="ADAL" clId="{3BD685F7-0572-4AAB-91B1-FF13F4A8D1D9}" dt="2025-11-17T14:30:00.453" v="24785" actId="6549"/>
          <ac:spMkLst>
            <pc:docMk/>
            <pc:sldMk cId="3312172247" sldId="2147483614"/>
            <ac:spMk id="3" creationId="{8D745AE6-EDC0-F2E3-5FAF-4ADFE01DEC63}"/>
          </ac:spMkLst>
        </pc:spChg>
      </pc:sldChg>
      <pc:sldChg chg="modSp new mod">
        <pc:chgData name="Sam Martin" userId="e33125ca-7d85-4d4c-8f1d-18df318ebb7a" providerId="ADAL" clId="{3BD685F7-0572-4AAB-91B1-FF13F4A8D1D9}" dt="2025-11-17T14:32:39.071" v="25018" actId="20577"/>
        <pc:sldMkLst>
          <pc:docMk/>
          <pc:sldMk cId="308482656" sldId="2147483615"/>
        </pc:sldMkLst>
        <pc:spChg chg="mod">
          <ac:chgData name="Sam Martin" userId="e33125ca-7d85-4d4c-8f1d-18df318ebb7a" providerId="ADAL" clId="{3BD685F7-0572-4AAB-91B1-FF13F4A8D1D9}" dt="2025-11-17T14:15:18.813" v="24115" actId="20577"/>
          <ac:spMkLst>
            <pc:docMk/>
            <pc:sldMk cId="308482656" sldId="2147483615"/>
            <ac:spMk id="2" creationId="{0508DDFD-E2A1-B7BC-3A62-35BCB6CD1385}"/>
          </ac:spMkLst>
        </pc:spChg>
        <pc:spChg chg="mod">
          <ac:chgData name="Sam Martin" userId="e33125ca-7d85-4d4c-8f1d-18df318ebb7a" providerId="ADAL" clId="{3BD685F7-0572-4AAB-91B1-FF13F4A8D1D9}" dt="2025-11-17T14:32:39.071" v="25018" actId="20577"/>
          <ac:spMkLst>
            <pc:docMk/>
            <pc:sldMk cId="308482656" sldId="2147483615"/>
            <ac:spMk id="3" creationId="{8A42BCEB-1DE3-01A5-7A67-5EC85CA30687}"/>
          </ac:spMkLst>
        </pc:spChg>
      </pc:sldChg>
    </pc:docChg>
  </pc:docChgLst>
  <pc:docChgLst>
    <pc:chgData name="Sam Martin" userId="e33125ca-7d85-4d4c-8f1d-18df318ebb7a" providerId="ADAL" clId="{673BDEDA-6189-4D77-998C-465D78DEE64A}"/>
    <pc:docChg chg="undo custSel addSld delSld modSld modSection">
      <pc:chgData name="Sam Martin" userId="e33125ca-7d85-4d4c-8f1d-18df318ebb7a" providerId="ADAL" clId="{673BDEDA-6189-4D77-998C-465D78DEE64A}" dt="2025-11-25T15:47:23.894" v="18044" actId="20577"/>
      <pc:docMkLst>
        <pc:docMk/>
      </pc:docMkLst>
      <pc:sldChg chg="addSp modSp mod">
        <pc:chgData name="Sam Martin" userId="e33125ca-7d85-4d4c-8f1d-18df318ebb7a" providerId="ADAL" clId="{673BDEDA-6189-4D77-998C-465D78DEE64A}" dt="2025-11-17T23:42:09.022" v="9472" actId="20577"/>
        <pc:sldMkLst>
          <pc:docMk/>
          <pc:sldMk cId="3260667578" sldId="258"/>
        </pc:sldMkLst>
        <pc:spChg chg="mod">
          <ac:chgData name="Sam Martin" userId="e33125ca-7d85-4d4c-8f1d-18df318ebb7a" providerId="ADAL" clId="{673BDEDA-6189-4D77-998C-465D78DEE64A}" dt="2025-11-17T23:42:09.022" v="9472" actId="20577"/>
          <ac:spMkLst>
            <pc:docMk/>
            <pc:sldMk cId="3260667578" sldId="258"/>
            <ac:spMk id="2" creationId="{285E66E1-B311-6DEE-663B-BD7F156410A6}"/>
          </ac:spMkLst>
        </pc:spChg>
        <pc:spChg chg="mod">
          <ac:chgData name="Sam Martin" userId="e33125ca-7d85-4d4c-8f1d-18df318ebb7a" providerId="ADAL" clId="{673BDEDA-6189-4D77-998C-465D78DEE64A}" dt="2025-11-17T16:13:06.444" v="5610" actId="207"/>
          <ac:spMkLst>
            <pc:docMk/>
            <pc:sldMk cId="3260667578" sldId="258"/>
            <ac:spMk id="4" creationId="{4D401133-E79B-953D-8E39-D5711EF81A68}"/>
          </ac:spMkLst>
        </pc:spChg>
        <pc:picChg chg="add mod">
          <ac:chgData name="Sam Martin" userId="e33125ca-7d85-4d4c-8f1d-18df318ebb7a" providerId="ADAL" clId="{673BDEDA-6189-4D77-998C-465D78DEE64A}" dt="2025-11-17T15:37:31.179" v="5600" actId="1076"/>
          <ac:picMkLst>
            <pc:docMk/>
            <pc:sldMk cId="3260667578" sldId="258"/>
            <ac:picMk id="5" creationId="{D0C5EE25-CA31-7CE4-56EB-206A63133D0A}"/>
          </ac:picMkLst>
        </pc:picChg>
      </pc:sldChg>
      <pc:sldChg chg="addSp modSp mod modNotesTx">
        <pc:chgData name="Sam Martin" userId="e33125ca-7d85-4d4c-8f1d-18df318ebb7a" providerId="ADAL" clId="{673BDEDA-6189-4D77-998C-465D78DEE64A}" dt="2025-11-25T14:33:12.723" v="9553" actId="20577"/>
        <pc:sldMkLst>
          <pc:docMk/>
          <pc:sldMk cId="1589999100" sldId="259"/>
        </pc:sldMkLst>
        <pc:picChg chg="add mod">
          <ac:chgData name="Sam Martin" userId="e33125ca-7d85-4d4c-8f1d-18df318ebb7a" providerId="ADAL" clId="{673BDEDA-6189-4D77-998C-465D78DEE64A}" dt="2025-11-17T15:37:48.400" v="5602"/>
          <ac:picMkLst>
            <pc:docMk/>
            <pc:sldMk cId="1589999100" sldId="259"/>
            <ac:picMk id="4" creationId="{BA0D7226-95E3-3E37-D301-D0DE23D003AE}"/>
          </ac:picMkLst>
        </pc:picChg>
        <pc:picChg chg="mod">
          <ac:chgData name="Sam Martin" userId="e33125ca-7d85-4d4c-8f1d-18df318ebb7a" providerId="ADAL" clId="{673BDEDA-6189-4D77-998C-465D78DEE64A}" dt="2025-11-17T15:37:54.546" v="5603" actId="1076"/>
          <ac:picMkLst>
            <pc:docMk/>
            <pc:sldMk cId="1589999100" sldId="259"/>
            <ac:picMk id="5" creationId="{BFC01E95-300D-BEF1-EBD6-924AB9B21306}"/>
          </ac:picMkLst>
        </pc:picChg>
      </pc:sldChg>
      <pc:sldChg chg="del mod modShow">
        <pc:chgData name="Sam Martin" userId="e33125ca-7d85-4d4c-8f1d-18df318ebb7a" providerId="ADAL" clId="{673BDEDA-6189-4D77-998C-465D78DEE64A}" dt="2025-11-17T18:54:49.376" v="7837" actId="47"/>
        <pc:sldMkLst>
          <pc:docMk/>
          <pc:sldMk cId="1741509685" sldId="260"/>
        </pc:sldMkLst>
      </pc:sldChg>
      <pc:sldChg chg="addSp delSp modSp mod modAnim modNotesTx">
        <pc:chgData name="Sam Martin" userId="e33125ca-7d85-4d4c-8f1d-18df318ebb7a" providerId="ADAL" clId="{673BDEDA-6189-4D77-998C-465D78DEE64A}" dt="2025-11-25T14:36:22.006" v="9910" actId="20577"/>
        <pc:sldMkLst>
          <pc:docMk/>
          <pc:sldMk cId="2315113" sldId="261"/>
        </pc:sldMkLst>
        <pc:spChg chg="mod">
          <ac:chgData name="Sam Martin" userId="e33125ca-7d85-4d4c-8f1d-18df318ebb7a" providerId="ADAL" clId="{673BDEDA-6189-4D77-998C-465D78DEE64A}" dt="2025-11-17T18:55:50.574" v="7869" actId="114"/>
          <ac:spMkLst>
            <pc:docMk/>
            <pc:sldMk cId="2315113" sldId="261"/>
            <ac:spMk id="3" creationId="{B9C3F3C8-56AC-0827-9AEA-79EE19B48716}"/>
          </ac:spMkLst>
        </pc:spChg>
        <pc:spChg chg="add mod">
          <ac:chgData name="Sam Martin" userId="e33125ca-7d85-4d4c-8f1d-18df318ebb7a" providerId="ADAL" clId="{673BDEDA-6189-4D77-998C-465D78DEE64A}" dt="2025-11-17T18:58:28.623" v="7882" actId="1582"/>
          <ac:spMkLst>
            <pc:docMk/>
            <pc:sldMk cId="2315113" sldId="261"/>
            <ac:spMk id="6" creationId="{6AA16EDC-86D0-48A0-8AB1-E0F5D67BBC94}"/>
          </ac:spMkLst>
        </pc:spChg>
        <pc:picChg chg="add mod">
          <ac:chgData name="Sam Martin" userId="e33125ca-7d85-4d4c-8f1d-18df318ebb7a" providerId="ADAL" clId="{673BDEDA-6189-4D77-998C-465D78DEE64A}" dt="2025-11-17T18:25:45.280" v="6238"/>
          <ac:picMkLst>
            <pc:docMk/>
            <pc:sldMk cId="2315113" sldId="261"/>
            <ac:picMk id="5" creationId="{7B37E64C-0E08-27C1-8167-8DFD7A8E6319}"/>
          </ac:picMkLst>
        </pc:picChg>
      </pc:sldChg>
      <pc:sldChg chg="del mod modShow">
        <pc:chgData name="Sam Martin" userId="e33125ca-7d85-4d4c-8f1d-18df318ebb7a" providerId="ADAL" clId="{673BDEDA-6189-4D77-998C-465D78DEE64A}" dt="2025-11-17T18:56:25.127" v="7870" actId="47"/>
        <pc:sldMkLst>
          <pc:docMk/>
          <pc:sldMk cId="1054411862" sldId="262"/>
        </pc:sldMkLst>
      </pc:sldChg>
      <pc:sldChg chg="addSp modSp mod modNotesTx">
        <pc:chgData name="Sam Martin" userId="e33125ca-7d85-4d4c-8f1d-18df318ebb7a" providerId="ADAL" clId="{673BDEDA-6189-4D77-998C-465D78DEE64A}" dt="2025-11-25T14:38:17.516" v="10108" actId="20577"/>
        <pc:sldMkLst>
          <pc:docMk/>
          <pc:sldMk cId="2619967382" sldId="263"/>
        </pc:sldMkLst>
        <pc:spChg chg="mod">
          <ac:chgData name="Sam Martin" userId="e33125ca-7d85-4d4c-8f1d-18df318ebb7a" providerId="ADAL" clId="{673BDEDA-6189-4D77-998C-465D78DEE64A}" dt="2025-11-17T18:48:48.524" v="7470" actId="1035"/>
          <ac:spMkLst>
            <pc:docMk/>
            <pc:sldMk cId="2619967382" sldId="263"/>
            <ac:spMk id="6" creationId="{AB88E2D6-EAFB-5182-D32D-1E7B4B36095A}"/>
          </ac:spMkLst>
        </pc:spChg>
        <pc:graphicFrameChg chg="mod">
          <ac:chgData name="Sam Martin" userId="e33125ca-7d85-4d4c-8f1d-18df318ebb7a" providerId="ADAL" clId="{673BDEDA-6189-4D77-998C-465D78DEE64A}" dt="2025-11-17T18:48:48.524" v="7470" actId="1035"/>
          <ac:graphicFrameMkLst>
            <pc:docMk/>
            <pc:sldMk cId="2619967382" sldId="263"/>
            <ac:graphicFrameMk id="5" creationId="{EAB8D8E6-B5F9-CBAC-0680-12402379AC0B}"/>
          </ac:graphicFrameMkLst>
        </pc:graphicFrameChg>
        <pc:picChg chg="add mod">
          <ac:chgData name="Sam Martin" userId="e33125ca-7d85-4d4c-8f1d-18df318ebb7a" providerId="ADAL" clId="{673BDEDA-6189-4D77-998C-465D78DEE64A}" dt="2025-11-17T16:27:53.489" v="5917" actId="1036"/>
          <ac:picMkLst>
            <pc:docMk/>
            <pc:sldMk cId="2619967382" sldId="263"/>
            <ac:picMk id="3" creationId="{EA4424EC-0D2A-4FAB-9713-4113A51BF87B}"/>
          </ac:picMkLst>
        </pc:picChg>
      </pc:sldChg>
      <pc:sldChg chg="modSp del mod">
        <pc:chgData name="Sam Martin" userId="e33125ca-7d85-4d4c-8f1d-18df318ebb7a" providerId="ADAL" clId="{673BDEDA-6189-4D77-998C-465D78DEE64A}" dt="2025-11-17T19:02:01.183" v="7897" actId="47"/>
        <pc:sldMkLst>
          <pc:docMk/>
          <pc:sldMk cId="378852884" sldId="264"/>
        </pc:sldMkLst>
      </pc:sldChg>
      <pc:sldChg chg="addSp modSp mod modAnim modNotesTx">
        <pc:chgData name="Sam Martin" userId="e33125ca-7d85-4d4c-8f1d-18df318ebb7a" providerId="ADAL" clId="{673BDEDA-6189-4D77-998C-465D78DEE64A}" dt="2025-11-25T14:48:37.275" v="11173" actId="20577"/>
        <pc:sldMkLst>
          <pc:docMk/>
          <pc:sldMk cId="2495733260" sldId="265"/>
        </pc:sldMkLst>
        <pc:spChg chg="mod">
          <ac:chgData name="Sam Martin" userId="e33125ca-7d85-4d4c-8f1d-18df318ebb7a" providerId="ADAL" clId="{673BDEDA-6189-4D77-998C-465D78DEE64A}" dt="2025-11-17T19:04:25.514" v="7927" actId="20577"/>
          <ac:spMkLst>
            <pc:docMk/>
            <pc:sldMk cId="2495733260" sldId="265"/>
            <ac:spMk id="2" creationId="{D91E2797-6BE6-0B8E-6F6D-B42527D35CBB}"/>
          </ac:spMkLst>
        </pc:spChg>
        <pc:spChg chg="mod">
          <ac:chgData name="Sam Martin" userId="e33125ca-7d85-4d4c-8f1d-18df318ebb7a" providerId="ADAL" clId="{673BDEDA-6189-4D77-998C-465D78DEE64A}" dt="2025-11-17T19:08:49.561" v="8150" actId="6549"/>
          <ac:spMkLst>
            <pc:docMk/>
            <pc:sldMk cId="2495733260" sldId="265"/>
            <ac:spMk id="3" creationId="{D57003A9-9E3F-B562-3B9A-B790597A6C4F}"/>
          </ac:spMkLst>
        </pc:spChg>
        <pc:picChg chg="add mod">
          <ac:chgData name="Sam Martin" userId="e33125ca-7d85-4d4c-8f1d-18df318ebb7a" providerId="ADAL" clId="{673BDEDA-6189-4D77-998C-465D78DEE64A}" dt="2025-11-17T16:27:59.679" v="5918"/>
          <ac:picMkLst>
            <pc:docMk/>
            <pc:sldMk cId="2495733260" sldId="265"/>
            <ac:picMk id="4" creationId="{B0DBC0D4-1CB8-D670-90C6-D9F62E040B70}"/>
          </ac:picMkLst>
        </pc:picChg>
      </pc:sldChg>
      <pc:sldChg chg="addSp modSp mod">
        <pc:chgData name="Sam Martin" userId="e33125ca-7d85-4d4c-8f1d-18df318ebb7a" providerId="ADAL" clId="{673BDEDA-6189-4D77-998C-465D78DEE64A}" dt="2025-11-17T16:29:15.437" v="5921"/>
        <pc:sldMkLst>
          <pc:docMk/>
          <pc:sldMk cId="2660481620" sldId="266"/>
        </pc:sldMkLst>
        <pc:spChg chg="mod">
          <ac:chgData name="Sam Martin" userId="e33125ca-7d85-4d4c-8f1d-18df318ebb7a" providerId="ADAL" clId="{673BDEDA-6189-4D77-998C-465D78DEE64A}" dt="2025-11-11T17:10:02.062" v="5188" actId="115"/>
          <ac:spMkLst>
            <pc:docMk/>
            <pc:sldMk cId="2660481620" sldId="266"/>
            <ac:spMk id="3" creationId="{0158740D-05EF-F1B1-13B3-45BA58C6EBAE}"/>
          </ac:spMkLst>
        </pc:spChg>
        <pc:picChg chg="add mod">
          <ac:chgData name="Sam Martin" userId="e33125ca-7d85-4d4c-8f1d-18df318ebb7a" providerId="ADAL" clId="{673BDEDA-6189-4D77-998C-465D78DEE64A}" dt="2025-11-17T16:29:15.437" v="5921"/>
          <ac:picMkLst>
            <pc:docMk/>
            <pc:sldMk cId="2660481620" sldId="266"/>
            <ac:picMk id="4" creationId="{326E8CD9-193D-13F9-313D-D22790724C7D}"/>
          </ac:picMkLst>
        </pc:picChg>
      </pc:sldChg>
      <pc:sldChg chg="modSp mod">
        <pc:chgData name="Sam Martin" userId="e33125ca-7d85-4d4c-8f1d-18df318ebb7a" providerId="ADAL" clId="{673BDEDA-6189-4D77-998C-465D78DEE64A}" dt="2025-11-11T17:16:57.720" v="5259" actId="20577"/>
        <pc:sldMkLst>
          <pc:docMk/>
          <pc:sldMk cId="2496417041" sldId="268"/>
        </pc:sldMkLst>
      </pc:sldChg>
      <pc:sldChg chg="addSp modSp mod modClrScheme chgLayout">
        <pc:chgData name="Sam Martin" userId="e33125ca-7d85-4d4c-8f1d-18df318ebb7a" providerId="ADAL" clId="{673BDEDA-6189-4D77-998C-465D78DEE64A}" dt="2025-11-17T19:48:16.211" v="9296" actId="20577"/>
        <pc:sldMkLst>
          <pc:docMk/>
          <pc:sldMk cId="27976826" sldId="269"/>
        </pc:sldMkLst>
        <pc:spChg chg="mod ord">
          <ac:chgData name="Sam Martin" userId="e33125ca-7d85-4d4c-8f1d-18df318ebb7a" providerId="ADAL" clId="{673BDEDA-6189-4D77-998C-465D78DEE64A}" dt="2025-11-17T19:33:00.109" v="8585" actId="700"/>
          <ac:spMkLst>
            <pc:docMk/>
            <pc:sldMk cId="27976826" sldId="269"/>
            <ac:spMk id="2" creationId="{DF83D3ED-CCCC-F94F-FFE3-3D8418608D88}"/>
          </ac:spMkLst>
        </pc:spChg>
        <pc:spChg chg="mod ord">
          <ac:chgData name="Sam Martin" userId="e33125ca-7d85-4d4c-8f1d-18df318ebb7a" providerId="ADAL" clId="{673BDEDA-6189-4D77-998C-465D78DEE64A}" dt="2025-11-17T19:40:10.495" v="9212" actId="20577"/>
          <ac:spMkLst>
            <pc:docMk/>
            <pc:sldMk cId="27976826" sldId="269"/>
            <ac:spMk id="3" creationId="{6FABFC82-C005-223B-4366-5F2216581FC7}"/>
          </ac:spMkLst>
        </pc:spChg>
        <pc:spChg chg="add mod ord">
          <ac:chgData name="Sam Martin" userId="e33125ca-7d85-4d4c-8f1d-18df318ebb7a" providerId="ADAL" clId="{673BDEDA-6189-4D77-998C-465D78DEE64A}" dt="2025-11-17T19:33:00.109" v="8585" actId="700"/>
          <ac:spMkLst>
            <pc:docMk/>
            <pc:sldMk cId="27976826" sldId="269"/>
            <ac:spMk id="5" creationId="{7FD4F152-BB87-113B-12E2-2F465F93D4B0}"/>
          </ac:spMkLst>
        </pc:spChg>
        <pc:spChg chg="add mod ord">
          <ac:chgData name="Sam Martin" userId="e33125ca-7d85-4d4c-8f1d-18df318ebb7a" providerId="ADAL" clId="{673BDEDA-6189-4D77-998C-465D78DEE64A}" dt="2025-11-17T19:42:09.875" v="9218" actId="20577"/>
          <ac:spMkLst>
            <pc:docMk/>
            <pc:sldMk cId="27976826" sldId="269"/>
            <ac:spMk id="6" creationId="{756498A3-0AF9-6144-531B-69D1EB251EED}"/>
          </ac:spMkLst>
        </pc:spChg>
        <pc:spChg chg="add mod ord">
          <ac:chgData name="Sam Martin" userId="e33125ca-7d85-4d4c-8f1d-18df318ebb7a" providerId="ADAL" clId="{673BDEDA-6189-4D77-998C-465D78DEE64A}" dt="2025-11-17T19:48:16.211" v="9296" actId="20577"/>
          <ac:spMkLst>
            <pc:docMk/>
            <pc:sldMk cId="27976826" sldId="269"/>
            <ac:spMk id="7" creationId="{B2F99080-69EA-286F-7694-2F9E9384FC4C}"/>
          </ac:spMkLst>
        </pc:spChg>
        <pc:spChg chg="add mod ord">
          <ac:chgData name="Sam Martin" userId="e33125ca-7d85-4d4c-8f1d-18df318ebb7a" providerId="ADAL" clId="{673BDEDA-6189-4D77-998C-465D78DEE64A}" dt="2025-11-17T19:33:09.886" v="8611" actId="20577"/>
          <ac:spMkLst>
            <pc:docMk/>
            <pc:sldMk cId="27976826" sldId="269"/>
            <ac:spMk id="8" creationId="{DB8DE45A-AEFD-5AC2-F9CB-E3C768B5C27A}"/>
          </ac:spMkLst>
        </pc:spChg>
        <pc:picChg chg="add mod">
          <ac:chgData name="Sam Martin" userId="e33125ca-7d85-4d4c-8f1d-18df318ebb7a" providerId="ADAL" clId="{673BDEDA-6189-4D77-998C-465D78DEE64A}" dt="2025-11-17T16:30:24.819" v="5942"/>
          <ac:picMkLst>
            <pc:docMk/>
            <pc:sldMk cId="27976826" sldId="269"/>
            <ac:picMk id="4" creationId="{0EBF1D73-3ED4-DCDC-2399-237922FB302C}"/>
          </ac:picMkLst>
        </pc:picChg>
      </pc:sldChg>
      <pc:sldChg chg="addSp delSp modSp mod">
        <pc:chgData name="Sam Martin" userId="e33125ca-7d85-4d4c-8f1d-18df318ebb7a" providerId="ADAL" clId="{673BDEDA-6189-4D77-998C-465D78DEE64A}" dt="2025-11-17T23:42:48.745" v="9483" actId="20577"/>
        <pc:sldMkLst>
          <pc:docMk/>
          <pc:sldMk cId="903760678" sldId="272"/>
        </pc:sldMkLst>
        <pc:spChg chg="mod">
          <ac:chgData name="Sam Martin" userId="e33125ca-7d85-4d4c-8f1d-18df318ebb7a" providerId="ADAL" clId="{673BDEDA-6189-4D77-998C-465D78DEE64A}" dt="2025-11-17T23:42:48.745" v="9483" actId="20577"/>
          <ac:spMkLst>
            <pc:docMk/>
            <pc:sldMk cId="903760678" sldId="272"/>
            <ac:spMk id="2" creationId="{5F83E5D1-CC87-983F-10FB-7DC968778B2A}"/>
          </ac:spMkLst>
        </pc:spChg>
        <pc:spChg chg="add mod">
          <ac:chgData name="Sam Martin" userId="e33125ca-7d85-4d4c-8f1d-18df318ebb7a" providerId="ADAL" clId="{673BDEDA-6189-4D77-998C-465D78DEE64A}" dt="2025-11-17T18:33:55.796" v="6701"/>
          <ac:spMkLst>
            <pc:docMk/>
            <pc:sldMk cId="903760678" sldId="272"/>
            <ac:spMk id="12" creationId="{DCF0C3B6-A69C-E5C0-B154-58FCFD849420}"/>
          </ac:spMkLst>
        </pc:spChg>
        <pc:spChg chg="add mod">
          <ac:chgData name="Sam Martin" userId="e33125ca-7d85-4d4c-8f1d-18df318ebb7a" providerId="ADAL" clId="{673BDEDA-6189-4D77-998C-465D78DEE64A}" dt="2025-11-17T18:33:55.796" v="6701"/>
          <ac:spMkLst>
            <pc:docMk/>
            <pc:sldMk cId="903760678" sldId="272"/>
            <ac:spMk id="13" creationId="{7F6E4C53-C9F9-8219-B8A5-E35122965879}"/>
          </ac:spMkLst>
        </pc:spChg>
        <pc:spChg chg="add mod">
          <ac:chgData name="Sam Martin" userId="e33125ca-7d85-4d4c-8f1d-18df318ebb7a" providerId="ADAL" clId="{673BDEDA-6189-4D77-998C-465D78DEE64A}" dt="2025-11-17T18:33:55.796" v="6701"/>
          <ac:spMkLst>
            <pc:docMk/>
            <pc:sldMk cId="903760678" sldId="272"/>
            <ac:spMk id="14" creationId="{52260BDF-5885-2A49-CFD8-732F73F713B6}"/>
          </ac:spMkLst>
        </pc:spChg>
        <pc:spChg chg="add mod">
          <ac:chgData name="Sam Martin" userId="e33125ca-7d85-4d4c-8f1d-18df318ebb7a" providerId="ADAL" clId="{673BDEDA-6189-4D77-998C-465D78DEE64A}" dt="2025-11-17T18:33:55.796" v="6701"/>
          <ac:spMkLst>
            <pc:docMk/>
            <pc:sldMk cId="903760678" sldId="272"/>
            <ac:spMk id="15" creationId="{AB03AD3B-2500-116F-BD73-1FC9E3EF89DE}"/>
          </ac:spMkLst>
        </pc:spChg>
        <pc:spChg chg="add mod">
          <ac:chgData name="Sam Martin" userId="e33125ca-7d85-4d4c-8f1d-18df318ebb7a" providerId="ADAL" clId="{673BDEDA-6189-4D77-998C-465D78DEE64A}" dt="2025-11-17T18:33:55.796" v="6701"/>
          <ac:spMkLst>
            <pc:docMk/>
            <pc:sldMk cId="903760678" sldId="272"/>
            <ac:spMk id="16" creationId="{6F625816-6F27-6D11-5F3E-0AB36DC4BBCB}"/>
          </ac:spMkLst>
        </pc:spChg>
        <pc:picChg chg="add mod">
          <ac:chgData name="Sam Martin" userId="e33125ca-7d85-4d4c-8f1d-18df318ebb7a" providerId="ADAL" clId="{673BDEDA-6189-4D77-998C-465D78DEE64A}" dt="2025-11-17T15:37:59.734" v="5604"/>
          <ac:picMkLst>
            <pc:docMk/>
            <pc:sldMk cId="903760678" sldId="272"/>
            <ac:picMk id="3" creationId="{32562D37-8BFD-759E-9AAB-0A2185766AC3}"/>
          </ac:picMkLst>
        </pc:picChg>
        <pc:picChg chg="add mod">
          <ac:chgData name="Sam Martin" userId="e33125ca-7d85-4d4c-8f1d-18df318ebb7a" providerId="ADAL" clId="{673BDEDA-6189-4D77-998C-465D78DEE64A}" dt="2025-11-17T18:33:55.796" v="6701"/>
          <ac:picMkLst>
            <pc:docMk/>
            <pc:sldMk cId="903760678" sldId="272"/>
            <ac:picMk id="10" creationId="{F2C9D3A1-6B2E-C4A8-1AD6-278465BB48D7}"/>
          </ac:picMkLst>
        </pc:picChg>
        <pc:picChg chg="add mod">
          <ac:chgData name="Sam Martin" userId="e33125ca-7d85-4d4c-8f1d-18df318ebb7a" providerId="ADAL" clId="{673BDEDA-6189-4D77-998C-465D78DEE64A}" dt="2025-11-17T18:33:55.796" v="6701"/>
          <ac:picMkLst>
            <pc:docMk/>
            <pc:sldMk cId="903760678" sldId="272"/>
            <ac:picMk id="11" creationId="{52F8EA8F-5D2C-C9EE-32A2-6BAF9610A870}"/>
          </ac:picMkLst>
        </pc:picChg>
      </pc:sldChg>
      <pc:sldChg chg="del mod modShow">
        <pc:chgData name="Sam Martin" userId="e33125ca-7d85-4d4c-8f1d-18df318ebb7a" providerId="ADAL" clId="{673BDEDA-6189-4D77-998C-465D78DEE64A}" dt="2025-11-17T18:55:02.187" v="7838" actId="47"/>
        <pc:sldMkLst>
          <pc:docMk/>
          <pc:sldMk cId="1152691783" sldId="273"/>
        </pc:sldMkLst>
      </pc:sldChg>
      <pc:sldChg chg="addSp modSp modNotesTx">
        <pc:chgData name="Sam Martin" userId="e33125ca-7d85-4d4c-8f1d-18df318ebb7a" providerId="ADAL" clId="{673BDEDA-6189-4D77-998C-465D78DEE64A}" dt="2025-11-17T18:47:55.490" v="7441" actId="20577"/>
        <pc:sldMkLst>
          <pc:docMk/>
          <pc:sldMk cId="575143757" sldId="274"/>
        </pc:sldMkLst>
      </pc:sldChg>
      <pc:sldChg chg="addSp modSp mod modNotesTx">
        <pc:chgData name="Sam Martin" userId="e33125ca-7d85-4d4c-8f1d-18df318ebb7a" providerId="ADAL" clId="{673BDEDA-6189-4D77-998C-465D78DEE64A}" dt="2025-11-25T14:48:53.326" v="11175" actId="20577"/>
        <pc:sldMkLst>
          <pc:docMk/>
          <pc:sldMk cId="598206519" sldId="275"/>
        </pc:sldMkLst>
        <pc:spChg chg="mod">
          <ac:chgData name="Sam Martin" userId="e33125ca-7d85-4d4c-8f1d-18df318ebb7a" providerId="ADAL" clId="{673BDEDA-6189-4D77-998C-465D78DEE64A}" dt="2025-11-11T17:07:49.757" v="5001" actId="20577"/>
          <ac:spMkLst>
            <pc:docMk/>
            <pc:sldMk cId="598206519" sldId="275"/>
            <ac:spMk id="2" creationId="{EA24FCCF-E2AF-58EB-142A-30D41D9815F1}"/>
          </ac:spMkLst>
        </pc:spChg>
        <pc:picChg chg="add mod">
          <ac:chgData name="Sam Martin" userId="e33125ca-7d85-4d4c-8f1d-18df318ebb7a" providerId="ADAL" clId="{673BDEDA-6189-4D77-998C-465D78DEE64A}" dt="2025-11-17T16:28:10.544" v="5920" actId="1036"/>
          <ac:picMkLst>
            <pc:docMk/>
            <pc:sldMk cId="598206519" sldId="275"/>
            <ac:picMk id="4" creationId="{E750F8D4-C2F9-CACA-027E-86DDF7B3A1CF}"/>
          </ac:picMkLst>
        </pc:picChg>
      </pc:sldChg>
      <pc:sldChg chg="modSp mod">
        <pc:chgData name="Sam Martin" userId="e33125ca-7d85-4d4c-8f1d-18df318ebb7a" providerId="ADAL" clId="{673BDEDA-6189-4D77-998C-465D78DEE64A}" dt="2025-11-17T19:17:15.087" v="8348" actId="1035"/>
        <pc:sldMkLst>
          <pc:docMk/>
          <pc:sldMk cId="173654536" sldId="276"/>
        </pc:sldMkLst>
        <pc:spChg chg="mod">
          <ac:chgData name="Sam Martin" userId="e33125ca-7d85-4d4c-8f1d-18df318ebb7a" providerId="ADAL" clId="{673BDEDA-6189-4D77-998C-465D78DEE64A}" dt="2025-11-17T19:17:15.087" v="8348" actId="1035"/>
          <ac:spMkLst>
            <pc:docMk/>
            <pc:sldMk cId="173654536" sldId="276"/>
            <ac:spMk id="8" creationId="{751B392C-4D5A-7365-7F7B-FF665C3F4321}"/>
          </ac:spMkLst>
        </pc:spChg>
      </pc:sldChg>
      <pc:sldChg chg="addSp modSp modNotesTx">
        <pc:chgData name="Sam Martin" userId="e33125ca-7d85-4d4c-8f1d-18df318ebb7a" providerId="ADAL" clId="{673BDEDA-6189-4D77-998C-465D78DEE64A}" dt="2025-11-25T14:50:31.427" v="11438" actId="6549"/>
        <pc:sldMkLst>
          <pc:docMk/>
          <pc:sldMk cId="1236035309" sldId="277"/>
        </pc:sldMkLst>
        <pc:picChg chg="add mod">
          <ac:chgData name="Sam Martin" userId="e33125ca-7d85-4d4c-8f1d-18df318ebb7a" providerId="ADAL" clId="{673BDEDA-6189-4D77-998C-465D78DEE64A}" dt="2025-11-17T16:29:17.802" v="5922"/>
          <ac:picMkLst>
            <pc:docMk/>
            <pc:sldMk cId="1236035309" sldId="277"/>
            <ac:picMk id="4" creationId="{3047AE55-BB6A-1E81-E706-57565B42CCDB}"/>
          </ac:picMkLst>
        </pc:picChg>
      </pc:sldChg>
      <pc:sldChg chg="addSp modSp">
        <pc:chgData name="Sam Martin" userId="e33125ca-7d85-4d4c-8f1d-18df318ebb7a" providerId="ADAL" clId="{673BDEDA-6189-4D77-998C-465D78DEE64A}" dt="2025-11-17T16:29:20.824" v="5923"/>
        <pc:sldMkLst>
          <pc:docMk/>
          <pc:sldMk cId="909830876" sldId="279"/>
        </pc:sldMkLst>
        <pc:picChg chg="add mod">
          <ac:chgData name="Sam Martin" userId="e33125ca-7d85-4d4c-8f1d-18df318ebb7a" providerId="ADAL" clId="{673BDEDA-6189-4D77-998C-465D78DEE64A}" dt="2025-11-17T16:29:20.824" v="5923"/>
          <ac:picMkLst>
            <pc:docMk/>
            <pc:sldMk cId="909830876" sldId="279"/>
            <ac:picMk id="4" creationId="{D65CED51-1997-8B21-62C5-D7E90664ED05}"/>
          </ac:picMkLst>
        </pc:picChg>
      </pc:sldChg>
      <pc:sldChg chg="addSp modSp">
        <pc:chgData name="Sam Martin" userId="e33125ca-7d85-4d4c-8f1d-18df318ebb7a" providerId="ADAL" clId="{673BDEDA-6189-4D77-998C-465D78DEE64A}" dt="2025-11-17T16:29:34.733" v="5926"/>
        <pc:sldMkLst>
          <pc:docMk/>
          <pc:sldMk cId="1525492380" sldId="284"/>
        </pc:sldMkLst>
        <pc:picChg chg="add mod">
          <ac:chgData name="Sam Martin" userId="e33125ca-7d85-4d4c-8f1d-18df318ebb7a" providerId="ADAL" clId="{673BDEDA-6189-4D77-998C-465D78DEE64A}" dt="2025-11-17T16:29:34.733" v="5926"/>
          <ac:picMkLst>
            <pc:docMk/>
            <pc:sldMk cId="1525492380" sldId="284"/>
            <ac:picMk id="2" creationId="{0121432B-26BF-4D94-7A5C-59E5674D2746}"/>
          </ac:picMkLst>
        </pc:picChg>
      </pc:sldChg>
      <pc:sldChg chg="addSp modSp modNotesTx">
        <pc:chgData name="Sam Martin" userId="e33125ca-7d85-4d4c-8f1d-18df318ebb7a" providerId="ADAL" clId="{673BDEDA-6189-4D77-998C-465D78DEE64A}" dt="2025-11-25T14:59:49.755" v="12798" actId="113"/>
        <pc:sldMkLst>
          <pc:docMk/>
          <pc:sldMk cId="3466700365" sldId="555"/>
        </pc:sldMkLst>
        <pc:picChg chg="add mod">
          <ac:chgData name="Sam Martin" userId="e33125ca-7d85-4d4c-8f1d-18df318ebb7a" providerId="ADAL" clId="{673BDEDA-6189-4D77-998C-465D78DEE64A}" dt="2025-11-17T16:30:01.075" v="5932"/>
          <ac:picMkLst>
            <pc:docMk/>
            <pc:sldMk cId="3466700365" sldId="555"/>
            <ac:picMk id="4" creationId="{519E29D0-94CB-1053-8446-26BF28A9E05B}"/>
          </ac:picMkLst>
        </pc:picChg>
      </pc:sldChg>
      <pc:sldChg chg="addSp modSp">
        <pc:chgData name="Sam Martin" userId="e33125ca-7d85-4d4c-8f1d-18df318ebb7a" providerId="ADAL" clId="{673BDEDA-6189-4D77-998C-465D78DEE64A}" dt="2025-11-17T16:29:37.201" v="5927"/>
        <pc:sldMkLst>
          <pc:docMk/>
          <pc:sldMk cId="3915648510" sldId="15271"/>
        </pc:sldMkLst>
        <pc:picChg chg="add mod">
          <ac:chgData name="Sam Martin" userId="e33125ca-7d85-4d4c-8f1d-18df318ebb7a" providerId="ADAL" clId="{673BDEDA-6189-4D77-998C-465D78DEE64A}" dt="2025-11-17T16:29:37.201" v="5927"/>
          <ac:picMkLst>
            <pc:docMk/>
            <pc:sldMk cId="3915648510" sldId="15271"/>
            <ac:picMk id="6" creationId="{2E7A741C-C270-75DB-EDF6-51248B6FDD04}"/>
          </ac:picMkLst>
        </pc:picChg>
      </pc:sldChg>
      <pc:sldChg chg="modSp mod">
        <pc:chgData name="Sam Martin" userId="e33125ca-7d85-4d4c-8f1d-18df318ebb7a" providerId="ADAL" clId="{673BDEDA-6189-4D77-998C-465D78DEE64A}" dt="2025-11-11T17:20:08.120" v="5585" actId="14"/>
        <pc:sldMkLst>
          <pc:docMk/>
          <pc:sldMk cId="3148091778" sldId="15302"/>
        </pc:sldMkLst>
      </pc:sldChg>
      <pc:sldChg chg="addSp modSp mod modAnim">
        <pc:chgData name="Sam Martin" userId="e33125ca-7d85-4d4c-8f1d-18df318ebb7a" providerId="ADAL" clId="{673BDEDA-6189-4D77-998C-465D78DEE64A}" dt="2025-11-17T19:22:05.019" v="8394" actId="20577"/>
        <pc:sldMkLst>
          <pc:docMk/>
          <pc:sldMk cId="358106534" sldId="2147483599"/>
        </pc:sldMkLst>
        <pc:spChg chg="mod">
          <ac:chgData name="Sam Martin" userId="e33125ca-7d85-4d4c-8f1d-18df318ebb7a" providerId="ADAL" clId="{673BDEDA-6189-4D77-998C-465D78DEE64A}" dt="2025-11-17T19:21:39.352" v="8386" actId="27636"/>
          <ac:spMkLst>
            <pc:docMk/>
            <pc:sldMk cId="358106534" sldId="2147483599"/>
            <ac:spMk id="3" creationId="{D6450E28-E506-DA7F-BA57-FE5BD978C49F}"/>
          </ac:spMkLst>
        </pc:spChg>
        <pc:spChg chg="add mod">
          <ac:chgData name="Sam Martin" userId="e33125ca-7d85-4d4c-8f1d-18df318ebb7a" providerId="ADAL" clId="{673BDEDA-6189-4D77-998C-465D78DEE64A}" dt="2025-11-17T19:22:05.019" v="8394" actId="20577"/>
          <ac:spMkLst>
            <pc:docMk/>
            <pc:sldMk cId="358106534" sldId="2147483599"/>
            <ac:spMk id="6" creationId="{2E1C3E53-5D3A-757B-6DB2-14D32A21FD8E}"/>
          </ac:spMkLst>
        </pc:spChg>
        <pc:picChg chg="add mod">
          <ac:chgData name="Sam Martin" userId="e33125ca-7d85-4d4c-8f1d-18df318ebb7a" providerId="ADAL" clId="{673BDEDA-6189-4D77-998C-465D78DEE64A}" dt="2025-11-17T16:29:30.282" v="5925"/>
          <ac:picMkLst>
            <pc:docMk/>
            <pc:sldMk cId="358106534" sldId="2147483599"/>
            <ac:picMk id="4" creationId="{5E61A1C8-9034-4CAA-5571-F7AF15746B60}"/>
          </ac:picMkLst>
        </pc:picChg>
        <pc:cxnChg chg="add mod">
          <ac:chgData name="Sam Martin" userId="e33125ca-7d85-4d4c-8f1d-18df318ebb7a" providerId="ADAL" clId="{673BDEDA-6189-4D77-998C-465D78DEE64A}" dt="2025-11-17T19:20:19.603" v="8380" actId="14100"/>
          <ac:cxnSpMkLst>
            <pc:docMk/>
            <pc:sldMk cId="358106534" sldId="2147483599"/>
            <ac:cxnSpMk id="8" creationId="{44153CC3-93A3-F34E-51F4-309228B81205}"/>
          </ac:cxnSpMkLst>
        </pc:cxnChg>
      </pc:sldChg>
      <pc:sldChg chg="addSp modSp">
        <pc:chgData name="Sam Martin" userId="e33125ca-7d85-4d4c-8f1d-18df318ebb7a" providerId="ADAL" clId="{673BDEDA-6189-4D77-998C-465D78DEE64A}" dt="2025-11-17T16:29:27.863" v="5924"/>
        <pc:sldMkLst>
          <pc:docMk/>
          <pc:sldMk cId="1192577443" sldId="2147483600"/>
        </pc:sldMkLst>
        <pc:picChg chg="add mod">
          <ac:chgData name="Sam Martin" userId="e33125ca-7d85-4d4c-8f1d-18df318ebb7a" providerId="ADAL" clId="{673BDEDA-6189-4D77-998C-465D78DEE64A}" dt="2025-11-17T16:29:27.863" v="5924"/>
          <ac:picMkLst>
            <pc:docMk/>
            <pc:sldMk cId="1192577443" sldId="2147483600"/>
            <ac:picMk id="3" creationId="{DAC74FAD-F9EA-9A33-0D2D-8665562C968A}"/>
          </ac:picMkLst>
        </pc:picChg>
      </pc:sldChg>
      <pc:sldChg chg="addSp modSp">
        <pc:chgData name="Sam Martin" userId="e33125ca-7d85-4d4c-8f1d-18df318ebb7a" providerId="ADAL" clId="{673BDEDA-6189-4D77-998C-465D78DEE64A}" dt="2025-11-17T16:29:43.616" v="5929"/>
        <pc:sldMkLst>
          <pc:docMk/>
          <pc:sldMk cId="339580521" sldId="2147483602"/>
        </pc:sldMkLst>
        <pc:picChg chg="add mod">
          <ac:chgData name="Sam Martin" userId="e33125ca-7d85-4d4c-8f1d-18df318ebb7a" providerId="ADAL" clId="{673BDEDA-6189-4D77-998C-465D78DEE64A}" dt="2025-11-17T16:29:43.616" v="5929"/>
          <ac:picMkLst>
            <pc:docMk/>
            <pc:sldMk cId="339580521" sldId="2147483602"/>
            <ac:picMk id="3" creationId="{9CD0CF74-8D37-0895-D757-6E384E04A3FF}"/>
          </ac:picMkLst>
        </pc:picChg>
      </pc:sldChg>
      <pc:sldChg chg="addSp modSp modNotesTx">
        <pc:chgData name="Sam Martin" userId="e33125ca-7d85-4d4c-8f1d-18df318ebb7a" providerId="ADAL" clId="{673BDEDA-6189-4D77-998C-465D78DEE64A}" dt="2025-11-25T14:56:07.928" v="12356" actId="20577"/>
        <pc:sldMkLst>
          <pc:docMk/>
          <pc:sldMk cId="1570065913" sldId="2147483603"/>
        </pc:sldMkLst>
        <pc:picChg chg="add mod">
          <ac:chgData name="Sam Martin" userId="e33125ca-7d85-4d4c-8f1d-18df318ebb7a" providerId="ADAL" clId="{673BDEDA-6189-4D77-998C-465D78DEE64A}" dt="2025-11-17T16:29:46.203" v="5930"/>
          <ac:picMkLst>
            <pc:docMk/>
            <pc:sldMk cId="1570065913" sldId="2147483603"/>
            <ac:picMk id="2" creationId="{C81ED564-1633-368D-2BF2-45BA075C19D9}"/>
          </ac:picMkLst>
        </pc:picChg>
      </pc:sldChg>
      <pc:sldChg chg="addSp modSp modNotesTx">
        <pc:chgData name="Sam Martin" userId="e33125ca-7d85-4d4c-8f1d-18df318ebb7a" providerId="ADAL" clId="{673BDEDA-6189-4D77-998C-465D78DEE64A}" dt="2025-11-25T14:58:49.153" v="12658" actId="6549"/>
        <pc:sldMkLst>
          <pc:docMk/>
          <pc:sldMk cId="3270852959" sldId="2147483604"/>
        </pc:sldMkLst>
        <pc:picChg chg="add mod">
          <ac:chgData name="Sam Martin" userId="e33125ca-7d85-4d4c-8f1d-18df318ebb7a" providerId="ADAL" clId="{673BDEDA-6189-4D77-998C-465D78DEE64A}" dt="2025-11-17T16:29:48.744" v="5931"/>
          <ac:picMkLst>
            <pc:docMk/>
            <pc:sldMk cId="3270852959" sldId="2147483604"/>
            <ac:picMk id="3" creationId="{C1E8C1AC-165F-E091-C82C-29C273A83FBE}"/>
          </ac:picMkLst>
        </pc:picChg>
      </pc:sldChg>
      <pc:sldChg chg="addSp modSp modNotesTx">
        <pc:chgData name="Sam Martin" userId="e33125ca-7d85-4d4c-8f1d-18df318ebb7a" providerId="ADAL" clId="{673BDEDA-6189-4D77-998C-465D78DEE64A}" dt="2025-11-25T14:52:25.661" v="11636" actId="20577"/>
        <pc:sldMkLst>
          <pc:docMk/>
          <pc:sldMk cId="1068549449" sldId="2147483605"/>
        </pc:sldMkLst>
        <pc:picChg chg="add mod">
          <ac:chgData name="Sam Martin" userId="e33125ca-7d85-4d4c-8f1d-18df318ebb7a" providerId="ADAL" clId="{673BDEDA-6189-4D77-998C-465D78DEE64A}" dt="2025-11-17T16:29:39.165" v="5928"/>
          <ac:picMkLst>
            <pc:docMk/>
            <pc:sldMk cId="1068549449" sldId="2147483605"/>
            <ac:picMk id="2" creationId="{A81F4311-EA7D-385A-07B5-68AF7A86516A}"/>
          </ac:picMkLst>
        </pc:picChg>
      </pc:sldChg>
      <pc:sldChg chg="addSp modSp modAnim modNotesTx">
        <pc:chgData name="Sam Martin" userId="e33125ca-7d85-4d4c-8f1d-18df318ebb7a" providerId="ADAL" clId="{673BDEDA-6189-4D77-998C-465D78DEE64A}" dt="2025-11-25T15:01:41.926" v="13279" actId="20577"/>
        <pc:sldMkLst>
          <pc:docMk/>
          <pc:sldMk cId="111090966" sldId="2147483606"/>
        </pc:sldMkLst>
        <pc:picChg chg="add mod">
          <ac:chgData name="Sam Martin" userId="e33125ca-7d85-4d4c-8f1d-18df318ebb7a" providerId="ADAL" clId="{673BDEDA-6189-4D77-998C-465D78DEE64A}" dt="2025-11-17T16:30:04.685" v="5933"/>
          <ac:picMkLst>
            <pc:docMk/>
            <pc:sldMk cId="111090966" sldId="2147483606"/>
            <ac:picMk id="4" creationId="{76E1EFFE-21FE-F280-722C-ACC53D21553D}"/>
          </ac:picMkLst>
        </pc:picChg>
      </pc:sldChg>
      <pc:sldChg chg="addSp modSp modNotesTx">
        <pc:chgData name="Sam Martin" userId="e33125ca-7d85-4d4c-8f1d-18df318ebb7a" providerId="ADAL" clId="{673BDEDA-6189-4D77-998C-465D78DEE64A}" dt="2025-11-25T15:08:14.297" v="14720" actId="20577"/>
        <pc:sldMkLst>
          <pc:docMk/>
          <pc:sldMk cId="2191964274" sldId="2147483608"/>
        </pc:sldMkLst>
        <pc:picChg chg="add mod">
          <ac:chgData name="Sam Martin" userId="e33125ca-7d85-4d4c-8f1d-18df318ebb7a" providerId="ADAL" clId="{673BDEDA-6189-4D77-998C-465D78DEE64A}" dt="2025-11-17T16:30:09.171" v="5935"/>
          <ac:picMkLst>
            <pc:docMk/>
            <pc:sldMk cId="2191964274" sldId="2147483608"/>
            <ac:picMk id="4" creationId="{5A2B53D5-05FF-4F11-0670-E988E8BD18BD}"/>
          </ac:picMkLst>
        </pc:picChg>
      </pc:sldChg>
      <pc:sldChg chg="addSp modSp modAnim modNotesTx">
        <pc:chgData name="Sam Martin" userId="e33125ca-7d85-4d4c-8f1d-18df318ebb7a" providerId="ADAL" clId="{673BDEDA-6189-4D77-998C-465D78DEE64A}" dt="2025-11-25T15:04:40.079" v="13904" actId="6549"/>
        <pc:sldMkLst>
          <pc:docMk/>
          <pc:sldMk cId="1198952444" sldId="2147483610"/>
        </pc:sldMkLst>
        <pc:picChg chg="add mod">
          <ac:chgData name="Sam Martin" userId="e33125ca-7d85-4d4c-8f1d-18df318ebb7a" providerId="ADAL" clId="{673BDEDA-6189-4D77-998C-465D78DEE64A}" dt="2025-11-17T16:30:07.089" v="5934"/>
          <ac:picMkLst>
            <pc:docMk/>
            <pc:sldMk cId="1198952444" sldId="2147483610"/>
            <ac:picMk id="17" creationId="{FFFD2CBB-2A70-D1CB-7FED-5E1DB4C7D5C2}"/>
          </ac:picMkLst>
        </pc:picChg>
      </pc:sldChg>
      <pc:sldChg chg="addSp modSp modAnim modNotesTx">
        <pc:chgData name="Sam Martin" userId="e33125ca-7d85-4d4c-8f1d-18df318ebb7a" providerId="ADAL" clId="{673BDEDA-6189-4D77-998C-465D78DEE64A}" dt="2025-11-25T15:11:20.507" v="15282" actId="20577"/>
        <pc:sldMkLst>
          <pc:docMk/>
          <pc:sldMk cId="1080357748" sldId="2147483611"/>
        </pc:sldMkLst>
        <pc:picChg chg="add mod">
          <ac:chgData name="Sam Martin" userId="e33125ca-7d85-4d4c-8f1d-18df318ebb7a" providerId="ADAL" clId="{673BDEDA-6189-4D77-998C-465D78DEE64A}" dt="2025-11-17T16:30:13.260" v="5937"/>
          <ac:picMkLst>
            <pc:docMk/>
            <pc:sldMk cId="1080357748" sldId="2147483611"/>
            <ac:picMk id="3" creationId="{1EF7FB1E-15E1-ABB9-5BF2-31B74D1D1D10}"/>
          </ac:picMkLst>
        </pc:picChg>
      </pc:sldChg>
      <pc:sldChg chg="addSp modSp mod modAnim modNotesTx">
        <pc:chgData name="Sam Martin" userId="e33125ca-7d85-4d4c-8f1d-18df318ebb7a" providerId="ADAL" clId="{673BDEDA-6189-4D77-998C-465D78DEE64A}" dt="2025-11-25T15:15:11.962" v="15949" actId="20577"/>
        <pc:sldMkLst>
          <pc:docMk/>
          <pc:sldMk cId="452862726" sldId="2147483612"/>
        </pc:sldMkLst>
        <pc:spChg chg="mod">
          <ac:chgData name="Sam Martin" userId="e33125ca-7d85-4d4c-8f1d-18df318ebb7a" providerId="ADAL" clId="{673BDEDA-6189-4D77-998C-465D78DEE64A}" dt="2025-11-17T19:27:34.558" v="8401" actId="1076"/>
          <ac:spMkLst>
            <pc:docMk/>
            <pc:sldMk cId="452862726" sldId="2147483612"/>
            <ac:spMk id="3" creationId="{9C0044EE-A2D4-74C5-8DF4-31A930BB6FCE}"/>
          </ac:spMkLst>
        </pc:spChg>
        <pc:spChg chg="add mod">
          <ac:chgData name="Sam Martin" userId="e33125ca-7d85-4d4c-8f1d-18df318ebb7a" providerId="ADAL" clId="{673BDEDA-6189-4D77-998C-465D78DEE64A}" dt="2025-11-17T19:28:23.143" v="8405" actId="1076"/>
          <ac:spMkLst>
            <pc:docMk/>
            <pc:sldMk cId="452862726" sldId="2147483612"/>
            <ac:spMk id="32" creationId="{057FA423-30AD-FD15-05F0-C48BD8F20177}"/>
          </ac:spMkLst>
        </pc:spChg>
        <pc:picChg chg="add mod">
          <ac:chgData name="Sam Martin" userId="e33125ca-7d85-4d4c-8f1d-18df318ebb7a" providerId="ADAL" clId="{673BDEDA-6189-4D77-998C-465D78DEE64A}" dt="2025-11-17T16:30:15.824" v="5938"/>
          <ac:picMkLst>
            <pc:docMk/>
            <pc:sldMk cId="452862726" sldId="2147483612"/>
            <ac:picMk id="31" creationId="{8A0FC717-B583-5123-7CC2-3CF3BE204D50}"/>
          </ac:picMkLst>
        </pc:picChg>
      </pc:sldChg>
      <pc:sldChg chg="addSp modSp modAnim modNotesTx">
        <pc:chgData name="Sam Martin" userId="e33125ca-7d85-4d4c-8f1d-18df318ebb7a" providerId="ADAL" clId="{673BDEDA-6189-4D77-998C-465D78DEE64A}" dt="2025-11-25T15:10:43.081" v="15156" actId="20577"/>
        <pc:sldMkLst>
          <pc:docMk/>
          <pc:sldMk cId="3666802030" sldId="2147483613"/>
        </pc:sldMkLst>
        <pc:picChg chg="add mod">
          <ac:chgData name="Sam Martin" userId="e33125ca-7d85-4d4c-8f1d-18df318ebb7a" providerId="ADAL" clId="{673BDEDA-6189-4D77-998C-465D78DEE64A}" dt="2025-11-17T16:30:11.250" v="5936"/>
          <ac:picMkLst>
            <pc:docMk/>
            <pc:sldMk cId="3666802030" sldId="2147483613"/>
            <ac:picMk id="4" creationId="{B7F2A05D-AFCC-43EA-2630-222200DD1B68}"/>
          </ac:picMkLst>
        </pc:picChg>
      </pc:sldChg>
      <pc:sldChg chg="addSp modSp mod modNotesTx">
        <pc:chgData name="Sam Martin" userId="e33125ca-7d85-4d4c-8f1d-18df318ebb7a" providerId="ADAL" clId="{673BDEDA-6189-4D77-998C-465D78DEE64A}" dt="2025-11-25T15:41:35.891" v="16896" actId="20577"/>
        <pc:sldMkLst>
          <pc:docMk/>
          <pc:sldMk cId="3312172247" sldId="2147483614"/>
        </pc:sldMkLst>
        <pc:spChg chg="mod">
          <ac:chgData name="Sam Martin" userId="e33125ca-7d85-4d4c-8f1d-18df318ebb7a" providerId="ADAL" clId="{673BDEDA-6189-4D77-998C-465D78DEE64A}" dt="2025-11-17T19:29:28.766" v="8417" actId="20577"/>
          <ac:spMkLst>
            <pc:docMk/>
            <pc:sldMk cId="3312172247" sldId="2147483614"/>
            <ac:spMk id="3" creationId="{8D745AE6-EDC0-F2E3-5FAF-4ADFE01DEC63}"/>
          </ac:spMkLst>
        </pc:spChg>
        <pc:picChg chg="add mod">
          <ac:chgData name="Sam Martin" userId="e33125ca-7d85-4d4c-8f1d-18df318ebb7a" providerId="ADAL" clId="{673BDEDA-6189-4D77-998C-465D78DEE64A}" dt="2025-11-17T16:30:18.123" v="5939"/>
          <ac:picMkLst>
            <pc:docMk/>
            <pc:sldMk cId="3312172247" sldId="2147483614"/>
            <ac:picMk id="4" creationId="{523FB738-CCC8-4163-D229-0DC3320564C2}"/>
          </ac:picMkLst>
        </pc:picChg>
      </pc:sldChg>
      <pc:sldChg chg="addSp modSp mod modNotesTx">
        <pc:chgData name="Sam Martin" userId="e33125ca-7d85-4d4c-8f1d-18df318ebb7a" providerId="ADAL" clId="{673BDEDA-6189-4D77-998C-465D78DEE64A}" dt="2025-11-25T15:47:23.894" v="18044" actId="20577"/>
        <pc:sldMkLst>
          <pc:docMk/>
          <pc:sldMk cId="308482656" sldId="2147483615"/>
        </pc:sldMkLst>
        <pc:spChg chg="mod">
          <ac:chgData name="Sam Martin" userId="e33125ca-7d85-4d4c-8f1d-18df318ebb7a" providerId="ADAL" clId="{673BDEDA-6189-4D77-998C-465D78DEE64A}" dt="2025-11-17T19:29:57.444" v="8419" actId="20577"/>
          <ac:spMkLst>
            <pc:docMk/>
            <pc:sldMk cId="308482656" sldId="2147483615"/>
            <ac:spMk id="2" creationId="{0508DDFD-E2A1-B7BC-3A62-35BCB6CD1385}"/>
          </ac:spMkLst>
        </pc:spChg>
        <pc:spChg chg="mod">
          <ac:chgData name="Sam Martin" userId="e33125ca-7d85-4d4c-8f1d-18df318ebb7a" providerId="ADAL" clId="{673BDEDA-6189-4D77-998C-465D78DEE64A}" dt="2025-11-17T19:30:42.366" v="8425" actId="20577"/>
          <ac:spMkLst>
            <pc:docMk/>
            <pc:sldMk cId="308482656" sldId="2147483615"/>
            <ac:spMk id="3" creationId="{8A42BCEB-1DE3-01A5-7A67-5EC85CA30687}"/>
          </ac:spMkLst>
        </pc:spChg>
        <pc:spChg chg="add mod ord">
          <ac:chgData name="Sam Martin" userId="e33125ca-7d85-4d4c-8f1d-18df318ebb7a" providerId="ADAL" clId="{673BDEDA-6189-4D77-998C-465D78DEE64A}" dt="2025-11-17T19:31:09.425" v="8430" actId="207"/>
          <ac:spMkLst>
            <pc:docMk/>
            <pc:sldMk cId="308482656" sldId="2147483615"/>
            <ac:spMk id="5" creationId="{2B1CE4B5-FE90-C002-2793-487BE28B1647}"/>
          </ac:spMkLst>
        </pc:spChg>
        <pc:picChg chg="add mod">
          <ac:chgData name="Sam Martin" userId="e33125ca-7d85-4d4c-8f1d-18df318ebb7a" providerId="ADAL" clId="{673BDEDA-6189-4D77-998C-465D78DEE64A}" dt="2025-11-17T16:30:20.715" v="5940"/>
          <ac:picMkLst>
            <pc:docMk/>
            <pc:sldMk cId="308482656" sldId="2147483615"/>
            <ac:picMk id="4" creationId="{F0854049-9500-87E3-FDFE-8F284D4E3F7E}"/>
          </ac:picMkLst>
        </pc:picChg>
      </pc:sldChg>
      <pc:sldChg chg="addSp delSp modSp add mod modAnim modNotesTx">
        <pc:chgData name="Sam Martin" userId="e33125ca-7d85-4d4c-8f1d-18df318ebb7a" providerId="ADAL" clId="{673BDEDA-6189-4D77-998C-465D78DEE64A}" dt="2025-11-25T14:33:59.237" v="9595" actId="14"/>
        <pc:sldMkLst>
          <pc:docMk/>
          <pc:sldMk cId="1066026039" sldId="2147483616"/>
        </pc:sldMkLst>
        <pc:spChg chg="mod">
          <ac:chgData name="Sam Martin" userId="e33125ca-7d85-4d4c-8f1d-18df318ebb7a" providerId="ADAL" clId="{673BDEDA-6189-4D77-998C-465D78DEE64A}" dt="2025-11-17T23:42:59.641" v="9494" actId="20577"/>
          <ac:spMkLst>
            <pc:docMk/>
            <pc:sldMk cId="1066026039" sldId="2147483616"/>
            <ac:spMk id="2" creationId="{544C542E-3106-30FD-1D5E-B323B7DAD045}"/>
          </ac:spMkLst>
        </pc:spChg>
        <pc:spChg chg="mod">
          <ac:chgData name="Sam Martin" userId="e33125ca-7d85-4d4c-8f1d-18df318ebb7a" providerId="ADAL" clId="{673BDEDA-6189-4D77-998C-465D78DEE64A}" dt="2025-11-17T18:33:42.020" v="6699" actId="1036"/>
          <ac:spMkLst>
            <pc:docMk/>
            <pc:sldMk cId="1066026039" sldId="2147483616"/>
            <ac:spMk id="4" creationId="{EF0D456E-CC67-476C-FF58-DB15A273A517}"/>
          </ac:spMkLst>
        </pc:spChg>
        <pc:spChg chg="mod">
          <ac:chgData name="Sam Martin" userId="e33125ca-7d85-4d4c-8f1d-18df318ebb7a" providerId="ADAL" clId="{673BDEDA-6189-4D77-998C-465D78DEE64A}" dt="2025-11-17T18:33:42.020" v="6699" actId="1036"/>
          <ac:spMkLst>
            <pc:docMk/>
            <pc:sldMk cId="1066026039" sldId="2147483616"/>
            <ac:spMk id="5" creationId="{0EF2633C-D0C0-CF19-7AB0-261B8A9764BF}"/>
          </ac:spMkLst>
        </pc:spChg>
        <pc:spChg chg="mod">
          <ac:chgData name="Sam Martin" userId="e33125ca-7d85-4d4c-8f1d-18df318ebb7a" providerId="ADAL" clId="{673BDEDA-6189-4D77-998C-465D78DEE64A}" dt="2025-11-17T18:33:42.020" v="6699" actId="1036"/>
          <ac:spMkLst>
            <pc:docMk/>
            <pc:sldMk cId="1066026039" sldId="2147483616"/>
            <ac:spMk id="7" creationId="{891F2D29-8CB7-6679-9D7B-DCFD58D6538E}"/>
          </ac:spMkLst>
        </pc:spChg>
        <pc:spChg chg="mod">
          <ac:chgData name="Sam Martin" userId="e33125ca-7d85-4d4c-8f1d-18df318ebb7a" providerId="ADAL" clId="{673BDEDA-6189-4D77-998C-465D78DEE64A}" dt="2025-11-17T18:33:42.020" v="6699" actId="1036"/>
          <ac:spMkLst>
            <pc:docMk/>
            <pc:sldMk cId="1066026039" sldId="2147483616"/>
            <ac:spMk id="8" creationId="{830B6ED5-DCBA-414B-505A-C072AE7735F9}"/>
          </ac:spMkLst>
        </pc:spChg>
        <pc:spChg chg="mod">
          <ac:chgData name="Sam Martin" userId="e33125ca-7d85-4d4c-8f1d-18df318ebb7a" providerId="ADAL" clId="{673BDEDA-6189-4D77-998C-465D78DEE64A}" dt="2025-11-17T18:33:42.020" v="6699" actId="1036"/>
          <ac:spMkLst>
            <pc:docMk/>
            <pc:sldMk cId="1066026039" sldId="2147483616"/>
            <ac:spMk id="9" creationId="{AE7F87DD-6543-1110-1845-20A72E31F933}"/>
          </ac:spMkLst>
        </pc:spChg>
        <pc:spChg chg="add mod">
          <ac:chgData name="Sam Martin" userId="e33125ca-7d85-4d4c-8f1d-18df318ebb7a" providerId="ADAL" clId="{673BDEDA-6189-4D77-998C-465D78DEE64A}" dt="2025-11-17T18:23:48.059" v="6205" actId="20577"/>
          <ac:spMkLst>
            <pc:docMk/>
            <pc:sldMk cId="1066026039" sldId="2147483616"/>
            <ac:spMk id="12" creationId="{106B0A62-FF81-FBF3-8288-C1172ABE6FDA}"/>
          </ac:spMkLst>
        </pc:spChg>
        <pc:spChg chg="add mod">
          <ac:chgData name="Sam Martin" userId="e33125ca-7d85-4d4c-8f1d-18df318ebb7a" providerId="ADAL" clId="{673BDEDA-6189-4D77-998C-465D78DEE64A}" dt="2025-11-17T18:17:58.438" v="6133" actId="1076"/>
          <ac:spMkLst>
            <pc:docMk/>
            <pc:sldMk cId="1066026039" sldId="2147483616"/>
            <ac:spMk id="13" creationId="{939C1300-D123-3CEA-2A6F-B918F6D68E12}"/>
          </ac:spMkLst>
        </pc:spChg>
        <pc:spChg chg="add mod">
          <ac:chgData name="Sam Martin" userId="e33125ca-7d85-4d4c-8f1d-18df318ebb7a" providerId="ADAL" clId="{673BDEDA-6189-4D77-998C-465D78DEE64A}" dt="2025-11-17T18:17:20.355" v="6111" actId="1076"/>
          <ac:spMkLst>
            <pc:docMk/>
            <pc:sldMk cId="1066026039" sldId="2147483616"/>
            <ac:spMk id="15" creationId="{57760AD3-123A-188B-123E-18A75EBF8083}"/>
          </ac:spMkLst>
        </pc:spChg>
        <pc:spChg chg="add mod">
          <ac:chgData name="Sam Martin" userId="e33125ca-7d85-4d4c-8f1d-18df318ebb7a" providerId="ADAL" clId="{673BDEDA-6189-4D77-998C-465D78DEE64A}" dt="2025-11-17T18:17:12.307" v="6110" actId="14100"/>
          <ac:spMkLst>
            <pc:docMk/>
            <pc:sldMk cId="1066026039" sldId="2147483616"/>
            <ac:spMk id="16" creationId="{6CBC0384-DF25-1540-C6C2-8D6228E28B38}"/>
          </ac:spMkLst>
        </pc:spChg>
        <pc:spChg chg="add mod">
          <ac:chgData name="Sam Martin" userId="e33125ca-7d85-4d4c-8f1d-18df318ebb7a" providerId="ADAL" clId="{673BDEDA-6189-4D77-998C-465D78DEE64A}" dt="2025-11-17T23:45:18.274" v="9499" actId="20577"/>
          <ac:spMkLst>
            <pc:docMk/>
            <pc:sldMk cId="1066026039" sldId="2147483616"/>
            <ac:spMk id="17" creationId="{8D8BB4F3-EC41-8432-47C1-E8D83799237D}"/>
          </ac:spMkLst>
        </pc:spChg>
        <pc:spChg chg="add mod">
          <ac:chgData name="Sam Martin" userId="e33125ca-7d85-4d4c-8f1d-18df318ebb7a" providerId="ADAL" clId="{673BDEDA-6189-4D77-998C-465D78DEE64A}" dt="2025-11-17T18:23:57.406" v="6207" actId="20577"/>
          <ac:spMkLst>
            <pc:docMk/>
            <pc:sldMk cId="1066026039" sldId="2147483616"/>
            <ac:spMk id="19" creationId="{2606A5F2-FEAD-3CC6-7FA2-D9EC8A6DD982}"/>
          </ac:spMkLst>
        </pc:spChg>
        <pc:spChg chg="add mod">
          <ac:chgData name="Sam Martin" userId="e33125ca-7d85-4d4c-8f1d-18df318ebb7a" providerId="ADAL" clId="{673BDEDA-6189-4D77-998C-465D78DEE64A}" dt="2025-11-17T23:45:00.181" v="9498" actId="20577"/>
          <ac:spMkLst>
            <pc:docMk/>
            <pc:sldMk cId="1066026039" sldId="2147483616"/>
            <ac:spMk id="20" creationId="{CAD7F1E6-571B-1711-7284-FA7B6264AAD7}"/>
          </ac:spMkLst>
        </pc:spChg>
        <pc:picChg chg="add mod">
          <ac:chgData name="Sam Martin" userId="e33125ca-7d85-4d4c-8f1d-18df318ebb7a" providerId="ADAL" clId="{673BDEDA-6189-4D77-998C-465D78DEE64A}" dt="2025-11-17T15:44:03.548" v="5609" actId="1076"/>
          <ac:picMkLst>
            <pc:docMk/>
            <pc:sldMk cId="1066026039" sldId="2147483616"/>
            <ac:picMk id="10" creationId="{5FBBC533-0096-A0BE-CDFD-1E352E19507C}"/>
          </ac:picMkLst>
        </pc:picChg>
        <pc:picChg chg="mod">
          <ac:chgData name="Sam Martin" userId="e33125ca-7d85-4d4c-8f1d-18df318ebb7a" providerId="ADAL" clId="{673BDEDA-6189-4D77-998C-465D78DEE64A}" dt="2025-11-17T18:33:42.020" v="6699" actId="1036"/>
          <ac:picMkLst>
            <pc:docMk/>
            <pc:sldMk cId="1066026039" sldId="2147483616"/>
            <ac:picMk id="1026" creationId="{59E1C8E5-715C-A50F-945D-B77AB82E3280}"/>
          </ac:picMkLst>
        </pc:picChg>
        <pc:picChg chg="mod">
          <ac:chgData name="Sam Martin" userId="e33125ca-7d85-4d4c-8f1d-18df318ebb7a" providerId="ADAL" clId="{673BDEDA-6189-4D77-998C-465D78DEE64A}" dt="2025-11-17T18:33:42.020" v="6699" actId="1036"/>
          <ac:picMkLst>
            <pc:docMk/>
            <pc:sldMk cId="1066026039" sldId="2147483616"/>
            <ac:picMk id="1028" creationId="{A5BE6499-D687-2C9A-2DDB-CFDD0BA819D6}"/>
          </ac:picMkLst>
        </pc:picChg>
      </pc:sldChg>
      <pc:sldChg chg="addSp modSp new mod">
        <pc:chgData name="Sam Martin" userId="e33125ca-7d85-4d4c-8f1d-18df318ebb7a" providerId="ADAL" clId="{673BDEDA-6189-4D77-998C-465D78DEE64A}" dt="2025-11-17T19:32:25.172" v="8584" actId="27636"/>
        <pc:sldMkLst>
          <pc:docMk/>
          <pc:sldMk cId="1633273695" sldId="2147483617"/>
        </pc:sldMkLst>
        <pc:spChg chg="mod">
          <ac:chgData name="Sam Martin" userId="e33125ca-7d85-4d4c-8f1d-18df318ebb7a" providerId="ADAL" clId="{673BDEDA-6189-4D77-998C-465D78DEE64A}" dt="2025-11-17T19:31:36.139" v="8464" actId="20577"/>
          <ac:spMkLst>
            <pc:docMk/>
            <pc:sldMk cId="1633273695" sldId="2147483617"/>
            <ac:spMk id="2" creationId="{3ED1539E-3898-C0DE-3C48-B4ECD3B010A3}"/>
          </ac:spMkLst>
        </pc:spChg>
        <pc:spChg chg="mod">
          <ac:chgData name="Sam Martin" userId="e33125ca-7d85-4d4c-8f1d-18df318ebb7a" providerId="ADAL" clId="{673BDEDA-6189-4D77-998C-465D78DEE64A}" dt="2025-11-17T19:32:25.172" v="8584" actId="27636"/>
          <ac:spMkLst>
            <pc:docMk/>
            <pc:sldMk cId="1633273695" sldId="2147483617"/>
            <ac:spMk id="3" creationId="{4BF28E6F-DCBF-5FB6-38E9-DD95BE90EA34}"/>
          </ac:spMkLst>
        </pc:spChg>
        <pc:picChg chg="add mod">
          <ac:chgData name="Sam Martin" userId="e33125ca-7d85-4d4c-8f1d-18df318ebb7a" providerId="ADAL" clId="{673BDEDA-6189-4D77-998C-465D78DEE64A}" dt="2025-11-17T16:30:22.884" v="5941"/>
          <ac:picMkLst>
            <pc:docMk/>
            <pc:sldMk cId="1633273695" sldId="2147483617"/>
            <ac:picMk id="4" creationId="{FE5DD022-6382-087E-F113-7A71E8BD2B82}"/>
          </ac:picMkLst>
        </pc:picChg>
      </pc:sldChg>
      <pc:sldChg chg="addSp delSp modSp new mod modClrScheme delAnim modAnim chgLayout modNotesTx">
        <pc:chgData name="Sam Martin" userId="e33125ca-7d85-4d4c-8f1d-18df318ebb7a" providerId="ADAL" clId="{673BDEDA-6189-4D77-998C-465D78DEE64A}" dt="2025-11-25T14:36:55.542" v="9946" actId="20577"/>
        <pc:sldMkLst>
          <pc:docMk/>
          <pc:sldMk cId="1647544253" sldId="2147483618"/>
        </pc:sldMkLst>
        <pc:spChg chg="mod ord">
          <ac:chgData name="Sam Martin" userId="e33125ca-7d85-4d4c-8f1d-18df318ebb7a" providerId="ADAL" clId="{673BDEDA-6189-4D77-998C-465D78DEE64A}" dt="2025-11-17T18:47:05.117" v="7349" actId="20577"/>
          <ac:spMkLst>
            <pc:docMk/>
            <pc:sldMk cId="1647544253" sldId="2147483618"/>
            <ac:spMk id="2" creationId="{C66CCA9E-AC08-C783-00D2-9F4FA036EADE}"/>
          </ac:spMkLst>
        </pc:spChg>
        <pc:spChg chg="mod ord">
          <ac:chgData name="Sam Martin" userId="e33125ca-7d85-4d4c-8f1d-18df318ebb7a" providerId="ADAL" clId="{673BDEDA-6189-4D77-998C-465D78DEE64A}" dt="2025-11-17T18:43:37.642" v="7013" actId="20577"/>
          <ac:spMkLst>
            <pc:docMk/>
            <pc:sldMk cId="1647544253" sldId="2147483618"/>
            <ac:spMk id="3" creationId="{89ACBF06-FEA2-69E4-EC94-BEA720E0D881}"/>
          </ac:spMkLst>
        </pc:spChg>
        <pc:spChg chg="add mod">
          <ac:chgData name="Sam Martin" userId="e33125ca-7d85-4d4c-8f1d-18df318ebb7a" providerId="ADAL" clId="{673BDEDA-6189-4D77-998C-465D78DEE64A}" dt="2025-11-17T18:39:06.068" v="6823" actId="6549"/>
          <ac:spMkLst>
            <pc:docMk/>
            <pc:sldMk cId="1647544253" sldId="2147483618"/>
            <ac:spMk id="5" creationId="{15A25605-071E-11EC-0FB0-05D8A748FB8E}"/>
          </ac:spMkLst>
        </pc:spChg>
        <pc:spChg chg="add mod">
          <ac:chgData name="Sam Martin" userId="e33125ca-7d85-4d4c-8f1d-18df318ebb7a" providerId="ADAL" clId="{673BDEDA-6189-4D77-998C-465D78DEE64A}" dt="2025-11-17T18:39:09.827" v="6824" actId="6549"/>
          <ac:spMkLst>
            <pc:docMk/>
            <pc:sldMk cId="1647544253" sldId="2147483618"/>
            <ac:spMk id="6" creationId="{AD34CC20-8C2D-9397-9FE5-F33ED01FCD56}"/>
          </ac:spMkLst>
        </pc:spChg>
        <pc:spChg chg="add mod">
          <ac:chgData name="Sam Martin" userId="e33125ca-7d85-4d4c-8f1d-18df318ebb7a" providerId="ADAL" clId="{673BDEDA-6189-4D77-998C-465D78DEE64A}" dt="2025-11-17T18:37:35.750" v="6745" actId="21"/>
          <ac:spMkLst>
            <pc:docMk/>
            <pc:sldMk cId="1647544253" sldId="2147483618"/>
            <ac:spMk id="9" creationId="{DD8A8A86-A596-0078-7C93-C319C1F27662}"/>
          </ac:spMkLst>
        </pc:spChg>
        <pc:spChg chg="add mod ord">
          <ac:chgData name="Sam Martin" userId="e33125ca-7d85-4d4c-8f1d-18df318ebb7a" providerId="ADAL" clId="{673BDEDA-6189-4D77-998C-465D78DEE64A}" dt="2025-11-17T18:37:24.777" v="6744"/>
          <ac:spMkLst>
            <pc:docMk/>
            <pc:sldMk cId="1647544253" sldId="2147483618"/>
            <ac:spMk id="10" creationId="{3F858556-38B4-100E-DF3F-F26C3814A3F0}"/>
          </ac:spMkLst>
        </pc:spChg>
        <pc:spChg chg="add mod ord">
          <ac:chgData name="Sam Martin" userId="e33125ca-7d85-4d4c-8f1d-18df318ebb7a" providerId="ADAL" clId="{673BDEDA-6189-4D77-998C-465D78DEE64A}" dt="2025-11-17T18:37:42.472" v="6747"/>
          <ac:spMkLst>
            <pc:docMk/>
            <pc:sldMk cId="1647544253" sldId="2147483618"/>
            <ac:spMk id="11" creationId="{9E16EA6E-77A0-3C49-969F-113030AFAD20}"/>
          </ac:spMkLst>
        </pc:spChg>
        <pc:spChg chg="add mod ord">
          <ac:chgData name="Sam Martin" userId="e33125ca-7d85-4d4c-8f1d-18df318ebb7a" providerId="ADAL" clId="{673BDEDA-6189-4D77-998C-465D78DEE64A}" dt="2025-11-20T12:25:13.977" v="9522" actId="20577"/>
          <ac:spMkLst>
            <pc:docMk/>
            <pc:sldMk cId="1647544253" sldId="2147483618"/>
            <ac:spMk id="12" creationId="{5034833E-B517-281A-0773-69F3D0160E68}"/>
          </ac:spMkLst>
        </pc:spChg>
        <pc:spChg chg="add mod ord">
          <ac:chgData name="Sam Martin" userId="e33125ca-7d85-4d4c-8f1d-18df318ebb7a" providerId="ADAL" clId="{673BDEDA-6189-4D77-998C-465D78DEE64A}" dt="2025-11-17T19:15:04.071" v="8264" actId="20577"/>
          <ac:spMkLst>
            <pc:docMk/>
            <pc:sldMk cId="1647544253" sldId="2147483618"/>
            <ac:spMk id="13" creationId="{69CC7413-E8FB-ACF3-580C-60C270022475}"/>
          </ac:spMkLst>
        </pc:spChg>
        <pc:spChg chg="add mod ord">
          <ac:chgData name="Sam Martin" userId="e33125ca-7d85-4d4c-8f1d-18df318ebb7a" providerId="ADAL" clId="{673BDEDA-6189-4D77-998C-465D78DEE64A}" dt="2025-11-17T18:38:08.871" v="6792" actId="20577"/>
          <ac:spMkLst>
            <pc:docMk/>
            <pc:sldMk cId="1647544253" sldId="2147483618"/>
            <ac:spMk id="14" creationId="{02F0ACDB-018A-8CBE-81B2-C4752B1E8E12}"/>
          </ac:spMkLst>
        </pc:spChg>
        <pc:spChg chg="add mod ord">
          <ac:chgData name="Sam Martin" userId="e33125ca-7d85-4d4c-8f1d-18df318ebb7a" providerId="ADAL" clId="{673BDEDA-6189-4D77-998C-465D78DEE64A}" dt="2025-11-17T19:14:49.148" v="8229" actId="20577"/>
          <ac:spMkLst>
            <pc:docMk/>
            <pc:sldMk cId="1647544253" sldId="2147483618"/>
            <ac:spMk id="15" creationId="{18D0AD74-3096-ACDE-4D1B-420BBA61888C}"/>
          </ac:spMkLst>
        </pc:spChg>
        <pc:picChg chg="add mod ord">
          <ac:chgData name="Sam Martin" userId="e33125ca-7d85-4d4c-8f1d-18df318ebb7a" providerId="ADAL" clId="{673BDEDA-6189-4D77-998C-465D78DEE64A}" dt="2025-11-17T18:47:01.247" v="7348" actId="167"/>
          <ac:picMkLst>
            <pc:docMk/>
            <pc:sldMk cId="1647544253" sldId="2147483618"/>
            <ac:picMk id="16" creationId="{E1D0FFAB-888D-1DCD-200B-3A506CE5DD02}"/>
          </ac:picMkLst>
        </pc:picChg>
      </pc:sldChg>
      <pc:sldChg chg="addSp delSp modSp new del mod modClrScheme chgLayout">
        <pc:chgData name="Sam Martin" userId="e33125ca-7d85-4d4c-8f1d-18df318ebb7a" providerId="ADAL" clId="{673BDEDA-6189-4D77-998C-465D78DEE64A}" dt="2025-11-17T18:46:28.978" v="7345" actId="47"/>
        <pc:sldMkLst>
          <pc:docMk/>
          <pc:sldMk cId="1212475092" sldId="2147483619"/>
        </pc:sldMkLst>
      </pc:sldChg>
      <pc:sldChg chg="addSp modSp new mod modAnim modNotesTx">
        <pc:chgData name="Sam Martin" userId="e33125ca-7d85-4d4c-8f1d-18df318ebb7a" providerId="ADAL" clId="{673BDEDA-6189-4D77-998C-465D78DEE64A}" dt="2025-11-25T14:48:00.177" v="11044" actId="20577"/>
        <pc:sldMkLst>
          <pc:docMk/>
          <pc:sldMk cId="1368100249" sldId="2147483619"/>
        </pc:sldMkLst>
        <pc:spChg chg="mod">
          <ac:chgData name="Sam Martin" userId="e33125ca-7d85-4d4c-8f1d-18df318ebb7a" providerId="ADAL" clId="{673BDEDA-6189-4D77-998C-465D78DEE64A}" dt="2025-11-17T18:51:40.043" v="7598" actId="20577"/>
          <ac:spMkLst>
            <pc:docMk/>
            <pc:sldMk cId="1368100249" sldId="2147483619"/>
            <ac:spMk id="2" creationId="{AED98E06-CEE9-0370-5591-E6BD6BEAFD2E}"/>
          </ac:spMkLst>
        </pc:spChg>
        <pc:spChg chg="mod">
          <ac:chgData name="Sam Martin" userId="e33125ca-7d85-4d4c-8f1d-18df318ebb7a" providerId="ADAL" clId="{673BDEDA-6189-4D77-998C-465D78DEE64A}" dt="2025-11-17T19:00:14.189" v="7892" actId="403"/>
          <ac:spMkLst>
            <pc:docMk/>
            <pc:sldMk cId="1368100249" sldId="2147483619"/>
            <ac:spMk id="3" creationId="{6610AA9D-E816-F920-51B2-F9D60FC291B6}"/>
          </ac:spMkLst>
        </pc:spChg>
        <pc:picChg chg="add mod">
          <ac:chgData name="Sam Martin" userId="e33125ca-7d85-4d4c-8f1d-18df318ebb7a" providerId="ADAL" clId="{673BDEDA-6189-4D77-998C-465D78DEE64A}" dt="2025-11-17T18:59:17.820" v="7883"/>
          <ac:picMkLst>
            <pc:docMk/>
            <pc:sldMk cId="1368100249" sldId="2147483619"/>
            <ac:picMk id="4" creationId="{EEB513CF-EF0B-7487-B531-CB4651DC1250}"/>
          </ac:picMkLst>
        </pc:picChg>
      </pc:sldChg>
      <pc:sldChg chg="addSp delSp modSp new mod modNotesTx">
        <pc:chgData name="Sam Martin" userId="e33125ca-7d85-4d4c-8f1d-18df318ebb7a" providerId="ADAL" clId="{673BDEDA-6189-4D77-998C-465D78DEE64A}" dt="2025-11-17T23:39:36.466" v="9443" actId="20577"/>
        <pc:sldMkLst>
          <pc:docMk/>
          <pc:sldMk cId="1073938018" sldId="2147483620"/>
        </pc:sldMkLst>
        <pc:spChg chg="mod">
          <ac:chgData name="Sam Martin" userId="e33125ca-7d85-4d4c-8f1d-18df318ebb7a" providerId="ADAL" clId="{673BDEDA-6189-4D77-998C-465D78DEE64A}" dt="2025-11-17T23:34:43.054" v="9343" actId="20577"/>
          <ac:spMkLst>
            <pc:docMk/>
            <pc:sldMk cId="1073938018" sldId="2147483620"/>
            <ac:spMk id="2" creationId="{174DFF68-6820-C9C1-96A7-C1C55CD2F1A9}"/>
          </ac:spMkLst>
        </pc:spChg>
        <pc:graphicFrameChg chg="add mod modGraphic">
          <ac:chgData name="Sam Martin" userId="e33125ca-7d85-4d4c-8f1d-18df318ebb7a" providerId="ADAL" clId="{673BDEDA-6189-4D77-998C-465D78DEE64A}" dt="2025-11-17T23:38:26.229" v="9382" actId="207"/>
          <ac:graphicFrameMkLst>
            <pc:docMk/>
            <pc:sldMk cId="1073938018" sldId="2147483620"/>
            <ac:graphicFrameMk id="4" creationId="{A43BB453-1000-8FB4-85E2-7327583C884B}"/>
          </ac:graphicFrameMkLst>
        </pc:graphicFrameChg>
        <pc:picChg chg="add mod">
          <ac:chgData name="Sam Martin" userId="e33125ca-7d85-4d4c-8f1d-18df318ebb7a" providerId="ADAL" clId="{673BDEDA-6189-4D77-998C-465D78DEE64A}" dt="2025-11-17T23:38:43.848" v="9383"/>
          <ac:picMkLst>
            <pc:docMk/>
            <pc:sldMk cId="1073938018" sldId="2147483620"/>
            <ac:picMk id="6" creationId="{9B3656C1-F0C7-9C0E-9876-8F29FC39DAA1}"/>
          </ac:picMkLst>
        </pc:picChg>
      </pc:sldChg>
    </pc:docChg>
  </pc:docChgLst>
  <pc:docChgLst>
    <pc:chgData name="Sam Martin" userId="e33125ca-7d85-4d4c-8f1d-18df318ebb7a" providerId="ADAL" clId="{A6441F21-A389-40C4-BE06-77FA35276AD6}"/>
    <pc:docChg chg="undo custSel addSld delSld modSld addSection modSection">
      <pc:chgData name="Sam Martin" userId="e33125ca-7d85-4d4c-8f1d-18df318ebb7a" providerId="ADAL" clId="{A6441F21-A389-40C4-BE06-77FA35276AD6}" dt="2025-10-17T16:03:56.678" v="5794" actId="20577"/>
      <pc:docMkLst>
        <pc:docMk/>
      </pc:docMkLst>
      <pc:sldChg chg="addSp delSp modSp add mod">
        <pc:chgData name="Sam Martin" userId="e33125ca-7d85-4d4c-8f1d-18df318ebb7a" providerId="ADAL" clId="{A6441F21-A389-40C4-BE06-77FA35276AD6}" dt="2025-10-15T16:22:28.168" v="127" actId="29295"/>
        <pc:sldMkLst>
          <pc:docMk/>
          <pc:sldMk cId="2285171536" sldId="257"/>
        </pc:sldMkLst>
      </pc:sldChg>
      <pc:sldChg chg="addSp delSp modSp new mod modClrScheme chgLayout modNotesTx">
        <pc:chgData name="Sam Martin" userId="e33125ca-7d85-4d4c-8f1d-18df318ebb7a" providerId="ADAL" clId="{A6441F21-A389-40C4-BE06-77FA35276AD6}" dt="2025-10-17T13:21:48.108" v="1648" actId="6549"/>
        <pc:sldMkLst>
          <pc:docMk/>
          <pc:sldMk cId="3260667578" sldId="258"/>
        </pc:sldMkLst>
      </pc:sldChg>
      <pc:sldChg chg="modSp new mod">
        <pc:chgData name="Sam Martin" userId="e33125ca-7d85-4d4c-8f1d-18df318ebb7a" providerId="ADAL" clId="{A6441F21-A389-40C4-BE06-77FA35276AD6}" dt="2025-10-17T13:22:20.009" v="1714" actId="20577"/>
        <pc:sldMkLst>
          <pc:docMk/>
          <pc:sldMk cId="1589999100" sldId="259"/>
        </pc:sldMkLst>
      </pc:sldChg>
      <pc:sldChg chg="modSp new mod">
        <pc:chgData name="Sam Martin" userId="e33125ca-7d85-4d4c-8f1d-18df318ebb7a" providerId="ADAL" clId="{A6441F21-A389-40C4-BE06-77FA35276AD6}" dt="2025-10-17T14:54:46.766" v="4421" actId="27636"/>
        <pc:sldMkLst>
          <pc:docMk/>
          <pc:sldMk cId="1741509685" sldId="260"/>
        </pc:sldMkLst>
      </pc:sldChg>
      <pc:sldChg chg="modSp new mod">
        <pc:chgData name="Sam Martin" userId="e33125ca-7d85-4d4c-8f1d-18df318ebb7a" providerId="ADAL" clId="{A6441F21-A389-40C4-BE06-77FA35276AD6}" dt="2025-10-17T14:59:30.303" v="4464" actId="6549"/>
        <pc:sldMkLst>
          <pc:docMk/>
          <pc:sldMk cId="2315113" sldId="261"/>
        </pc:sldMkLst>
      </pc:sldChg>
      <pc:sldChg chg="modSp new mod">
        <pc:chgData name="Sam Martin" userId="e33125ca-7d85-4d4c-8f1d-18df318ebb7a" providerId="ADAL" clId="{A6441F21-A389-40C4-BE06-77FA35276AD6}" dt="2025-10-17T15:56:27.279" v="4850" actId="20577"/>
        <pc:sldMkLst>
          <pc:docMk/>
          <pc:sldMk cId="1054411862" sldId="262"/>
        </pc:sldMkLst>
      </pc:sldChg>
      <pc:sldChg chg="modSp new mod">
        <pc:chgData name="Sam Martin" userId="e33125ca-7d85-4d4c-8f1d-18df318ebb7a" providerId="ADAL" clId="{A6441F21-A389-40C4-BE06-77FA35276AD6}" dt="2025-10-17T16:03:56.678" v="5794" actId="20577"/>
        <pc:sldMkLst>
          <pc:docMk/>
          <pc:sldMk cId="2619967382" sldId="263"/>
        </pc:sldMkLst>
      </pc:sldChg>
      <pc:sldChg chg="del">
        <pc:chgData name="Sam Martin" userId="e33125ca-7d85-4d4c-8f1d-18df318ebb7a" providerId="ADAL" clId="{A6441F21-A389-40C4-BE06-77FA35276AD6}" dt="2025-10-15T16:22:46.618" v="129" actId="47"/>
        <pc:sldMkLst>
          <pc:docMk/>
          <pc:sldMk cId="162040588" sldId="339"/>
        </pc:sldMkLst>
      </pc:sldChg>
      <pc:sldChg chg="del">
        <pc:chgData name="Sam Martin" userId="e33125ca-7d85-4d4c-8f1d-18df318ebb7a" providerId="ADAL" clId="{A6441F21-A389-40C4-BE06-77FA35276AD6}" dt="2025-10-15T16:22:46.618" v="129" actId="47"/>
        <pc:sldMkLst>
          <pc:docMk/>
          <pc:sldMk cId="3951996893" sldId="356"/>
        </pc:sldMkLst>
      </pc:sldChg>
      <pc:sldChg chg="del">
        <pc:chgData name="Sam Martin" userId="e33125ca-7d85-4d4c-8f1d-18df318ebb7a" providerId="ADAL" clId="{A6441F21-A389-40C4-BE06-77FA35276AD6}" dt="2025-10-15T16:22:46.618" v="129" actId="47"/>
        <pc:sldMkLst>
          <pc:docMk/>
          <pc:sldMk cId="1897702789" sldId="358"/>
        </pc:sldMkLst>
      </pc:sldChg>
      <pc:sldChg chg="del">
        <pc:chgData name="Sam Martin" userId="e33125ca-7d85-4d4c-8f1d-18df318ebb7a" providerId="ADAL" clId="{A6441F21-A389-40C4-BE06-77FA35276AD6}" dt="2025-10-15T16:22:46.618" v="129" actId="47"/>
        <pc:sldMkLst>
          <pc:docMk/>
          <pc:sldMk cId="4211398761" sldId="414"/>
        </pc:sldMkLst>
      </pc:sldChg>
      <pc:sldChg chg="del">
        <pc:chgData name="Sam Martin" userId="e33125ca-7d85-4d4c-8f1d-18df318ebb7a" providerId="ADAL" clId="{A6441F21-A389-40C4-BE06-77FA35276AD6}" dt="2025-10-15T16:22:46.618" v="129" actId="47"/>
        <pc:sldMkLst>
          <pc:docMk/>
          <pc:sldMk cId="3832606976" sldId="428"/>
        </pc:sldMkLst>
      </pc:sldChg>
      <pc:sldChg chg="del">
        <pc:chgData name="Sam Martin" userId="e33125ca-7d85-4d4c-8f1d-18df318ebb7a" providerId="ADAL" clId="{A6441F21-A389-40C4-BE06-77FA35276AD6}" dt="2025-10-15T16:22:46.618" v="129" actId="47"/>
        <pc:sldMkLst>
          <pc:docMk/>
          <pc:sldMk cId="3830380896" sldId="430"/>
        </pc:sldMkLst>
      </pc:sldChg>
      <pc:sldChg chg="del">
        <pc:chgData name="Sam Martin" userId="e33125ca-7d85-4d4c-8f1d-18df318ebb7a" providerId="ADAL" clId="{A6441F21-A389-40C4-BE06-77FA35276AD6}" dt="2025-10-15T16:22:46.618" v="129" actId="47"/>
        <pc:sldMkLst>
          <pc:docMk/>
          <pc:sldMk cId="1258794778" sldId="431"/>
        </pc:sldMkLst>
      </pc:sldChg>
      <pc:sldChg chg="del">
        <pc:chgData name="Sam Martin" userId="e33125ca-7d85-4d4c-8f1d-18df318ebb7a" providerId="ADAL" clId="{A6441F21-A389-40C4-BE06-77FA35276AD6}" dt="2025-10-15T16:22:46.618" v="129" actId="47"/>
        <pc:sldMkLst>
          <pc:docMk/>
          <pc:sldMk cId="2966797130" sldId="438"/>
        </pc:sldMkLst>
      </pc:sldChg>
      <pc:sldChg chg="del">
        <pc:chgData name="Sam Martin" userId="e33125ca-7d85-4d4c-8f1d-18df318ebb7a" providerId="ADAL" clId="{A6441F21-A389-40C4-BE06-77FA35276AD6}" dt="2025-10-15T16:22:46.618" v="129" actId="47"/>
        <pc:sldMkLst>
          <pc:docMk/>
          <pc:sldMk cId="3146920354" sldId="452"/>
        </pc:sldMkLst>
      </pc:sldChg>
      <pc:sldChg chg="del">
        <pc:chgData name="Sam Martin" userId="e33125ca-7d85-4d4c-8f1d-18df318ebb7a" providerId="ADAL" clId="{A6441F21-A389-40C4-BE06-77FA35276AD6}" dt="2025-10-15T16:22:46.618" v="129" actId="47"/>
        <pc:sldMkLst>
          <pc:docMk/>
          <pc:sldMk cId="3612972739" sldId="454"/>
        </pc:sldMkLst>
      </pc:sldChg>
      <pc:sldChg chg="del">
        <pc:chgData name="Sam Martin" userId="e33125ca-7d85-4d4c-8f1d-18df318ebb7a" providerId="ADAL" clId="{A6441F21-A389-40C4-BE06-77FA35276AD6}" dt="2025-10-15T16:22:46.618" v="129" actId="47"/>
        <pc:sldMkLst>
          <pc:docMk/>
          <pc:sldMk cId="3700892182" sldId="455"/>
        </pc:sldMkLst>
      </pc:sldChg>
      <pc:sldChg chg="del">
        <pc:chgData name="Sam Martin" userId="e33125ca-7d85-4d4c-8f1d-18df318ebb7a" providerId="ADAL" clId="{A6441F21-A389-40C4-BE06-77FA35276AD6}" dt="2025-10-15T16:22:46.618" v="129" actId="47"/>
        <pc:sldMkLst>
          <pc:docMk/>
          <pc:sldMk cId="2771453676" sldId="456"/>
        </pc:sldMkLst>
      </pc:sldChg>
      <pc:sldChg chg="del">
        <pc:chgData name="Sam Martin" userId="e33125ca-7d85-4d4c-8f1d-18df318ebb7a" providerId="ADAL" clId="{A6441F21-A389-40C4-BE06-77FA35276AD6}" dt="2025-10-15T16:22:46.618" v="129" actId="47"/>
        <pc:sldMkLst>
          <pc:docMk/>
          <pc:sldMk cId="3908136568" sldId="457"/>
        </pc:sldMkLst>
      </pc:sldChg>
      <pc:sldChg chg="del">
        <pc:chgData name="Sam Martin" userId="e33125ca-7d85-4d4c-8f1d-18df318ebb7a" providerId="ADAL" clId="{A6441F21-A389-40C4-BE06-77FA35276AD6}" dt="2025-10-15T16:22:46.618" v="129" actId="47"/>
        <pc:sldMkLst>
          <pc:docMk/>
          <pc:sldMk cId="3878598177" sldId="458"/>
        </pc:sldMkLst>
      </pc:sldChg>
      <pc:sldChg chg="del">
        <pc:chgData name="Sam Martin" userId="e33125ca-7d85-4d4c-8f1d-18df318ebb7a" providerId="ADAL" clId="{A6441F21-A389-40C4-BE06-77FA35276AD6}" dt="2025-10-15T16:22:46.618" v="129" actId="47"/>
        <pc:sldMkLst>
          <pc:docMk/>
          <pc:sldMk cId="3963416858" sldId="459"/>
        </pc:sldMkLst>
      </pc:sldChg>
      <pc:sldChg chg="del">
        <pc:chgData name="Sam Martin" userId="e33125ca-7d85-4d4c-8f1d-18df318ebb7a" providerId="ADAL" clId="{A6441F21-A389-40C4-BE06-77FA35276AD6}" dt="2025-10-15T16:22:46.618" v="129" actId="47"/>
        <pc:sldMkLst>
          <pc:docMk/>
          <pc:sldMk cId="4092438743" sldId="460"/>
        </pc:sldMkLst>
      </pc:sldChg>
      <pc:sldChg chg="del">
        <pc:chgData name="Sam Martin" userId="e33125ca-7d85-4d4c-8f1d-18df318ebb7a" providerId="ADAL" clId="{A6441F21-A389-40C4-BE06-77FA35276AD6}" dt="2025-10-15T16:22:46.618" v="129" actId="47"/>
        <pc:sldMkLst>
          <pc:docMk/>
          <pc:sldMk cId="1745817612" sldId="461"/>
        </pc:sldMkLst>
      </pc:sldChg>
      <pc:sldChg chg="del">
        <pc:chgData name="Sam Martin" userId="e33125ca-7d85-4d4c-8f1d-18df318ebb7a" providerId="ADAL" clId="{A6441F21-A389-40C4-BE06-77FA35276AD6}" dt="2025-10-15T16:22:46.618" v="129" actId="47"/>
        <pc:sldMkLst>
          <pc:docMk/>
          <pc:sldMk cId="3044475773" sldId="462"/>
        </pc:sldMkLst>
      </pc:sldChg>
      <pc:sldChg chg="del">
        <pc:chgData name="Sam Martin" userId="e33125ca-7d85-4d4c-8f1d-18df318ebb7a" providerId="ADAL" clId="{A6441F21-A389-40C4-BE06-77FA35276AD6}" dt="2025-10-15T16:22:46.618" v="129" actId="47"/>
        <pc:sldMkLst>
          <pc:docMk/>
          <pc:sldMk cId="4018171831" sldId="463"/>
        </pc:sldMkLst>
      </pc:sldChg>
      <pc:sldChg chg="del">
        <pc:chgData name="Sam Martin" userId="e33125ca-7d85-4d4c-8f1d-18df318ebb7a" providerId="ADAL" clId="{A6441F21-A389-40C4-BE06-77FA35276AD6}" dt="2025-10-15T16:22:46.618" v="129" actId="47"/>
        <pc:sldMkLst>
          <pc:docMk/>
          <pc:sldMk cId="2249367129" sldId="464"/>
        </pc:sldMkLst>
      </pc:sldChg>
      <pc:sldChg chg="del">
        <pc:chgData name="Sam Martin" userId="e33125ca-7d85-4d4c-8f1d-18df318ebb7a" providerId="ADAL" clId="{A6441F21-A389-40C4-BE06-77FA35276AD6}" dt="2025-10-15T16:22:46.618" v="129" actId="47"/>
        <pc:sldMkLst>
          <pc:docMk/>
          <pc:sldMk cId="53300661" sldId="466"/>
        </pc:sldMkLst>
      </pc:sldChg>
      <pc:sldChg chg="del">
        <pc:chgData name="Sam Martin" userId="e33125ca-7d85-4d4c-8f1d-18df318ebb7a" providerId="ADAL" clId="{A6441F21-A389-40C4-BE06-77FA35276AD6}" dt="2025-10-15T16:22:46.618" v="129" actId="47"/>
        <pc:sldMkLst>
          <pc:docMk/>
          <pc:sldMk cId="2191274932" sldId="473"/>
        </pc:sldMkLst>
      </pc:sldChg>
      <pc:sldChg chg="del">
        <pc:chgData name="Sam Martin" userId="e33125ca-7d85-4d4c-8f1d-18df318ebb7a" providerId="ADAL" clId="{A6441F21-A389-40C4-BE06-77FA35276AD6}" dt="2025-10-15T16:22:46.618" v="129" actId="47"/>
        <pc:sldMkLst>
          <pc:docMk/>
          <pc:sldMk cId="1700970649" sldId="474"/>
        </pc:sldMkLst>
      </pc:sldChg>
      <pc:sldChg chg="del">
        <pc:chgData name="Sam Martin" userId="e33125ca-7d85-4d4c-8f1d-18df318ebb7a" providerId="ADAL" clId="{A6441F21-A389-40C4-BE06-77FA35276AD6}" dt="2025-10-15T16:22:46.618" v="129" actId="47"/>
        <pc:sldMkLst>
          <pc:docMk/>
          <pc:sldMk cId="1668111566" sldId="475"/>
        </pc:sldMkLst>
      </pc:sldChg>
      <pc:sldChg chg="del">
        <pc:chgData name="Sam Martin" userId="e33125ca-7d85-4d4c-8f1d-18df318ebb7a" providerId="ADAL" clId="{A6441F21-A389-40C4-BE06-77FA35276AD6}" dt="2025-10-15T16:22:46.618" v="129" actId="47"/>
        <pc:sldMkLst>
          <pc:docMk/>
          <pc:sldMk cId="4080022819" sldId="477"/>
        </pc:sldMkLst>
      </pc:sldChg>
      <pc:sldChg chg="del">
        <pc:chgData name="Sam Martin" userId="e33125ca-7d85-4d4c-8f1d-18df318ebb7a" providerId="ADAL" clId="{A6441F21-A389-40C4-BE06-77FA35276AD6}" dt="2025-10-15T16:22:46.618" v="129" actId="47"/>
        <pc:sldMkLst>
          <pc:docMk/>
          <pc:sldMk cId="2143098831" sldId="478"/>
        </pc:sldMkLst>
      </pc:sldChg>
      <pc:sldChg chg="del">
        <pc:chgData name="Sam Martin" userId="e33125ca-7d85-4d4c-8f1d-18df318ebb7a" providerId="ADAL" clId="{A6441F21-A389-40C4-BE06-77FA35276AD6}" dt="2025-10-15T16:22:46.618" v="129" actId="47"/>
        <pc:sldMkLst>
          <pc:docMk/>
          <pc:sldMk cId="2609839335" sldId="479"/>
        </pc:sldMkLst>
      </pc:sldChg>
      <pc:sldChg chg="del">
        <pc:chgData name="Sam Martin" userId="e33125ca-7d85-4d4c-8f1d-18df318ebb7a" providerId="ADAL" clId="{A6441F21-A389-40C4-BE06-77FA35276AD6}" dt="2025-10-15T16:22:46.618" v="129" actId="47"/>
        <pc:sldMkLst>
          <pc:docMk/>
          <pc:sldMk cId="2074145153" sldId="480"/>
        </pc:sldMkLst>
      </pc:sldChg>
      <pc:sldChg chg="del">
        <pc:chgData name="Sam Martin" userId="e33125ca-7d85-4d4c-8f1d-18df318ebb7a" providerId="ADAL" clId="{A6441F21-A389-40C4-BE06-77FA35276AD6}" dt="2025-10-15T16:22:46.618" v="129" actId="47"/>
        <pc:sldMkLst>
          <pc:docMk/>
          <pc:sldMk cId="2881571917" sldId="481"/>
        </pc:sldMkLst>
      </pc:sldChg>
      <pc:sldChg chg="del">
        <pc:chgData name="Sam Martin" userId="e33125ca-7d85-4d4c-8f1d-18df318ebb7a" providerId="ADAL" clId="{A6441F21-A389-40C4-BE06-77FA35276AD6}" dt="2025-10-15T16:22:46.618" v="129" actId="47"/>
        <pc:sldMkLst>
          <pc:docMk/>
          <pc:sldMk cId="3036177482" sldId="482"/>
        </pc:sldMkLst>
      </pc:sldChg>
      <pc:sldChg chg="del">
        <pc:chgData name="Sam Martin" userId="e33125ca-7d85-4d4c-8f1d-18df318ebb7a" providerId="ADAL" clId="{A6441F21-A389-40C4-BE06-77FA35276AD6}" dt="2025-10-15T16:22:46.618" v="129" actId="47"/>
        <pc:sldMkLst>
          <pc:docMk/>
          <pc:sldMk cId="708770764" sldId="483"/>
        </pc:sldMkLst>
      </pc:sldChg>
      <pc:sldChg chg="del">
        <pc:chgData name="Sam Martin" userId="e33125ca-7d85-4d4c-8f1d-18df318ebb7a" providerId="ADAL" clId="{A6441F21-A389-40C4-BE06-77FA35276AD6}" dt="2025-10-15T16:22:46.618" v="129" actId="47"/>
        <pc:sldMkLst>
          <pc:docMk/>
          <pc:sldMk cId="4087783948" sldId="484"/>
        </pc:sldMkLst>
      </pc:sldChg>
      <pc:sldChg chg="del">
        <pc:chgData name="Sam Martin" userId="e33125ca-7d85-4d4c-8f1d-18df318ebb7a" providerId="ADAL" clId="{A6441F21-A389-40C4-BE06-77FA35276AD6}" dt="2025-10-15T16:22:46.618" v="129" actId="47"/>
        <pc:sldMkLst>
          <pc:docMk/>
          <pc:sldMk cId="1672713568" sldId="485"/>
        </pc:sldMkLst>
      </pc:sldChg>
      <pc:sldChg chg="addSp delSp modSp del mod">
        <pc:chgData name="Sam Martin" userId="e33125ca-7d85-4d4c-8f1d-18df318ebb7a" providerId="ADAL" clId="{A6441F21-A389-40C4-BE06-77FA35276AD6}" dt="2025-10-15T16:22:40.778" v="128" actId="47"/>
        <pc:sldMkLst>
          <pc:docMk/>
          <pc:sldMk cId="3355377652" sldId="496"/>
        </pc:sldMkLst>
      </pc:sldChg>
      <pc:sldChg chg="del">
        <pc:chgData name="Sam Martin" userId="e33125ca-7d85-4d4c-8f1d-18df318ebb7a" providerId="ADAL" clId="{A6441F21-A389-40C4-BE06-77FA35276AD6}" dt="2025-10-15T16:22:46.618" v="129" actId="47"/>
        <pc:sldMkLst>
          <pc:docMk/>
          <pc:sldMk cId="3990939905" sldId="497"/>
        </pc:sldMkLst>
      </pc:sldChg>
      <pc:sldChg chg="del">
        <pc:chgData name="Sam Martin" userId="e33125ca-7d85-4d4c-8f1d-18df318ebb7a" providerId="ADAL" clId="{A6441F21-A389-40C4-BE06-77FA35276AD6}" dt="2025-10-15T16:22:46.618" v="129" actId="47"/>
        <pc:sldMkLst>
          <pc:docMk/>
          <pc:sldMk cId="374843150" sldId="498"/>
        </pc:sldMkLst>
      </pc:sldChg>
      <pc:sldChg chg="del">
        <pc:chgData name="Sam Martin" userId="e33125ca-7d85-4d4c-8f1d-18df318ebb7a" providerId="ADAL" clId="{A6441F21-A389-40C4-BE06-77FA35276AD6}" dt="2025-10-15T16:22:46.618" v="129" actId="47"/>
        <pc:sldMkLst>
          <pc:docMk/>
          <pc:sldMk cId="4196147843" sldId="499"/>
        </pc:sldMkLst>
      </pc:sldChg>
      <pc:sldChg chg="del">
        <pc:chgData name="Sam Martin" userId="e33125ca-7d85-4d4c-8f1d-18df318ebb7a" providerId="ADAL" clId="{A6441F21-A389-40C4-BE06-77FA35276AD6}" dt="2025-10-15T16:22:46.618" v="129" actId="47"/>
        <pc:sldMkLst>
          <pc:docMk/>
          <pc:sldMk cId="1875767638" sldId="505"/>
        </pc:sldMkLst>
      </pc:sldChg>
      <pc:sldChg chg="del">
        <pc:chgData name="Sam Martin" userId="e33125ca-7d85-4d4c-8f1d-18df318ebb7a" providerId="ADAL" clId="{A6441F21-A389-40C4-BE06-77FA35276AD6}" dt="2025-10-15T16:22:46.618" v="129" actId="47"/>
        <pc:sldMkLst>
          <pc:docMk/>
          <pc:sldMk cId="3153380736" sldId="511"/>
        </pc:sldMkLst>
      </pc:sldChg>
      <pc:sldChg chg="del">
        <pc:chgData name="Sam Martin" userId="e33125ca-7d85-4d4c-8f1d-18df318ebb7a" providerId="ADAL" clId="{A6441F21-A389-40C4-BE06-77FA35276AD6}" dt="2025-10-15T16:22:46.618" v="129" actId="47"/>
        <pc:sldMkLst>
          <pc:docMk/>
          <pc:sldMk cId="1549450489" sldId="512"/>
        </pc:sldMkLst>
      </pc:sldChg>
      <pc:sldChg chg="del">
        <pc:chgData name="Sam Martin" userId="e33125ca-7d85-4d4c-8f1d-18df318ebb7a" providerId="ADAL" clId="{A6441F21-A389-40C4-BE06-77FA35276AD6}" dt="2025-10-15T16:22:46.618" v="129" actId="47"/>
        <pc:sldMkLst>
          <pc:docMk/>
          <pc:sldMk cId="15421159" sldId="513"/>
        </pc:sldMkLst>
      </pc:sldChg>
      <pc:sldChg chg="del">
        <pc:chgData name="Sam Martin" userId="e33125ca-7d85-4d4c-8f1d-18df318ebb7a" providerId="ADAL" clId="{A6441F21-A389-40C4-BE06-77FA35276AD6}" dt="2025-10-15T16:22:46.618" v="129" actId="47"/>
        <pc:sldMkLst>
          <pc:docMk/>
          <pc:sldMk cId="4028337246" sldId="514"/>
        </pc:sldMkLst>
      </pc:sldChg>
      <pc:sldChg chg="del">
        <pc:chgData name="Sam Martin" userId="e33125ca-7d85-4d4c-8f1d-18df318ebb7a" providerId="ADAL" clId="{A6441F21-A389-40C4-BE06-77FA35276AD6}" dt="2025-10-15T16:22:46.618" v="129" actId="47"/>
        <pc:sldMkLst>
          <pc:docMk/>
          <pc:sldMk cId="136031436" sldId="516"/>
        </pc:sldMkLst>
      </pc:sldChg>
      <pc:sldChg chg="del">
        <pc:chgData name="Sam Martin" userId="e33125ca-7d85-4d4c-8f1d-18df318ebb7a" providerId="ADAL" clId="{A6441F21-A389-40C4-BE06-77FA35276AD6}" dt="2025-10-15T16:22:46.618" v="129" actId="47"/>
        <pc:sldMkLst>
          <pc:docMk/>
          <pc:sldMk cId="3662999204" sldId="517"/>
        </pc:sldMkLst>
      </pc:sldChg>
      <pc:sldChg chg="del">
        <pc:chgData name="Sam Martin" userId="e33125ca-7d85-4d4c-8f1d-18df318ebb7a" providerId="ADAL" clId="{A6441F21-A389-40C4-BE06-77FA35276AD6}" dt="2025-10-15T16:22:46.618" v="129" actId="47"/>
        <pc:sldMkLst>
          <pc:docMk/>
          <pc:sldMk cId="286578190" sldId="518"/>
        </pc:sldMkLst>
      </pc:sldChg>
      <pc:sldChg chg="del">
        <pc:chgData name="Sam Martin" userId="e33125ca-7d85-4d4c-8f1d-18df318ebb7a" providerId="ADAL" clId="{A6441F21-A389-40C4-BE06-77FA35276AD6}" dt="2025-10-15T16:22:46.618" v="129" actId="47"/>
        <pc:sldMkLst>
          <pc:docMk/>
          <pc:sldMk cId="2012597642" sldId="519"/>
        </pc:sldMkLst>
      </pc:sldChg>
      <pc:sldChg chg="del">
        <pc:chgData name="Sam Martin" userId="e33125ca-7d85-4d4c-8f1d-18df318ebb7a" providerId="ADAL" clId="{A6441F21-A389-40C4-BE06-77FA35276AD6}" dt="2025-10-15T16:22:46.618" v="129" actId="47"/>
        <pc:sldMkLst>
          <pc:docMk/>
          <pc:sldMk cId="2226849887" sldId="520"/>
        </pc:sldMkLst>
      </pc:sldChg>
      <pc:sldChg chg="del">
        <pc:chgData name="Sam Martin" userId="e33125ca-7d85-4d4c-8f1d-18df318ebb7a" providerId="ADAL" clId="{A6441F21-A389-40C4-BE06-77FA35276AD6}" dt="2025-10-15T16:22:46.618" v="129" actId="47"/>
        <pc:sldMkLst>
          <pc:docMk/>
          <pc:sldMk cId="2634167474" sldId="521"/>
        </pc:sldMkLst>
      </pc:sldChg>
      <pc:sldChg chg="del">
        <pc:chgData name="Sam Martin" userId="e33125ca-7d85-4d4c-8f1d-18df318ebb7a" providerId="ADAL" clId="{A6441F21-A389-40C4-BE06-77FA35276AD6}" dt="2025-10-15T16:22:46.618" v="129" actId="47"/>
        <pc:sldMkLst>
          <pc:docMk/>
          <pc:sldMk cId="2946372927" sldId="522"/>
        </pc:sldMkLst>
      </pc:sldChg>
      <pc:sldChg chg="del">
        <pc:chgData name="Sam Martin" userId="e33125ca-7d85-4d4c-8f1d-18df318ebb7a" providerId="ADAL" clId="{A6441F21-A389-40C4-BE06-77FA35276AD6}" dt="2025-10-15T16:22:46.618" v="129" actId="47"/>
        <pc:sldMkLst>
          <pc:docMk/>
          <pc:sldMk cId="1162992863" sldId="523"/>
        </pc:sldMkLst>
      </pc:sldChg>
      <pc:sldChg chg="del">
        <pc:chgData name="Sam Martin" userId="e33125ca-7d85-4d4c-8f1d-18df318ebb7a" providerId="ADAL" clId="{A6441F21-A389-40C4-BE06-77FA35276AD6}" dt="2025-10-15T16:22:46.618" v="129" actId="47"/>
        <pc:sldMkLst>
          <pc:docMk/>
          <pc:sldMk cId="1551029418" sldId="524"/>
        </pc:sldMkLst>
      </pc:sldChg>
      <pc:sldChg chg="del">
        <pc:chgData name="Sam Martin" userId="e33125ca-7d85-4d4c-8f1d-18df318ebb7a" providerId="ADAL" clId="{A6441F21-A389-40C4-BE06-77FA35276AD6}" dt="2025-10-15T16:22:46.618" v="129" actId="47"/>
        <pc:sldMkLst>
          <pc:docMk/>
          <pc:sldMk cId="2325534166" sldId="525"/>
        </pc:sldMkLst>
      </pc:sldChg>
      <pc:sldChg chg="del">
        <pc:chgData name="Sam Martin" userId="e33125ca-7d85-4d4c-8f1d-18df318ebb7a" providerId="ADAL" clId="{A6441F21-A389-40C4-BE06-77FA35276AD6}" dt="2025-10-15T16:22:46.618" v="129" actId="47"/>
        <pc:sldMkLst>
          <pc:docMk/>
          <pc:sldMk cId="454860946" sldId="526"/>
        </pc:sldMkLst>
      </pc:sldChg>
      <pc:sldChg chg="del">
        <pc:chgData name="Sam Martin" userId="e33125ca-7d85-4d4c-8f1d-18df318ebb7a" providerId="ADAL" clId="{A6441F21-A389-40C4-BE06-77FA35276AD6}" dt="2025-10-15T16:22:46.618" v="129" actId="47"/>
        <pc:sldMkLst>
          <pc:docMk/>
          <pc:sldMk cId="3037949977" sldId="527"/>
        </pc:sldMkLst>
      </pc:sldChg>
      <pc:sldChg chg="del">
        <pc:chgData name="Sam Martin" userId="e33125ca-7d85-4d4c-8f1d-18df318ebb7a" providerId="ADAL" clId="{A6441F21-A389-40C4-BE06-77FA35276AD6}" dt="2025-10-15T16:22:46.618" v="129" actId="47"/>
        <pc:sldMkLst>
          <pc:docMk/>
          <pc:sldMk cId="3354275212" sldId="528"/>
        </pc:sldMkLst>
      </pc:sldChg>
      <pc:sldChg chg="del">
        <pc:chgData name="Sam Martin" userId="e33125ca-7d85-4d4c-8f1d-18df318ebb7a" providerId="ADAL" clId="{A6441F21-A389-40C4-BE06-77FA35276AD6}" dt="2025-10-15T16:22:46.618" v="129" actId="47"/>
        <pc:sldMkLst>
          <pc:docMk/>
          <pc:sldMk cId="1472925328" sldId="529"/>
        </pc:sldMkLst>
      </pc:sldChg>
      <pc:sldChg chg="del">
        <pc:chgData name="Sam Martin" userId="e33125ca-7d85-4d4c-8f1d-18df318ebb7a" providerId="ADAL" clId="{A6441F21-A389-40C4-BE06-77FA35276AD6}" dt="2025-10-15T16:22:46.618" v="129" actId="47"/>
        <pc:sldMkLst>
          <pc:docMk/>
          <pc:sldMk cId="4076481342" sldId="531"/>
        </pc:sldMkLst>
      </pc:sldChg>
      <pc:sldChg chg="del">
        <pc:chgData name="Sam Martin" userId="e33125ca-7d85-4d4c-8f1d-18df318ebb7a" providerId="ADAL" clId="{A6441F21-A389-40C4-BE06-77FA35276AD6}" dt="2025-10-15T16:22:46.618" v="129" actId="47"/>
        <pc:sldMkLst>
          <pc:docMk/>
          <pc:sldMk cId="1593007829" sldId="533"/>
        </pc:sldMkLst>
      </pc:sldChg>
      <pc:sldChg chg="del">
        <pc:chgData name="Sam Martin" userId="e33125ca-7d85-4d4c-8f1d-18df318ebb7a" providerId="ADAL" clId="{A6441F21-A389-40C4-BE06-77FA35276AD6}" dt="2025-10-15T16:22:46.618" v="129" actId="47"/>
        <pc:sldMkLst>
          <pc:docMk/>
          <pc:sldMk cId="3370842399" sldId="534"/>
        </pc:sldMkLst>
      </pc:sldChg>
      <pc:sldChg chg="del">
        <pc:chgData name="Sam Martin" userId="e33125ca-7d85-4d4c-8f1d-18df318ebb7a" providerId="ADAL" clId="{A6441F21-A389-40C4-BE06-77FA35276AD6}" dt="2025-10-15T16:22:46.618" v="129" actId="47"/>
        <pc:sldMkLst>
          <pc:docMk/>
          <pc:sldMk cId="2944211252" sldId="536"/>
        </pc:sldMkLst>
      </pc:sldChg>
      <pc:sldChg chg="del">
        <pc:chgData name="Sam Martin" userId="e33125ca-7d85-4d4c-8f1d-18df318ebb7a" providerId="ADAL" clId="{A6441F21-A389-40C4-BE06-77FA35276AD6}" dt="2025-10-15T16:22:46.618" v="129" actId="47"/>
        <pc:sldMkLst>
          <pc:docMk/>
          <pc:sldMk cId="1330429199" sldId="537"/>
        </pc:sldMkLst>
      </pc:sldChg>
      <pc:sldChg chg="del">
        <pc:chgData name="Sam Martin" userId="e33125ca-7d85-4d4c-8f1d-18df318ebb7a" providerId="ADAL" clId="{A6441F21-A389-40C4-BE06-77FA35276AD6}" dt="2025-10-15T16:22:46.618" v="129" actId="47"/>
        <pc:sldMkLst>
          <pc:docMk/>
          <pc:sldMk cId="4100000352" sldId="538"/>
        </pc:sldMkLst>
      </pc:sldChg>
      <pc:sldChg chg="del">
        <pc:chgData name="Sam Martin" userId="e33125ca-7d85-4d4c-8f1d-18df318ebb7a" providerId="ADAL" clId="{A6441F21-A389-40C4-BE06-77FA35276AD6}" dt="2025-10-15T16:22:46.618" v="129" actId="47"/>
        <pc:sldMkLst>
          <pc:docMk/>
          <pc:sldMk cId="3061657007" sldId="539"/>
        </pc:sldMkLst>
      </pc:sldChg>
      <pc:sldChg chg="del">
        <pc:chgData name="Sam Martin" userId="e33125ca-7d85-4d4c-8f1d-18df318ebb7a" providerId="ADAL" clId="{A6441F21-A389-40C4-BE06-77FA35276AD6}" dt="2025-10-15T16:22:46.618" v="129" actId="47"/>
        <pc:sldMkLst>
          <pc:docMk/>
          <pc:sldMk cId="653547182" sldId="540"/>
        </pc:sldMkLst>
      </pc:sldChg>
      <pc:sldChg chg="del">
        <pc:chgData name="Sam Martin" userId="e33125ca-7d85-4d4c-8f1d-18df318ebb7a" providerId="ADAL" clId="{A6441F21-A389-40C4-BE06-77FA35276AD6}" dt="2025-10-15T16:22:46.618" v="129" actId="47"/>
        <pc:sldMkLst>
          <pc:docMk/>
          <pc:sldMk cId="1957146285" sldId="541"/>
        </pc:sldMkLst>
      </pc:sldChg>
      <pc:sldChg chg="del">
        <pc:chgData name="Sam Martin" userId="e33125ca-7d85-4d4c-8f1d-18df318ebb7a" providerId="ADAL" clId="{A6441F21-A389-40C4-BE06-77FA35276AD6}" dt="2025-10-15T16:22:46.618" v="129" actId="47"/>
        <pc:sldMkLst>
          <pc:docMk/>
          <pc:sldMk cId="2945406470" sldId="542"/>
        </pc:sldMkLst>
      </pc:sldChg>
      <pc:sldChg chg="del">
        <pc:chgData name="Sam Martin" userId="e33125ca-7d85-4d4c-8f1d-18df318ebb7a" providerId="ADAL" clId="{A6441F21-A389-40C4-BE06-77FA35276AD6}" dt="2025-10-15T16:22:46.618" v="129" actId="47"/>
        <pc:sldMkLst>
          <pc:docMk/>
          <pc:sldMk cId="710379325" sldId="54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589AC6-C2BF-4453-A21A-A2C6F9C1E513}" type="doc">
      <dgm:prSet loTypeId="urn:microsoft.com/office/officeart/2009/3/layout/IncreasingArrowsProcess" loCatId="process" qsTypeId="urn:microsoft.com/office/officeart/2005/8/quickstyle/simple4" qsCatId="simple" csTypeId="urn:microsoft.com/office/officeart/2005/8/colors/colorful2" csCatId="colorful" phldr="1"/>
      <dgm:spPr/>
      <dgm:t>
        <a:bodyPr/>
        <a:lstStyle/>
        <a:p>
          <a:endParaRPr lang="en-US"/>
        </a:p>
      </dgm:t>
    </dgm:pt>
    <dgm:pt modelId="{A5F36FB3-C8EA-48B4-BA25-36738E7FB20C}">
      <dgm:prSet/>
      <dgm:spPr>
        <a:solidFill>
          <a:schemeClr val="accent2"/>
        </a:solidFill>
        <a:ln>
          <a:solidFill>
            <a:schemeClr val="accent2"/>
          </a:solidFill>
        </a:ln>
      </dgm:spPr>
      <dgm:t>
        <a:bodyPr/>
        <a:lstStyle/>
        <a:p>
          <a:r>
            <a:rPr lang="en-US" b="0" i="0" dirty="0"/>
            <a:t>API development</a:t>
          </a:r>
          <a:endParaRPr lang="en-US" dirty="0"/>
        </a:p>
      </dgm:t>
    </dgm:pt>
    <dgm:pt modelId="{0892586D-4B1F-4006-AA28-5D9A81D973E1}" type="parTrans" cxnId="{8C54AED0-AA6A-4A63-A47D-2AAB8E5AF73E}">
      <dgm:prSet/>
      <dgm:spPr/>
      <dgm:t>
        <a:bodyPr/>
        <a:lstStyle/>
        <a:p>
          <a:endParaRPr lang="en-US"/>
        </a:p>
      </dgm:t>
    </dgm:pt>
    <dgm:pt modelId="{26EC74E1-4C72-49EA-A032-DC0387C9426A}" type="sibTrans" cxnId="{8C54AED0-AA6A-4A63-A47D-2AAB8E5AF73E}">
      <dgm:prSet/>
      <dgm:spPr/>
      <dgm:t>
        <a:bodyPr/>
        <a:lstStyle/>
        <a:p>
          <a:endParaRPr lang="en-US"/>
        </a:p>
      </dgm:t>
    </dgm:pt>
    <dgm:pt modelId="{42619092-0A99-4BCC-81C7-72E4A2F7FB70}">
      <dgm:prSet/>
      <dgm:spPr>
        <a:solidFill>
          <a:schemeClr val="accent3"/>
        </a:solidFill>
      </dgm:spPr>
      <dgm:t>
        <a:bodyPr/>
        <a:lstStyle/>
        <a:p>
          <a:r>
            <a:rPr lang="en-US" b="0" i="0" dirty="0"/>
            <a:t>Rendering</a:t>
          </a:r>
          <a:endParaRPr lang="en-US" dirty="0"/>
        </a:p>
      </dgm:t>
    </dgm:pt>
    <dgm:pt modelId="{E97FC6D1-67A7-415C-B03E-55C8C434C2BB}" type="parTrans" cxnId="{74A97191-961E-4C25-8855-2097D4A0D203}">
      <dgm:prSet/>
      <dgm:spPr/>
      <dgm:t>
        <a:bodyPr/>
        <a:lstStyle/>
        <a:p>
          <a:endParaRPr lang="en-US"/>
        </a:p>
      </dgm:t>
    </dgm:pt>
    <dgm:pt modelId="{04060609-9B50-4A29-B4CD-410051C56A7F}" type="sibTrans" cxnId="{74A97191-961E-4C25-8855-2097D4A0D203}">
      <dgm:prSet/>
      <dgm:spPr/>
      <dgm:t>
        <a:bodyPr/>
        <a:lstStyle/>
        <a:p>
          <a:endParaRPr lang="en-US"/>
        </a:p>
      </dgm:t>
    </dgm:pt>
    <dgm:pt modelId="{A3A7F007-4055-466E-A27B-77FA489AB2C1}">
      <dgm:prSet/>
      <dgm:spPr>
        <a:solidFill>
          <a:schemeClr val="accent5"/>
        </a:solidFill>
      </dgm:spPr>
      <dgm:t>
        <a:bodyPr/>
        <a:lstStyle/>
        <a:p>
          <a:r>
            <a:rPr lang="en-US" b="0" i="0"/>
            <a:t>AI</a:t>
          </a:r>
          <a:endParaRPr lang="en-US"/>
        </a:p>
      </dgm:t>
    </dgm:pt>
    <dgm:pt modelId="{6C3C609E-C9FA-4753-B49D-ED4D5F5583B4}" type="parTrans" cxnId="{ECA35717-475F-4646-89A0-0BBECEE66E51}">
      <dgm:prSet/>
      <dgm:spPr/>
      <dgm:t>
        <a:bodyPr/>
        <a:lstStyle/>
        <a:p>
          <a:endParaRPr lang="en-US"/>
        </a:p>
      </dgm:t>
    </dgm:pt>
    <dgm:pt modelId="{A345C5BA-1C85-4F47-B9B3-A4F800EDC3B3}" type="sibTrans" cxnId="{ECA35717-475F-4646-89A0-0BBECEE66E51}">
      <dgm:prSet/>
      <dgm:spPr/>
      <dgm:t>
        <a:bodyPr/>
        <a:lstStyle/>
        <a:p>
          <a:endParaRPr lang="en-US"/>
        </a:p>
      </dgm:t>
    </dgm:pt>
    <dgm:pt modelId="{B2C244FD-1BB8-4D38-AEF1-630D1EF88C4A}" type="pres">
      <dgm:prSet presAssocID="{38589AC6-C2BF-4453-A21A-A2C6F9C1E513}" presName="Name0" presStyleCnt="0">
        <dgm:presLayoutVars>
          <dgm:chMax val="5"/>
          <dgm:chPref val="5"/>
          <dgm:dir/>
          <dgm:animLvl val="lvl"/>
        </dgm:presLayoutVars>
      </dgm:prSet>
      <dgm:spPr/>
    </dgm:pt>
    <dgm:pt modelId="{A99754FC-765E-4058-BB2C-8E1E2CCCE269}" type="pres">
      <dgm:prSet presAssocID="{A5F36FB3-C8EA-48B4-BA25-36738E7FB20C}" presName="parentText1" presStyleLbl="node1" presStyleIdx="0" presStyleCnt="3" custLinFactNeighborX="0" custLinFactNeighborY="-24372">
        <dgm:presLayoutVars>
          <dgm:chMax/>
          <dgm:chPref val="3"/>
          <dgm:bulletEnabled val="1"/>
        </dgm:presLayoutVars>
      </dgm:prSet>
      <dgm:spPr/>
    </dgm:pt>
    <dgm:pt modelId="{35C7CAC9-EF7F-4D6A-892E-75ACC15FD3CB}" type="pres">
      <dgm:prSet presAssocID="{42619092-0A99-4BCC-81C7-72E4A2F7FB70}" presName="parentText2" presStyleLbl="node1" presStyleIdx="1" presStyleCnt="3">
        <dgm:presLayoutVars>
          <dgm:chMax/>
          <dgm:chPref val="3"/>
          <dgm:bulletEnabled val="1"/>
        </dgm:presLayoutVars>
      </dgm:prSet>
      <dgm:spPr/>
    </dgm:pt>
    <dgm:pt modelId="{F6EB03EC-7323-452E-B556-AF707159EF09}" type="pres">
      <dgm:prSet presAssocID="{A3A7F007-4055-466E-A27B-77FA489AB2C1}" presName="parentText3" presStyleLbl="node1" presStyleIdx="2" presStyleCnt="3" custLinFactNeighborY="24975">
        <dgm:presLayoutVars>
          <dgm:chMax/>
          <dgm:chPref val="3"/>
          <dgm:bulletEnabled val="1"/>
        </dgm:presLayoutVars>
      </dgm:prSet>
      <dgm:spPr/>
    </dgm:pt>
  </dgm:ptLst>
  <dgm:cxnLst>
    <dgm:cxn modelId="{ECA35717-475F-4646-89A0-0BBECEE66E51}" srcId="{38589AC6-C2BF-4453-A21A-A2C6F9C1E513}" destId="{A3A7F007-4055-466E-A27B-77FA489AB2C1}" srcOrd="2" destOrd="0" parTransId="{6C3C609E-C9FA-4753-B49D-ED4D5F5583B4}" sibTransId="{A345C5BA-1C85-4F47-B9B3-A4F800EDC3B3}"/>
    <dgm:cxn modelId="{F90B1923-52F7-4BE1-81A3-34403D7DE910}" type="presOf" srcId="{A5F36FB3-C8EA-48B4-BA25-36738E7FB20C}" destId="{A99754FC-765E-4058-BB2C-8E1E2CCCE269}" srcOrd="0" destOrd="0" presId="urn:microsoft.com/office/officeart/2009/3/layout/IncreasingArrowsProcess"/>
    <dgm:cxn modelId="{43B16A24-05E2-4BC7-BDE9-571A1702506A}" type="presOf" srcId="{42619092-0A99-4BCC-81C7-72E4A2F7FB70}" destId="{35C7CAC9-EF7F-4D6A-892E-75ACC15FD3CB}" srcOrd="0" destOrd="0" presId="urn:microsoft.com/office/officeart/2009/3/layout/IncreasingArrowsProcess"/>
    <dgm:cxn modelId="{74A97191-961E-4C25-8855-2097D4A0D203}" srcId="{38589AC6-C2BF-4453-A21A-A2C6F9C1E513}" destId="{42619092-0A99-4BCC-81C7-72E4A2F7FB70}" srcOrd="1" destOrd="0" parTransId="{E97FC6D1-67A7-415C-B03E-55C8C434C2BB}" sibTransId="{04060609-9B50-4A29-B4CD-410051C56A7F}"/>
    <dgm:cxn modelId="{8C54AED0-AA6A-4A63-A47D-2AAB8E5AF73E}" srcId="{38589AC6-C2BF-4453-A21A-A2C6F9C1E513}" destId="{A5F36FB3-C8EA-48B4-BA25-36738E7FB20C}" srcOrd="0" destOrd="0" parTransId="{0892586D-4B1F-4006-AA28-5D9A81D973E1}" sibTransId="{26EC74E1-4C72-49EA-A032-DC0387C9426A}"/>
    <dgm:cxn modelId="{A5436CD9-DB21-4AB6-8256-EA098179BA6A}" type="presOf" srcId="{A3A7F007-4055-466E-A27B-77FA489AB2C1}" destId="{F6EB03EC-7323-452E-B556-AF707159EF09}" srcOrd="0" destOrd="0" presId="urn:microsoft.com/office/officeart/2009/3/layout/IncreasingArrowsProcess"/>
    <dgm:cxn modelId="{078F43ED-12D7-4B94-995F-5299538D1389}" type="presOf" srcId="{38589AC6-C2BF-4453-A21A-A2C6F9C1E513}" destId="{B2C244FD-1BB8-4D38-AEF1-630D1EF88C4A}" srcOrd="0" destOrd="0" presId="urn:microsoft.com/office/officeart/2009/3/layout/IncreasingArrowsProcess"/>
    <dgm:cxn modelId="{28584422-B768-4F72-AB9C-C89C798927E4}" type="presParOf" srcId="{B2C244FD-1BB8-4D38-AEF1-630D1EF88C4A}" destId="{A99754FC-765E-4058-BB2C-8E1E2CCCE269}" srcOrd="0" destOrd="0" presId="urn:microsoft.com/office/officeart/2009/3/layout/IncreasingArrowsProcess"/>
    <dgm:cxn modelId="{E6C6A7D1-8E0C-411C-A9CB-ABFBB0CEDFC0}" type="presParOf" srcId="{B2C244FD-1BB8-4D38-AEF1-630D1EF88C4A}" destId="{35C7CAC9-EF7F-4D6A-892E-75ACC15FD3CB}" srcOrd="1" destOrd="0" presId="urn:microsoft.com/office/officeart/2009/3/layout/IncreasingArrowsProcess"/>
    <dgm:cxn modelId="{3E179279-50EF-4DE4-AC32-EC142A99B916}" type="presParOf" srcId="{B2C244FD-1BB8-4D38-AEF1-630D1EF88C4A}" destId="{F6EB03EC-7323-452E-B556-AF707159EF09}" srcOrd="2"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6967CB-391E-4D4E-A132-0A5F57931C42}" type="doc">
      <dgm:prSet loTypeId="urn:microsoft.com/office/officeart/2005/8/layout/process1" loCatId="process" qsTypeId="urn:microsoft.com/office/officeart/2005/8/quickstyle/simple4" qsCatId="simple" csTypeId="urn:microsoft.com/office/officeart/2005/8/colors/colorful2" csCatId="colorful" phldr="1"/>
      <dgm:spPr/>
      <dgm:t>
        <a:bodyPr/>
        <a:lstStyle/>
        <a:p>
          <a:endParaRPr lang="en-GB"/>
        </a:p>
      </dgm:t>
    </dgm:pt>
    <dgm:pt modelId="{75A078F2-743A-4C47-8276-969844F2140B}">
      <dgm:prSet/>
      <dgm:spPr/>
      <dgm:t>
        <a:bodyPr/>
        <a:lstStyle/>
        <a:p>
          <a:r>
            <a:rPr lang="en-GB" b="0" i="0" dirty="0"/>
            <a:t>Era of single </a:t>
          </a:r>
          <a:r>
            <a:rPr lang="en-GB" b="0" i="0" dirty="0" err="1"/>
            <a:t>renderpasses</a:t>
          </a:r>
          <a:endParaRPr lang="en-GB" dirty="0"/>
        </a:p>
      </dgm:t>
    </dgm:pt>
    <dgm:pt modelId="{FE3D6C53-C25A-4491-8375-A28FED0153FE}" type="parTrans" cxnId="{0386D50C-D6BA-48EA-A284-CE67D1A74B33}">
      <dgm:prSet/>
      <dgm:spPr/>
      <dgm:t>
        <a:bodyPr/>
        <a:lstStyle/>
        <a:p>
          <a:endParaRPr lang="en-GB"/>
        </a:p>
      </dgm:t>
    </dgm:pt>
    <dgm:pt modelId="{2A73872F-DC76-475C-B096-8905DB1384B8}" type="sibTrans" cxnId="{0386D50C-D6BA-48EA-A284-CE67D1A74B33}">
      <dgm:prSet/>
      <dgm:spPr/>
      <dgm:t>
        <a:bodyPr/>
        <a:lstStyle/>
        <a:p>
          <a:endParaRPr lang="en-GB"/>
        </a:p>
      </dgm:t>
    </dgm:pt>
    <dgm:pt modelId="{8FE723C3-B675-454B-B037-C5D04F4009C6}">
      <dgm:prSet/>
      <dgm:spPr/>
      <dgm:t>
        <a:bodyPr/>
        <a:lstStyle/>
        <a:p>
          <a:r>
            <a:rPr lang="en-GB" b="0" i="0" dirty="0"/>
            <a:t>Cost of multi-pass too high</a:t>
          </a:r>
          <a:endParaRPr lang="en-GB" dirty="0"/>
        </a:p>
      </dgm:t>
    </dgm:pt>
    <dgm:pt modelId="{95307116-069D-4A6C-8DAA-B4123786CDFE}" type="parTrans" cxnId="{CC5C4CD0-F272-424D-AD6B-5E80BD026DEB}">
      <dgm:prSet/>
      <dgm:spPr/>
      <dgm:t>
        <a:bodyPr/>
        <a:lstStyle/>
        <a:p>
          <a:endParaRPr lang="en-GB"/>
        </a:p>
      </dgm:t>
    </dgm:pt>
    <dgm:pt modelId="{3B700693-7F3E-46F0-ACD8-F64AA31DB8D8}" type="sibTrans" cxnId="{CC5C4CD0-F272-424D-AD6B-5E80BD026DEB}">
      <dgm:prSet/>
      <dgm:spPr/>
      <dgm:t>
        <a:bodyPr/>
        <a:lstStyle/>
        <a:p>
          <a:endParaRPr lang="en-GB"/>
        </a:p>
      </dgm:t>
    </dgm:pt>
    <dgm:pt modelId="{C191006F-E550-40A8-A374-0AE925CB58F2}">
      <dgm:prSet/>
      <dgm:spPr/>
      <dgm:t>
        <a:bodyPr/>
        <a:lstStyle/>
        <a:p>
          <a:endParaRPr lang="en-GB" dirty="0"/>
        </a:p>
      </dgm:t>
    </dgm:pt>
    <dgm:pt modelId="{16D409DA-6016-47D1-B947-8F027C21F151}" type="parTrans" cxnId="{0163B142-695B-4491-B6D5-F212F306C958}">
      <dgm:prSet/>
      <dgm:spPr/>
      <dgm:t>
        <a:bodyPr/>
        <a:lstStyle/>
        <a:p>
          <a:endParaRPr lang="en-GB"/>
        </a:p>
      </dgm:t>
    </dgm:pt>
    <dgm:pt modelId="{095A8AE8-C30A-48AD-8D08-33F8D7387282}" type="sibTrans" cxnId="{0163B142-695B-4491-B6D5-F212F306C958}">
      <dgm:prSet/>
      <dgm:spPr/>
      <dgm:t>
        <a:bodyPr/>
        <a:lstStyle/>
        <a:p>
          <a:endParaRPr lang="en-GB"/>
        </a:p>
      </dgm:t>
    </dgm:pt>
    <dgm:pt modelId="{CBC986ED-BA45-4E18-B0EE-05D921F58252}">
      <dgm:prSet/>
      <dgm:spPr/>
      <dgm:t>
        <a:bodyPr/>
        <a:lstStyle/>
        <a:p>
          <a:r>
            <a:rPr lang="en-GB" b="0" i="0" dirty="0"/>
            <a:t>Era of multi-pass content</a:t>
          </a:r>
          <a:endParaRPr lang="en-GB" dirty="0"/>
        </a:p>
      </dgm:t>
    </dgm:pt>
    <dgm:pt modelId="{0DE934D4-3411-4D6E-9536-0089C3AB1672}" type="parTrans" cxnId="{4C6BB087-A9CB-4695-8437-73960C59EADE}">
      <dgm:prSet/>
      <dgm:spPr/>
      <dgm:t>
        <a:bodyPr/>
        <a:lstStyle/>
        <a:p>
          <a:endParaRPr lang="en-GB"/>
        </a:p>
      </dgm:t>
    </dgm:pt>
    <dgm:pt modelId="{FD03FA7C-A94C-4B6F-8F7E-C38FFD67C8A5}" type="sibTrans" cxnId="{4C6BB087-A9CB-4695-8437-73960C59EADE}">
      <dgm:prSet/>
      <dgm:spPr/>
      <dgm:t>
        <a:bodyPr/>
        <a:lstStyle/>
        <a:p>
          <a:endParaRPr lang="en-GB"/>
        </a:p>
      </dgm:t>
    </dgm:pt>
    <dgm:pt modelId="{414E67AA-290B-4745-AD20-1A402B242262}">
      <dgm:prSet/>
      <dgm:spPr/>
      <dgm:t>
        <a:bodyPr/>
        <a:lstStyle/>
        <a:p>
          <a:r>
            <a:rPr lang="en-GB" b="0" i="0" dirty="0"/>
            <a:t>Bandwidth costs more affordable</a:t>
          </a:r>
          <a:endParaRPr lang="en-GB" dirty="0"/>
        </a:p>
      </dgm:t>
    </dgm:pt>
    <dgm:pt modelId="{6F012BDB-7C85-4A52-8DFC-6F5DEA94747F}" type="parTrans" cxnId="{8FDE9027-B774-4BF0-A70C-B783F70D9BC3}">
      <dgm:prSet/>
      <dgm:spPr/>
      <dgm:t>
        <a:bodyPr/>
        <a:lstStyle/>
        <a:p>
          <a:endParaRPr lang="en-GB"/>
        </a:p>
      </dgm:t>
    </dgm:pt>
    <dgm:pt modelId="{27EDB2C8-9657-429E-9B36-1CA1F2739D69}" type="sibTrans" cxnId="{8FDE9027-B774-4BF0-A70C-B783F70D9BC3}">
      <dgm:prSet/>
      <dgm:spPr/>
      <dgm:t>
        <a:bodyPr/>
        <a:lstStyle/>
        <a:p>
          <a:endParaRPr lang="en-GB"/>
        </a:p>
      </dgm:t>
    </dgm:pt>
    <dgm:pt modelId="{DBDD7F02-5E77-4B63-AC15-436835DF9491}">
      <dgm:prSet/>
      <dgm:spPr/>
      <dgm:t>
        <a:bodyPr/>
        <a:lstStyle/>
        <a:p>
          <a:r>
            <a:rPr lang="en-GB" b="0" i="0" dirty="0"/>
            <a:t>Compute increasing but some hesitancy</a:t>
          </a:r>
          <a:endParaRPr lang="en-GB" dirty="0"/>
        </a:p>
      </dgm:t>
    </dgm:pt>
    <dgm:pt modelId="{8F94B310-9216-4D4B-8A07-6DAEE1E32F80}" type="parTrans" cxnId="{21E1D0A2-8A32-4D62-8206-E540E395D547}">
      <dgm:prSet/>
      <dgm:spPr/>
      <dgm:t>
        <a:bodyPr/>
        <a:lstStyle/>
        <a:p>
          <a:endParaRPr lang="en-GB"/>
        </a:p>
      </dgm:t>
    </dgm:pt>
    <dgm:pt modelId="{216D4151-B781-4A81-AC6E-1F9B84180FA9}" type="sibTrans" cxnId="{21E1D0A2-8A32-4D62-8206-E540E395D547}">
      <dgm:prSet/>
      <dgm:spPr/>
      <dgm:t>
        <a:bodyPr/>
        <a:lstStyle/>
        <a:p>
          <a:endParaRPr lang="en-GB"/>
        </a:p>
      </dgm:t>
    </dgm:pt>
    <dgm:pt modelId="{87CD3495-7AE6-4E78-BDA8-6F5331F0712C}">
      <dgm:prSet/>
      <dgm:spPr/>
      <dgm:t>
        <a:bodyPr/>
        <a:lstStyle/>
        <a:p>
          <a:r>
            <a:rPr lang="en-GB" b="0" i="0" dirty="0"/>
            <a:t>OpenGL ES 2 home turf</a:t>
          </a:r>
          <a:endParaRPr lang="en-GB" dirty="0"/>
        </a:p>
      </dgm:t>
    </dgm:pt>
    <dgm:pt modelId="{CBCB9712-30DD-49B0-BE85-A2A86A668185}" type="parTrans" cxnId="{48E77717-551F-4E8F-8E24-F14FCCB393AE}">
      <dgm:prSet/>
      <dgm:spPr/>
      <dgm:t>
        <a:bodyPr/>
        <a:lstStyle/>
        <a:p>
          <a:endParaRPr lang="en-GB"/>
        </a:p>
      </dgm:t>
    </dgm:pt>
    <dgm:pt modelId="{8DD0CE42-402B-4BD6-B6C6-D4311AB6AB51}" type="sibTrans" cxnId="{48E77717-551F-4E8F-8E24-F14FCCB393AE}">
      <dgm:prSet/>
      <dgm:spPr/>
      <dgm:t>
        <a:bodyPr/>
        <a:lstStyle/>
        <a:p>
          <a:endParaRPr lang="en-GB"/>
        </a:p>
      </dgm:t>
    </dgm:pt>
    <dgm:pt modelId="{2FAB94DD-23E0-4D22-A5D9-A19E8660E622}">
      <dgm:prSet/>
      <dgm:spPr/>
      <dgm:t>
        <a:bodyPr/>
        <a:lstStyle/>
        <a:p>
          <a:r>
            <a:rPr lang="en-GB" b="0" i="0" dirty="0"/>
            <a:t>Deferred, post effects, etc.</a:t>
          </a:r>
          <a:endParaRPr lang="en-GB" dirty="0"/>
        </a:p>
      </dgm:t>
    </dgm:pt>
    <dgm:pt modelId="{22B8BC93-85A4-4C7C-AE0D-E373DFA4FF6D}" type="parTrans" cxnId="{A4EFDB12-1432-4686-8ED3-011990987AFA}">
      <dgm:prSet/>
      <dgm:spPr/>
      <dgm:t>
        <a:bodyPr/>
        <a:lstStyle/>
        <a:p>
          <a:endParaRPr lang="en-GB"/>
        </a:p>
      </dgm:t>
    </dgm:pt>
    <dgm:pt modelId="{277133F6-382E-47CA-A5B0-960D8C76B0AD}" type="sibTrans" cxnId="{A4EFDB12-1432-4686-8ED3-011990987AFA}">
      <dgm:prSet/>
      <dgm:spPr/>
      <dgm:t>
        <a:bodyPr/>
        <a:lstStyle/>
        <a:p>
          <a:endParaRPr lang="en-GB"/>
        </a:p>
      </dgm:t>
    </dgm:pt>
    <dgm:pt modelId="{D3611E9B-16CF-407C-849F-F6A105AA185B}">
      <dgm:prSet/>
      <dgm:spPr/>
      <dgm:t>
        <a:bodyPr/>
        <a:lstStyle/>
        <a:p>
          <a:endParaRPr lang="en-GB" dirty="0"/>
        </a:p>
      </dgm:t>
    </dgm:pt>
    <dgm:pt modelId="{23684181-36E1-4276-A107-A15526AC7E70}" type="parTrans" cxnId="{1FEE73A6-7592-4038-894F-096005BA0FFB}">
      <dgm:prSet/>
      <dgm:spPr/>
      <dgm:t>
        <a:bodyPr/>
        <a:lstStyle/>
        <a:p>
          <a:endParaRPr lang="en-GB"/>
        </a:p>
      </dgm:t>
    </dgm:pt>
    <dgm:pt modelId="{6FAC5175-B950-463B-AB8C-D72D88E45670}" type="sibTrans" cxnId="{1FEE73A6-7592-4038-894F-096005BA0FFB}">
      <dgm:prSet/>
      <dgm:spPr/>
      <dgm:t>
        <a:bodyPr/>
        <a:lstStyle/>
        <a:p>
          <a:endParaRPr lang="en-GB"/>
        </a:p>
      </dgm:t>
    </dgm:pt>
    <dgm:pt modelId="{C149CD08-B045-42EA-81CB-05787A08B2A6}">
      <dgm:prSet/>
      <dgm:spPr/>
      <dgm:t>
        <a:bodyPr/>
        <a:lstStyle/>
        <a:p>
          <a:r>
            <a:rPr lang="en-GB" b="0" i="0" dirty="0"/>
            <a:t>Geometry increasing</a:t>
          </a:r>
          <a:endParaRPr lang="en-GB" dirty="0"/>
        </a:p>
      </dgm:t>
    </dgm:pt>
    <dgm:pt modelId="{271B6E48-E631-43AA-8491-7B01BB8078F2}" type="parTrans" cxnId="{3187897B-5F5F-471E-9E9B-9C6AB9BD83BE}">
      <dgm:prSet/>
      <dgm:spPr/>
      <dgm:t>
        <a:bodyPr/>
        <a:lstStyle/>
        <a:p>
          <a:endParaRPr lang="en-GB"/>
        </a:p>
      </dgm:t>
    </dgm:pt>
    <dgm:pt modelId="{C7E62B93-10FF-4F72-B6C1-E698AB865C91}" type="sibTrans" cxnId="{3187897B-5F5F-471E-9E9B-9C6AB9BD83BE}">
      <dgm:prSet/>
      <dgm:spPr/>
      <dgm:t>
        <a:bodyPr/>
        <a:lstStyle/>
        <a:p>
          <a:endParaRPr lang="en-GB"/>
        </a:p>
      </dgm:t>
    </dgm:pt>
    <dgm:pt modelId="{B7C6A658-8BF8-41D0-9EB6-14FDA89E6E31}">
      <dgm:prSet/>
      <dgm:spPr/>
      <dgm:t>
        <a:bodyPr/>
        <a:lstStyle/>
        <a:p>
          <a:r>
            <a:rPr lang="en-GB" b="0" i="0" dirty="0"/>
            <a:t>Motivated “on-chip” rendering developments – mixed results</a:t>
          </a:r>
          <a:endParaRPr lang="en-GB" dirty="0"/>
        </a:p>
      </dgm:t>
    </dgm:pt>
    <dgm:pt modelId="{69D18F4A-AD92-42B1-8A62-98452A0BF7BB}" type="parTrans" cxnId="{C729360F-AB1F-4A4D-990A-EECE9540CF74}">
      <dgm:prSet/>
      <dgm:spPr/>
      <dgm:t>
        <a:bodyPr/>
        <a:lstStyle/>
        <a:p>
          <a:endParaRPr lang="en-GB"/>
        </a:p>
      </dgm:t>
    </dgm:pt>
    <dgm:pt modelId="{7D355E3A-5233-4808-B14F-6BFCDB85BC06}" type="sibTrans" cxnId="{C729360F-AB1F-4A4D-990A-EECE9540CF74}">
      <dgm:prSet/>
      <dgm:spPr/>
      <dgm:t>
        <a:bodyPr/>
        <a:lstStyle/>
        <a:p>
          <a:endParaRPr lang="en-GB"/>
        </a:p>
      </dgm:t>
    </dgm:pt>
    <dgm:pt modelId="{FDEDA2A0-ACA9-45C7-B8FB-DCDFF082353B}" type="pres">
      <dgm:prSet presAssocID="{F66967CB-391E-4D4E-A132-0A5F57931C42}" presName="Name0" presStyleCnt="0">
        <dgm:presLayoutVars>
          <dgm:dir/>
          <dgm:resizeHandles val="exact"/>
        </dgm:presLayoutVars>
      </dgm:prSet>
      <dgm:spPr/>
    </dgm:pt>
    <dgm:pt modelId="{9DEA0C05-E529-478C-842D-ED2F5819F57E}" type="pres">
      <dgm:prSet presAssocID="{75A078F2-743A-4C47-8276-969844F2140B}" presName="node" presStyleLbl="node1" presStyleIdx="0" presStyleCnt="2">
        <dgm:presLayoutVars>
          <dgm:bulletEnabled val="1"/>
        </dgm:presLayoutVars>
      </dgm:prSet>
      <dgm:spPr/>
    </dgm:pt>
    <dgm:pt modelId="{D9C21DB9-4EDD-4C46-8A21-189361E3A5CA}" type="pres">
      <dgm:prSet presAssocID="{2A73872F-DC76-475C-B096-8905DB1384B8}" presName="sibTrans" presStyleLbl="sibTrans2D1" presStyleIdx="0" presStyleCnt="1"/>
      <dgm:spPr/>
    </dgm:pt>
    <dgm:pt modelId="{CF866015-F83D-4008-BE2F-988DB2EDF673}" type="pres">
      <dgm:prSet presAssocID="{2A73872F-DC76-475C-B096-8905DB1384B8}" presName="connectorText" presStyleLbl="sibTrans2D1" presStyleIdx="0" presStyleCnt="1"/>
      <dgm:spPr/>
    </dgm:pt>
    <dgm:pt modelId="{8809F356-85B4-47CB-A005-527A9584F15B}" type="pres">
      <dgm:prSet presAssocID="{CBC986ED-BA45-4E18-B0EE-05D921F58252}" presName="node" presStyleLbl="node1" presStyleIdx="1" presStyleCnt="2">
        <dgm:presLayoutVars>
          <dgm:bulletEnabled val="1"/>
        </dgm:presLayoutVars>
      </dgm:prSet>
      <dgm:spPr/>
    </dgm:pt>
  </dgm:ptLst>
  <dgm:cxnLst>
    <dgm:cxn modelId="{0386D50C-D6BA-48EA-A284-CE67D1A74B33}" srcId="{F66967CB-391E-4D4E-A132-0A5F57931C42}" destId="{75A078F2-743A-4C47-8276-969844F2140B}" srcOrd="0" destOrd="0" parTransId="{FE3D6C53-C25A-4491-8375-A28FED0153FE}" sibTransId="{2A73872F-DC76-475C-B096-8905DB1384B8}"/>
    <dgm:cxn modelId="{C729360F-AB1F-4A4D-990A-EECE9540CF74}" srcId="{75A078F2-743A-4C47-8276-969844F2140B}" destId="{B7C6A658-8BF8-41D0-9EB6-14FDA89E6E31}" srcOrd="3" destOrd="0" parTransId="{69D18F4A-AD92-42B1-8A62-98452A0BF7BB}" sibTransId="{7D355E3A-5233-4808-B14F-6BFCDB85BC06}"/>
    <dgm:cxn modelId="{A4EFDB12-1432-4686-8ED3-011990987AFA}" srcId="{CBC986ED-BA45-4E18-B0EE-05D921F58252}" destId="{2FAB94DD-23E0-4D22-A5D9-A19E8660E622}" srcOrd="1" destOrd="0" parTransId="{22B8BC93-85A4-4C7C-AE0D-E373DFA4FF6D}" sibTransId="{277133F6-382E-47CA-A5B0-960D8C76B0AD}"/>
    <dgm:cxn modelId="{48E77717-551F-4E8F-8E24-F14FCCB393AE}" srcId="{75A078F2-743A-4C47-8276-969844F2140B}" destId="{87CD3495-7AE6-4E78-BDA8-6F5331F0712C}" srcOrd="0" destOrd="0" parTransId="{CBCB9712-30DD-49B0-BE85-A2A86A668185}" sibTransId="{8DD0CE42-402B-4BD6-B6C6-D4311AB6AB51}"/>
    <dgm:cxn modelId="{39E49E1C-2A2B-49DD-BF73-0E49A4AB6650}" type="presOf" srcId="{2A73872F-DC76-475C-B096-8905DB1384B8}" destId="{D9C21DB9-4EDD-4C46-8A21-189361E3A5CA}" srcOrd="0" destOrd="0" presId="urn:microsoft.com/office/officeart/2005/8/layout/process1"/>
    <dgm:cxn modelId="{8FDE9027-B774-4BF0-A70C-B783F70D9BC3}" srcId="{CBC986ED-BA45-4E18-B0EE-05D921F58252}" destId="{414E67AA-290B-4745-AD20-1A402B242262}" srcOrd="0" destOrd="0" parTransId="{6F012BDB-7C85-4A52-8DFC-6F5DEA94747F}" sibTransId="{27EDB2C8-9657-429E-9B36-1CA1F2739D69}"/>
    <dgm:cxn modelId="{BAC86434-E0B4-4444-AEEC-B244351DAE49}" type="presOf" srcId="{87CD3495-7AE6-4E78-BDA8-6F5331F0712C}" destId="{9DEA0C05-E529-478C-842D-ED2F5819F57E}" srcOrd="0" destOrd="1" presId="urn:microsoft.com/office/officeart/2005/8/layout/process1"/>
    <dgm:cxn modelId="{9BDA2D3A-41A1-4ACC-B1D0-7FD6E2F82CCC}" type="presOf" srcId="{2A73872F-DC76-475C-B096-8905DB1384B8}" destId="{CF866015-F83D-4008-BE2F-988DB2EDF673}" srcOrd="1" destOrd="0" presId="urn:microsoft.com/office/officeart/2005/8/layout/process1"/>
    <dgm:cxn modelId="{FEDBD93F-9D36-496E-8991-85A76692A041}" type="presOf" srcId="{414E67AA-290B-4745-AD20-1A402B242262}" destId="{8809F356-85B4-47CB-A005-527A9584F15B}" srcOrd="0" destOrd="1" presId="urn:microsoft.com/office/officeart/2005/8/layout/process1"/>
    <dgm:cxn modelId="{04F09F5B-0AE2-453D-8B04-E8E184D7AAD0}" type="presOf" srcId="{DBDD7F02-5E77-4B63-AC15-436835DF9491}" destId="{8809F356-85B4-47CB-A005-527A9584F15B}" srcOrd="0" destOrd="5" presId="urn:microsoft.com/office/officeart/2005/8/layout/process1"/>
    <dgm:cxn modelId="{0163B142-695B-4491-B6D5-F212F306C958}" srcId="{75A078F2-743A-4C47-8276-969844F2140B}" destId="{C191006F-E550-40A8-A374-0AE925CB58F2}" srcOrd="2" destOrd="0" parTransId="{16D409DA-6016-47D1-B947-8F027C21F151}" sibTransId="{095A8AE8-C30A-48AD-8D08-33F8D7387282}"/>
    <dgm:cxn modelId="{B2FE424A-F1EB-4F72-9D64-E5F465232BE0}" type="presOf" srcId="{2FAB94DD-23E0-4D22-A5D9-A19E8660E622}" destId="{8809F356-85B4-47CB-A005-527A9584F15B}" srcOrd="0" destOrd="2" presId="urn:microsoft.com/office/officeart/2005/8/layout/process1"/>
    <dgm:cxn modelId="{2DE5D56F-5E1B-4F5F-837F-AABEC6944734}" type="presOf" srcId="{CBC986ED-BA45-4E18-B0EE-05D921F58252}" destId="{8809F356-85B4-47CB-A005-527A9584F15B}" srcOrd="0" destOrd="0" presId="urn:microsoft.com/office/officeart/2005/8/layout/process1"/>
    <dgm:cxn modelId="{4000F674-7706-4B6B-9999-8D82BE2C4680}" type="presOf" srcId="{C191006F-E550-40A8-A374-0AE925CB58F2}" destId="{9DEA0C05-E529-478C-842D-ED2F5819F57E}" srcOrd="0" destOrd="3" presId="urn:microsoft.com/office/officeart/2005/8/layout/process1"/>
    <dgm:cxn modelId="{3187897B-5F5F-471E-9E9B-9C6AB9BD83BE}" srcId="{CBC986ED-BA45-4E18-B0EE-05D921F58252}" destId="{C149CD08-B045-42EA-81CB-05787A08B2A6}" srcOrd="3" destOrd="0" parTransId="{271B6E48-E631-43AA-8491-7B01BB8078F2}" sibTransId="{C7E62B93-10FF-4F72-B6C1-E698AB865C91}"/>
    <dgm:cxn modelId="{4C6BB087-A9CB-4695-8437-73960C59EADE}" srcId="{F66967CB-391E-4D4E-A132-0A5F57931C42}" destId="{CBC986ED-BA45-4E18-B0EE-05D921F58252}" srcOrd="1" destOrd="0" parTransId="{0DE934D4-3411-4D6E-9536-0089C3AB1672}" sibTransId="{FD03FA7C-A94C-4B6F-8F7E-C38FFD67C8A5}"/>
    <dgm:cxn modelId="{18B8F894-7521-4D07-AEEC-FEF6393D2A96}" type="presOf" srcId="{B7C6A658-8BF8-41D0-9EB6-14FDA89E6E31}" destId="{9DEA0C05-E529-478C-842D-ED2F5819F57E}" srcOrd="0" destOrd="4" presId="urn:microsoft.com/office/officeart/2005/8/layout/process1"/>
    <dgm:cxn modelId="{21E1D0A2-8A32-4D62-8206-E540E395D547}" srcId="{CBC986ED-BA45-4E18-B0EE-05D921F58252}" destId="{DBDD7F02-5E77-4B63-AC15-436835DF9491}" srcOrd="4" destOrd="0" parTransId="{8F94B310-9216-4D4B-8A07-6DAEE1E32F80}" sibTransId="{216D4151-B781-4A81-AC6E-1F9B84180FA9}"/>
    <dgm:cxn modelId="{1FEE73A6-7592-4038-894F-096005BA0FFB}" srcId="{CBC986ED-BA45-4E18-B0EE-05D921F58252}" destId="{D3611E9B-16CF-407C-849F-F6A105AA185B}" srcOrd="2" destOrd="0" parTransId="{23684181-36E1-4276-A107-A15526AC7E70}" sibTransId="{6FAC5175-B950-463B-AB8C-D72D88E45670}"/>
    <dgm:cxn modelId="{640869C5-11D1-4505-B1D8-DBED0DB42DE1}" type="presOf" srcId="{F66967CB-391E-4D4E-A132-0A5F57931C42}" destId="{FDEDA2A0-ACA9-45C7-B8FB-DCDFF082353B}" srcOrd="0" destOrd="0" presId="urn:microsoft.com/office/officeart/2005/8/layout/process1"/>
    <dgm:cxn modelId="{CC5C4CD0-F272-424D-AD6B-5E80BD026DEB}" srcId="{75A078F2-743A-4C47-8276-969844F2140B}" destId="{8FE723C3-B675-454B-B037-C5D04F4009C6}" srcOrd="1" destOrd="0" parTransId="{95307116-069D-4A6C-8DAA-B4123786CDFE}" sibTransId="{3B700693-7F3E-46F0-ACD8-F64AA31DB8D8}"/>
    <dgm:cxn modelId="{D338CBD2-A9E6-48C9-A8B4-4DCE807F53C3}" type="presOf" srcId="{D3611E9B-16CF-407C-849F-F6A105AA185B}" destId="{8809F356-85B4-47CB-A005-527A9584F15B}" srcOrd="0" destOrd="3" presId="urn:microsoft.com/office/officeart/2005/8/layout/process1"/>
    <dgm:cxn modelId="{56AC01E7-C0CA-4E77-8016-E6EE53B8C999}" type="presOf" srcId="{8FE723C3-B675-454B-B037-C5D04F4009C6}" destId="{9DEA0C05-E529-478C-842D-ED2F5819F57E}" srcOrd="0" destOrd="2" presId="urn:microsoft.com/office/officeart/2005/8/layout/process1"/>
    <dgm:cxn modelId="{56E88BFA-C2D1-4EFC-899F-5D3952607A26}" type="presOf" srcId="{75A078F2-743A-4C47-8276-969844F2140B}" destId="{9DEA0C05-E529-478C-842D-ED2F5819F57E}" srcOrd="0" destOrd="0" presId="urn:microsoft.com/office/officeart/2005/8/layout/process1"/>
    <dgm:cxn modelId="{68BADEFD-E759-4AC9-A9F2-268258D57D3D}" type="presOf" srcId="{C149CD08-B045-42EA-81CB-05787A08B2A6}" destId="{8809F356-85B4-47CB-A005-527A9584F15B}" srcOrd="0" destOrd="4" presId="urn:microsoft.com/office/officeart/2005/8/layout/process1"/>
    <dgm:cxn modelId="{B284039F-A0FF-4D43-9A1A-D10211FAB226}" type="presParOf" srcId="{FDEDA2A0-ACA9-45C7-B8FB-DCDFF082353B}" destId="{9DEA0C05-E529-478C-842D-ED2F5819F57E}" srcOrd="0" destOrd="0" presId="urn:microsoft.com/office/officeart/2005/8/layout/process1"/>
    <dgm:cxn modelId="{21534BE3-B806-4154-9312-687E37A12476}" type="presParOf" srcId="{FDEDA2A0-ACA9-45C7-B8FB-DCDFF082353B}" destId="{D9C21DB9-4EDD-4C46-8A21-189361E3A5CA}" srcOrd="1" destOrd="0" presId="urn:microsoft.com/office/officeart/2005/8/layout/process1"/>
    <dgm:cxn modelId="{D57E4AFB-3BE4-489D-AA75-53D78552A30E}" type="presParOf" srcId="{D9C21DB9-4EDD-4C46-8A21-189361E3A5CA}" destId="{CF866015-F83D-4008-BE2F-988DB2EDF673}" srcOrd="0" destOrd="0" presId="urn:microsoft.com/office/officeart/2005/8/layout/process1"/>
    <dgm:cxn modelId="{30C2A874-65FA-4AC0-975C-043504171FF8}" type="presParOf" srcId="{FDEDA2A0-ACA9-45C7-B8FB-DCDFF082353B}" destId="{8809F356-85B4-47CB-A005-527A9584F15B}"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9754FC-765E-4058-BB2C-8E1E2CCCE269}">
      <dsp:nvSpPr>
        <dsp:cNvPr id="0" name=""/>
        <dsp:cNvSpPr/>
      </dsp:nvSpPr>
      <dsp:spPr>
        <a:xfrm>
          <a:off x="0" y="798918"/>
          <a:ext cx="11522074" cy="1678053"/>
        </a:xfrm>
        <a:prstGeom prst="rightArrow">
          <a:avLst>
            <a:gd name="adj1" fmla="val 50000"/>
            <a:gd name="adj2" fmla="val 50000"/>
          </a:avLst>
        </a:prstGeom>
        <a:solidFill>
          <a:schemeClr val="accent2"/>
        </a:solid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254000" bIns="266391" numCol="1" spcCol="1270" anchor="ctr" anchorCtr="0">
          <a:noAutofit/>
        </a:bodyPr>
        <a:lstStyle/>
        <a:p>
          <a:pPr marL="0" lvl="0" indent="0" algn="l" defTabSz="1466850">
            <a:lnSpc>
              <a:spcPct val="90000"/>
            </a:lnSpc>
            <a:spcBef>
              <a:spcPct val="0"/>
            </a:spcBef>
            <a:spcAft>
              <a:spcPct val="35000"/>
            </a:spcAft>
            <a:buNone/>
          </a:pPr>
          <a:r>
            <a:rPr lang="en-US" sz="3300" b="0" i="0" kern="1200" dirty="0"/>
            <a:t>API development</a:t>
          </a:r>
          <a:endParaRPr lang="en-US" sz="3300" kern="1200" dirty="0"/>
        </a:p>
      </dsp:txBody>
      <dsp:txXfrm>
        <a:off x="0" y="1218431"/>
        <a:ext cx="11102561" cy="839027"/>
      </dsp:txXfrm>
    </dsp:sp>
    <dsp:sp modelId="{35C7CAC9-EF7F-4D6A-892E-75ACC15FD3CB}">
      <dsp:nvSpPr>
        <dsp:cNvPr id="0" name=""/>
        <dsp:cNvSpPr/>
      </dsp:nvSpPr>
      <dsp:spPr>
        <a:xfrm>
          <a:off x="3548798" y="1767245"/>
          <a:ext cx="7973275" cy="1678053"/>
        </a:xfrm>
        <a:prstGeom prst="rightArrow">
          <a:avLst>
            <a:gd name="adj1" fmla="val 50000"/>
            <a:gd name="adj2" fmla="val 50000"/>
          </a:avLst>
        </a:prstGeom>
        <a:solidFill>
          <a:schemeClr val="accent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254000" bIns="266391" numCol="1" spcCol="1270" anchor="ctr" anchorCtr="0">
          <a:noAutofit/>
        </a:bodyPr>
        <a:lstStyle/>
        <a:p>
          <a:pPr marL="0" lvl="0" indent="0" algn="l" defTabSz="1466850">
            <a:lnSpc>
              <a:spcPct val="90000"/>
            </a:lnSpc>
            <a:spcBef>
              <a:spcPct val="0"/>
            </a:spcBef>
            <a:spcAft>
              <a:spcPct val="35000"/>
            </a:spcAft>
            <a:buNone/>
          </a:pPr>
          <a:r>
            <a:rPr lang="en-US" sz="3300" b="0" i="0" kern="1200" dirty="0"/>
            <a:t>Rendering</a:t>
          </a:r>
          <a:endParaRPr lang="en-US" sz="3300" kern="1200" dirty="0"/>
        </a:p>
      </dsp:txBody>
      <dsp:txXfrm>
        <a:off x="3548798" y="2186758"/>
        <a:ext cx="7553762" cy="839027"/>
      </dsp:txXfrm>
    </dsp:sp>
    <dsp:sp modelId="{F6EB03EC-7323-452E-B556-AF707159EF09}">
      <dsp:nvSpPr>
        <dsp:cNvPr id="0" name=""/>
        <dsp:cNvSpPr/>
      </dsp:nvSpPr>
      <dsp:spPr>
        <a:xfrm>
          <a:off x="7097597" y="2745690"/>
          <a:ext cx="4424476" cy="1678053"/>
        </a:xfrm>
        <a:prstGeom prst="rightArrow">
          <a:avLst>
            <a:gd name="adj1" fmla="val 50000"/>
            <a:gd name="adj2" fmla="val 50000"/>
          </a:avLst>
        </a:prstGeom>
        <a:solidFill>
          <a:schemeClr val="accent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254000" bIns="266391" numCol="1" spcCol="1270" anchor="ctr" anchorCtr="0">
          <a:noAutofit/>
        </a:bodyPr>
        <a:lstStyle/>
        <a:p>
          <a:pPr marL="0" lvl="0" indent="0" algn="l" defTabSz="1466850">
            <a:lnSpc>
              <a:spcPct val="90000"/>
            </a:lnSpc>
            <a:spcBef>
              <a:spcPct val="0"/>
            </a:spcBef>
            <a:spcAft>
              <a:spcPct val="35000"/>
            </a:spcAft>
            <a:buNone/>
          </a:pPr>
          <a:r>
            <a:rPr lang="en-US" sz="3300" b="0" i="0" kern="1200"/>
            <a:t>AI</a:t>
          </a:r>
          <a:endParaRPr lang="en-US" sz="3300" kern="1200"/>
        </a:p>
      </dsp:txBody>
      <dsp:txXfrm>
        <a:off x="7097597" y="3165203"/>
        <a:ext cx="4004963" cy="8390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EA0C05-E529-478C-842D-ED2F5819F57E}">
      <dsp:nvSpPr>
        <dsp:cNvPr id="0" name=""/>
        <dsp:cNvSpPr/>
      </dsp:nvSpPr>
      <dsp:spPr>
        <a:xfrm>
          <a:off x="2250" y="726230"/>
          <a:ext cx="4798988" cy="2879393"/>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b="0" i="0" kern="1200" dirty="0"/>
            <a:t>Era of single </a:t>
          </a:r>
          <a:r>
            <a:rPr lang="en-GB" sz="2800" b="0" i="0" kern="1200" dirty="0" err="1"/>
            <a:t>renderpasses</a:t>
          </a:r>
          <a:endParaRPr lang="en-GB" sz="2800" kern="1200" dirty="0"/>
        </a:p>
        <a:p>
          <a:pPr marL="228600" lvl="1" indent="-228600" algn="l" defTabSz="977900">
            <a:lnSpc>
              <a:spcPct val="90000"/>
            </a:lnSpc>
            <a:spcBef>
              <a:spcPct val="0"/>
            </a:spcBef>
            <a:spcAft>
              <a:spcPct val="15000"/>
            </a:spcAft>
            <a:buChar char="•"/>
          </a:pPr>
          <a:r>
            <a:rPr lang="en-GB" sz="2200" b="0" i="0" kern="1200" dirty="0"/>
            <a:t>OpenGL ES 2 home turf</a:t>
          </a:r>
          <a:endParaRPr lang="en-GB" sz="2200" kern="1200" dirty="0"/>
        </a:p>
        <a:p>
          <a:pPr marL="228600" lvl="1" indent="-228600" algn="l" defTabSz="977900">
            <a:lnSpc>
              <a:spcPct val="90000"/>
            </a:lnSpc>
            <a:spcBef>
              <a:spcPct val="0"/>
            </a:spcBef>
            <a:spcAft>
              <a:spcPct val="15000"/>
            </a:spcAft>
            <a:buChar char="•"/>
          </a:pPr>
          <a:r>
            <a:rPr lang="en-GB" sz="2200" b="0" i="0" kern="1200" dirty="0"/>
            <a:t>Cost of multi-pass too high</a:t>
          </a:r>
          <a:endParaRPr lang="en-GB" sz="2200" kern="1200" dirty="0"/>
        </a:p>
        <a:p>
          <a:pPr marL="228600" lvl="1" indent="-228600" algn="l" defTabSz="977900">
            <a:lnSpc>
              <a:spcPct val="90000"/>
            </a:lnSpc>
            <a:spcBef>
              <a:spcPct val="0"/>
            </a:spcBef>
            <a:spcAft>
              <a:spcPct val="15000"/>
            </a:spcAft>
            <a:buChar char="•"/>
          </a:pPr>
          <a:endParaRPr lang="en-GB" sz="2200" kern="1200" dirty="0"/>
        </a:p>
        <a:p>
          <a:pPr marL="228600" lvl="1" indent="-228600" algn="l" defTabSz="977900">
            <a:lnSpc>
              <a:spcPct val="90000"/>
            </a:lnSpc>
            <a:spcBef>
              <a:spcPct val="0"/>
            </a:spcBef>
            <a:spcAft>
              <a:spcPct val="15000"/>
            </a:spcAft>
            <a:buChar char="•"/>
          </a:pPr>
          <a:r>
            <a:rPr lang="en-GB" sz="2200" b="0" i="0" kern="1200" dirty="0"/>
            <a:t>Motivated “on-chip” rendering developments – mixed results</a:t>
          </a:r>
          <a:endParaRPr lang="en-GB" sz="2200" kern="1200" dirty="0"/>
        </a:p>
      </dsp:txBody>
      <dsp:txXfrm>
        <a:off x="86585" y="810565"/>
        <a:ext cx="4630318" cy="2710723"/>
      </dsp:txXfrm>
    </dsp:sp>
    <dsp:sp modelId="{D9C21DB9-4EDD-4C46-8A21-189361E3A5CA}">
      <dsp:nvSpPr>
        <dsp:cNvPr id="0" name=""/>
        <dsp:cNvSpPr/>
      </dsp:nvSpPr>
      <dsp:spPr>
        <a:xfrm>
          <a:off x="5281138" y="1570852"/>
          <a:ext cx="1017385" cy="1190149"/>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GB" sz="2300" kern="1200"/>
        </a:p>
      </dsp:txBody>
      <dsp:txXfrm>
        <a:off x="5281138" y="1808882"/>
        <a:ext cx="712170" cy="714089"/>
      </dsp:txXfrm>
    </dsp:sp>
    <dsp:sp modelId="{8809F356-85B4-47CB-A005-527A9584F15B}">
      <dsp:nvSpPr>
        <dsp:cNvPr id="0" name=""/>
        <dsp:cNvSpPr/>
      </dsp:nvSpPr>
      <dsp:spPr>
        <a:xfrm>
          <a:off x="6720834" y="726230"/>
          <a:ext cx="4798988" cy="2879393"/>
        </a:xfrm>
        <a:prstGeom prst="roundRect">
          <a:avLst>
            <a:gd name="adj" fmla="val 10000"/>
          </a:avLst>
        </a:prstGeom>
        <a:gradFill rotWithShape="0">
          <a:gsLst>
            <a:gs pos="0">
              <a:schemeClr val="accent2">
                <a:hueOff val="-13201119"/>
                <a:satOff val="72983"/>
                <a:lumOff val="31763"/>
                <a:alphaOff val="0"/>
                <a:satMod val="103000"/>
                <a:lumMod val="102000"/>
                <a:tint val="94000"/>
              </a:schemeClr>
            </a:gs>
            <a:gs pos="50000">
              <a:schemeClr val="accent2">
                <a:hueOff val="-13201119"/>
                <a:satOff val="72983"/>
                <a:lumOff val="31763"/>
                <a:alphaOff val="0"/>
                <a:satMod val="110000"/>
                <a:lumMod val="100000"/>
                <a:shade val="100000"/>
              </a:schemeClr>
            </a:gs>
            <a:gs pos="100000">
              <a:schemeClr val="accent2">
                <a:hueOff val="-13201119"/>
                <a:satOff val="72983"/>
                <a:lumOff val="3176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b="0" i="0" kern="1200" dirty="0"/>
            <a:t>Era of multi-pass content</a:t>
          </a:r>
          <a:endParaRPr lang="en-GB" sz="2800" kern="1200" dirty="0"/>
        </a:p>
        <a:p>
          <a:pPr marL="228600" lvl="1" indent="-228600" algn="l" defTabSz="977900">
            <a:lnSpc>
              <a:spcPct val="90000"/>
            </a:lnSpc>
            <a:spcBef>
              <a:spcPct val="0"/>
            </a:spcBef>
            <a:spcAft>
              <a:spcPct val="15000"/>
            </a:spcAft>
            <a:buChar char="•"/>
          </a:pPr>
          <a:r>
            <a:rPr lang="en-GB" sz="2200" b="0" i="0" kern="1200" dirty="0"/>
            <a:t>Bandwidth costs more affordable</a:t>
          </a:r>
          <a:endParaRPr lang="en-GB" sz="2200" kern="1200" dirty="0"/>
        </a:p>
        <a:p>
          <a:pPr marL="228600" lvl="1" indent="-228600" algn="l" defTabSz="977900">
            <a:lnSpc>
              <a:spcPct val="90000"/>
            </a:lnSpc>
            <a:spcBef>
              <a:spcPct val="0"/>
            </a:spcBef>
            <a:spcAft>
              <a:spcPct val="15000"/>
            </a:spcAft>
            <a:buChar char="•"/>
          </a:pPr>
          <a:r>
            <a:rPr lang="en-GB" sz="2200" b="0" i="0" kern="1200" dirty="0"/>
            <a:t>Deferred, post effects, etc.</a:t>
          </a:r>
          <a:endParaRPr lang="en-GB" sz="2200" kern="1200" dirty="0"/>
        </a:p>
        <a:p>
          <a:pPr marL="228600" lvl="1" indent="-228600" algn="l" defTabSz="977900">
            <a:lnSpc>
              <a:spcPct val="90000"/>
            </a:lnSpc>
            <a:spcBef>
              <a:spcPct val="0"/>
            </a:spcBef>
            <a:spcAft>
              <a:spcPct val="15000"/>
            </a:spcAft>
            <a:buChar char="•"/>
          </a:pPr>
          <a:endParaRPr lang="en-GB" sz="2200" kern="1200" dirty="0"/>
        </a:p>
        <a:p>
          <a:pPr marL="228600" lvl="1" indent="-228600" algn="l" defTabSz="977900">
            <a:lnSpc>
              <a:spcPct val="90000"/>
            </a:lnSpc>
            <a:spcBef>
              <a:spcPct val="0"/>
            </a:spcBef>
            <a:spcAft>
              <a:spcPct val="15000"/>
            </a:spcAft>
            <a:buChar char="•"/>
          </a:pPr>
          <a:r>
            <a:rPr lang="en-GB" sz="2200" b="0" i="0" kern="1200" dirty="0"/>
            <a:t>Geometry increasing</a:t>
          </a:r>
          <a:endParaRPr lang="en-GB" sz="2200" kern="1200" dirty="0"/>
        </a:p>
        <a:p>
          <a:pPr marL="228600" lvl="1" indent="-228600" algn="l" defTabSz="977900">
            <a:lnSpc>
              <a:spcPct val="90000"/>
            </a:lnSpc>
            <a:spcBef>
              <a:spcPct val="0"/>
            </a:spcBef>
            <a:spcAft>
              <a:spcPct val="15000"/>
            </a:spcAft>
            <a:buChar char="•"/>
          </a:pPr>
          <a:r>
            <a:rPr lang="en-GB" sz="2200" b="0" i="0" kern="1200" dirty="0"/>
            <a:t>Compute increasing but some hesitancy</a:t>
          </a:r>
          <a:endParaRPr lang="en-GB" sz="2200" kern="1200" dirty="0"/>
        </a:p>
      </dsp:txBody>
      <dsp:txXfrm>
        <a:off x="6805169" y="810565"/>
        <a:ext cx="4630318" cy="2710723"/>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B394A5-FD1F-430F-BB3A-F7878AC293E0}"/>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4" name="Footer Placeholder 3">
            <a:extLst>
              <a:ext uri="{FF2B5EF4-FFF2-40B4-BE49-F238E27FC236}">
                <a16:creationId xmlns:a16="http://schemas.microsoft.com/office/drawing/2014/main" id="{363CE605-DAD4-4C64-BE6E-BE3D8E5504AE}"/>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5F699187-58AF-4D6B-8526-D5C98A6AF82B}"/>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79C45C6D-DBFC-4B67-A8DE-9C2360ACC98E}" type="slidenum">
              <a:rPr lang="en-US" altLang="en-US"/>
              <a:pPr>
                <a:defRPr/>
              </a:pPr>
              <a:t>‹#›</a:t>
            </a:fld>
            <a:endParaRPr lang="en-US" altLang="en-US"/>
          </a:p>
        </p:txBody>
      </p:sp>
    </p:spTree>
    <p:extLst>
      <p:ext uri="{BB962C8B-B14F-4D97-AF65-F5344CB8AC3E}">
        <p14:creationId xmlns:p14="http://schemas.microsoft.com/office/powerpoint/2010/main" val="8531822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7C0424-39BA-4205-9510-7D8372B40FAD}"/>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190861BC-4E89-4909-9F41-7A6E20183733}"/>
              </a:ext>
            </a:extLst>
          </p:cNvPr>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5B25F150-DB0B-4758-AFA9-222A6E446235}" type="datetimeFigureOut">
              <a:rPr lang="en-US" altLang="en-US"/>
              <a:pPr>
                <a:defRPr/>
              </a:pPr>
              <a:t>11/25/2025</a:t>
            </a:fld>
            <a:endParaRPr lang="en-US" altLang="en-US"/>
          </a:p>
        </p:txBody>
      </p:sp>
      <p:sp>
        <p:nvSpPr>
          <p:cNvPr id="4" name="Slide Image Placeholder 3">
            <a:extLst>
              <a:ext uri="{FF2B5EF4-FFF2-40B4-BE49-F238E27FC236}">
                <a16:creationId xmlns:a16="http://schemas.microsoft.com/office/drawing/2014/main" id="{D5B20C51-CC4D-4C34-9C63-92F50CE02E99}"/>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DAC138B7-E2A5-4B5D-ADC2-E53A511B52FC}"/>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59A61A1A-4481-471C-A253-BE997586AA04}"/>
              </a:ext>
            </a:extLst>
          </p:cNvPr>
          <p:cNvSpPr>
            <a:spLocks noGrp="1"/>
          </p:cNvSpPr>
          <p:nvPr>
            <p:ph type="ftr" sz="quarter" idx="4"/>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1BC0DDD9-A1C6-46BA-89ED-AF0DD2672605}"/>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3B16354E-6974-4833-AB87-3220A0835E84}" type="slidenum">
              <a:rPr lang="en-US" altLang="en-US"/>
              <a:pPr>
                <a:defRPr/>
              </a:pPr>
              <a:t>‹#›</a:t>
            </a:fld>
            <a:endParaRPr lang="en-US" altLang="en-US"/>
          </a:p>
        </p:txBody>
      </p:sp>
    </p:spTree>
    <p:extLst>
      <p:ext uri="{BB962C8B-B14F-4D97-AF65-F5344CB8AC3E}">
        <p14:creationId xmlns:p14="http://schemas.microsoft.com/office/powerpoint/2010/main" val="976758004"/>
      </p:ext>
    </p:extLst>
  </p:cSld>
  <p:clrMap bg1="lt1" tx1="dk1" bg2="lt2" tx2="dk2" accent1="accent1" accent2="accent2" accent3="accent3" accent4="accent4" accent5="accent5" accent6="accent6" hlink="hlink" folHlink="folHlink"/>
  <p:notesStyle>
    <a:lvl1pPr algn="l" rtl="0" eaLnBrk="0" fontAlgn="base" hangingPunct="0">
      <a:spcBef>
        <a:spcPts val="6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ts val="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ts val="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ts val="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ts val="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r>
              <a:rPr lang="en-GB" dirty="0">
                <a:solidFill>
                  <a:schemeClr val="accent5"/>
                </a:solidFill>
              </a:rPr>
              <a:t>Eras</a:t>
            </a:r>
            <a:r>
              <a:rPr lang="en-GB" dirty="0"/>
              <a:t>” as an excuse</a:t>
            </a:r>
          </a:p>
          <a:p>
            <a:pPr lvl="1"/>
            <a:r>
              <a:rPr lang="en-GB" dirty="0"/>
              <a:t>Range of topics</a:t>
            </a:r>
          </a:p>
          <a:p>
            <a:pPr lvl="1"/>
            <a:r>
              <a:rPr lang="en-GB" dirty="0"/>
              <a:t>Across a range of time</a:t>
            </a:r>
          </a:p>
          <a:p>
            <a:endParaRPr lang="en-GB" dirty="0"/>
          </a:p>
          <a:p>
            <a:r>
              <a:rPr lang="en-GB" dirty="0"/>
              <a:t>Partly for fun, partly to see what lessons we can learn</a:t>
            </a:r>
          </a:p>
          <a:p>
            <a:endParaRPr lang="en-GB" dirty="0"/>
          </a:p>
          <a:p>
            <a:r>
              <a:rPr lang="en-GB" dirty="0"/>
              <a:t>Use this to observe what the new era we are entering will look like</a:t>
            </a:r>
          </a:p>
          <a:p>
            <a:pPr lvl="1"/>
            <a:r>
              <a:rPr lang="en-GB" dirty="0"/>
              <a:t>Spoiler – this era will involve AI</a:t>
            </a:r>
          </a:p>
          <a:p>
            <a:pPr marL="0" marR="0" lvl="0" indent="0" algn="l" defTabSz="914400" rtl="0" eaLnBrk="0" fontAlgn="base" latinLnBrk="0" hangingPunct="0">
              <a:lnSpc>
                <a:spcPct val="100000"/>
              </a:lnSpc>
              <a:spcBef>
                <a:spcPts val="600"/>
              </a:spcBef>
              <a:spcAft>
                <a:spcPct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a:t>
            </a:fld>
            <a:endParaRPr lang="en-US" altLang="en-US"/>
          </a:p>
        </p:txBody>
      </p:sp>
    </p:spTree>
    <p:extLst>
      <p:ext uri="{BB962C8B-B14F-4D97-AF65-F5344CB8AC3E}">
        <p14:creationId xmlns:p14="http://schemas.microsoft.com/office/powerpoint/2010/main" val="1277935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There’s perhaps some lessons to learn from the era of “on chip rendering”. </a:t>
            </a:r>
          </a:p>
          <a:p>
            <a:pPr lvl="0"/>
            <a:endParaRPr lang="en-GB" dirty="0"/>
          </a:p>
          <a:p>
            <a:pPr lvl="0"/>
            <a:r>
              <a:rPr lang="en-GB" dirty="0"/>
              <a:t>At the start I was working on Enlighten, which we had running on mobile. Dynamic lighting was a major cost. Not much point having dynamic radiosity if you can’t render the direct lights! BW of deferred was a huge problem – 4-6 GB/s. Each GB/s was ~100mW. We started speaking to HW vendors about this. I’m not sure where exactly the idea came from, but there was something of a collective recognition that the </a:t>
            </a:r>
            <a:r>
              <a:rPr lang="en-GB" dirty="0" err="1"/>
              <a:t>tilebuffer</a:t>
            </a:r>
            <a:r>
              <a:rPr lang="en-GB" dirty="0"/>
              <a:t> in mobile GPUs could offer per-pixel read-write access (not just write access). That’s a big deal for lighting because it allows you to render your </a:t>
            </a:r>
            <a:r>
              <a:rPr lang="en-GB" dirty="0" err="1"/>
              <a:t>gbuffers</a:t>
            </a:r>
            <a:r>
              <a:rPr lang="en-GB" dirty="0"/>
              <a:t>, then render your light geometry and read back depth normal to compute lighting, all in a single pass. It can be a significant bandwidth win.</a:t>
            </a:r>
          </a:p>
          <a:p>
            <a:pPr lvl="0"/>
            <a:endParaRPr lang="en-GB" dirty="0"/>
          </a:p>
          <a:p>
            <a:pPr lvl="0"/>
            <a:r>
              <a:rPr lang="en-GB" dirty="0"/>
              <a:t>Arm were pioneers of this and there were several rounds of experimentation and API designs. Pixel local storage emerged for GLES but adoption was limited by cross vendor support. We learned late that others couldn’t support it. In hindsight it would have been better to deliver less but deliver it more broadly (e.g. framebuffer fetch), but we didn’t know this at the time. </a:t>
            </a:r>
          </a:p>
          <a:p>
            <a:pPr lvl="0"/>
            <a:endParaRPr lang="en-GB" dirty="0"/>
          </a:p>
          <a:p>
            <a:pPr lvl="0"/>
            <a:r>
              <a:rPr lang="en-GB" dirty="0"/>
              <a:t>Vulkan then came into being and with it came </a:t>
            </a:r>
            <a:r>
              <a:rPr lang="en-GB" dirty="0" err="1"/>
              <a:t>subpasses</a:t>
            </a:r>
            <a:r>
              <a:rPr lang="en-GB" dirty="0"/>
              <a:t> - undoubtedly the wrong API, which emerged from the frantic all-hands-on-deck exercise of shipping Vulkan 1.0. There was just insufficient time to get the right API.</a:t>
            </a:r>
          </a:p>
          <a:p>
            <a:pPr lvl="1"/>
            <a:endParaRPr lang="en-GB" dirty="0"/>
          </a:p>
          <a:p>
            <a:pPr lvl="0"/>
            <a:r>
              <a:rPr lang="en-GB" dirty="0"/>
              <a:t>By now, we had been working on this a long time. We were further from the original more explicit ideas in the early APIs, but also weren’t as minimal and cross-vendor as frame buffer fetch. We had to introduce a “did it merge?” API to provide feedback to developers. Significant parts of the API were of no use to any vendor, and </a:t>
            </a:r>
            <a:r>
              <a:rPr lang="en-GB" dirty="0" err="1"/>
              <a:t>subpasses</a:t>
            </a:r>
            <a:r>
              <a:rPr lang="en-GB" dirty="0"/>
              <a:t> a cost to all developers. </a:t>
            </a:r>
          </a:p>
          <a:p>
            <a:pPr lvl="1"/>
            <a:endParaRPr lang="en-GB" dirty="0"/>
          </a:p>
          <a:p>
            <a:pPr lvl="0"/>
            <a:r>
              <a:rPr lang="en-GB" dirty="0"/>
              <a:t>Sadly, this kind of sealed the fate of on-chip rendering in Vulkan, in my eyes at least, although things have since improved with dynamic rendering local read and Apple have tile shaders. There is still value in these techniques. AR/VR devices stand out as an interesting example. But for wider mobile gaming it is a technology who’s moment of peak impact has passed. We will shortly see devices with peak 100+ GB/s, and we are looking instead at different ways to do dynamic lighting.</a:t>
            </a:r>
          </a:p>
          <a:p>
            <a:pPr lvl="1"/>
            <a:endParaRPr lang="en-GB" dirty="0"/>
          </a:p>
          <a:p>
            <a:pPr lvl="0"/>
            <a:r>
              <a:rPr lang="en-GB" dirty="0"/>
              <a:t>I learned a lot from this experience. It taught me a lot about the vital importance of building and getting cross industry consensus for technology. Longer term this is essential for a technology to succeed. The role API design has in that is huge. It also taught me a lot about the timeline involved, and the costs of getting things wrong.</a:t>
            </a:r>
          </a:p>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11</a:t>
            </a:fld>
            <a:endParaRPr lang="en-US" altLang="en-US"/>
          </a:p>
        </p:txBody>
      </p:sp>
    </p:spTree>
    <p:extLst>
      <p:ext uri="{BB962C8B-B14F-4D97-AF65-F5344CB8AC3E}">
        <p14:creationId xmlns:p14="http://schemas.microsoft.com/office/powerpoint/2010/main" val="804777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Subpasses</a:t>
            </a:r>
            <a:r>
              <a:rPr lang="en-US" dirty="0"/>
              <a:t> were then killed off. But geometry continues to increase. Should we kill off tilers as well?</a:t>
            </a:r>
          </a:p>
          <a:p>
            <a:endParaRPr lang="en-US" dirty="0"/>
          </a:p>
          <a:p>
            <a:r>
              <a:rPr lang="en-US" dirty="0"/>
              <a:t>No! </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12</a:t>
            </a:fld>
            <a:endParaRPr lang="en-US" altLang="en-US"/>
          </a:p>
        </p:txBody>
      </p:sp>
    </p:spTree>
    <p:extLst>
      <p:ext uri="{BB962C8B-B14F-4D97-AF65-F5344CB8AC3E}">
        <p14:creationId xmlns:p14="http://schemas.microsoft.com/office/powerpoint/2010/main" val="3792394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13</a:t>
            </a:fld>
            <a:endParaRPr lang="en-US" altLang="en-US"/>
          </a:p>
        </p:txBody>
      </p:sp>
    </p:spTree>
    <p:extLst>
      <p:ext uri="{BB962C8B-B14F-4D97-AF65-F5344CB8AC3E}">
        <p14:creationId xmlns:p14="http://schemas.microsoft.com/office/powerpoint/2010/main" val="1095895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everlasting joke about ray tracing is that it was always 5-10 years away, and then when you got 5-10 years into the future, you found it was still 5-10 years away.</a:t>
            </a:r>
          </a:p>
          <a:p>
            <a:endParaRPr lang="en-GB" dirty="0"/>
          </a:p>
          <a:p>
            <a:r>
              <a:rPr lang="en-GB" dirty="0"/>
              <a:t>Well, now the HW exists. </a:t>
            </a:r>
          </a:p>
          <a:p>
            <a:r>
              <a:rPr lang="en-GB" dirty="0"/>
              <a:t>Adoption isn’t quite here though. It’s growing bit by bit each year, a bit like Vulkan’s long dark night of semi-adoption. But it is growing, and people are exploring.</a:t>
            </a:r>
          </a:p>
          <a:p>
            <a:endParaRPr lang="en-GB" dirty="0"/>
          </a:p>
          <a:p>
            <a:r>
              <a:rPr lang="en-GB" dirty="0"/>
              <a:t>The light is close to the end of the tunnel, and we think we can see the inflection points for it. </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14</a:t>
            </a:fld>
            <a:endParaRPr lang="en-US" altLang="en-US"/>
          </a:p>
        </p:txBody>
      </p:sp>
    </p:spTree>
    <p:extLst>
      <p:ext uri="{BB962C8B-B14F-4D97-AF65-F5344CB8AC3E}">
        <p14:creationId xmlns:p14="http://schemas.microsoft.com/office/powerpoint/2010/main" val="980580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chemeClr val="accent5"/>
                </a:solidFill>
              </a:rPr>
              <a:t>Strong forces exist pushing mobile to adopt desktop/console functionality as soon as it emerges</a:t>
            </a:r>
          </a:p>
          <a:p>
            <a:pPr lvl="1"/>
            <a:r>
              <a:rPr lang="en-GB" dirty="0"/>
              <a:t>(The reverse doesn’t happen so regularly)</a:t>
            </a:r>
          </a:p>
          <a:p>
            <a:endParaRPr lang="en-GB" dirty="0"/>
          </a:p>
          <a:p>
            <a:r>
              <a:rPr lang="en-GB" dirty="0"/>
              <a:t>Sometimes this pushes technology onto mobile even if the tech is not entirely ready or suitable</a:t>
            </a:r>
          </a:p>
          <a:p>
            <a:pPr lvl="1"/>
            <a:r>
              <a:rPr lang="en-GB" dirty="0"/>
              <a:t>E.g. geometry shaders, tessellation, etc.</a:t>
            </a:r>
          </a:p>
          <a:p>
            <a:pPr lvl="1"/>
            <a:r>
              <a:rPr lang="en-GB" dirty="0"/>
              <a:t>If we really want them to run well on mobile, they should be re-designed (not going to happen!)</a:t>
            </a:r>
          </a:p>
          <a:p>
            <a:endParaRPr lang="en-GB" dirty="0"/>
          </a:p>
          <a:p>
            <a:r>
              <a:rPr lang="en-GB" dirty="0"/>
              <a:t>Matching technology is not necessary the wrong thing to do – genuinely useful to many people to have a common technology platform between desktop and mobile. </a:t>
            </a:r>
          </a:p>
          <a:p>
            <a:pPr lvl="1"/>
            <a:r>
              <a:rPr lang="en-GB" dirty="0"/>
              <a:t>Code “just works”, optimisation a secondary problem</a:t>
            </a:r>
          </a:p>
          <a:p>
            <a:pPr lvl="1"/>
            <a:r>
              <a:rPr lang="en-GB" dirty="0"/>
              <a:t>Underlines the importance of introducing technology and APIs that </a:t>
            </a:r>
            <a:r>
              <a:rPr lang="en-GB" u="sng" dirty="0"/>
              <a:t>work across both</a:t>
            </a:r>
            <a:r>
              <a:rPr lang="en-GB" dirty="0"/>
              <a:t> though</a:t>
            </a:r>
          </a:p>
          <a:p>
            <a:endParaRPr lang="en-GB" dirty="0"/>
          </a:p>
          <a:p>
            <a:r>
              <a:rPr lang="en-GB" dirty="0"/>
              <a:t>But ray tracing is </a:t>
            </a:r>
            <a:r>
              <a:rPr lang="en-GB" b="1" dirty="0"/>
              <a:t>not </a:t>
            </a:r>
            <a:r>
              <a:rPr lang="en-GB" dirty="0"/>
              <a:t>poorly shaped for mobile</a:t>
            </a:r>
          </a:p>
          <a:p>
            <a:pPr lvl="1"/>
            <a:r>
              <a:rPr lang="en-GB" dirty="0"/>
              <a:t>Yes, it’s expensive. Yes, it’s expensive in terms of bandwidth</a:t>
            </a:r>
          </a:p>
          <a:p>
            <a:pPr lvl="1"/>
            <a:r>
              <a:rPr lang="en-GB" dirty="0"/>
              <a:t>It’s not inherently inefficient or inappropriate for mobile though (unlike, say tessellation)</a:t>
            </a:r>
          </a:p>
          <a:p>
            <a:pPr lvl="1"/>
            <a:r>
              <a:rPr lang="en-GB" dirty="0"/>
              <a:t>Modern mobile HW is actually really good at ray tracing and can/will get better</a:t>
            </a:r>
          </a:p>
          <a:p>
            <a:endParaRPr lang="en-GB"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15</a:t>
            </a:fld>
            <a:endParaRPr lang="en-US" altLang="en-US"/>
          </a:p>
        </p:txBody>
      </p:sp>
    </p:spTree>
    <p:extLst>
      <p:ext uri="{BB962C8B-B14F-4D97-AF65-F5344CB8AC3E}">
        <p14:creationId xmlns:p14="http://schemas.microsoft.com/office/powerpoint/2010/main" val="2338988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Desktop/console will start, or seriously consider, going all-in on RT around, say, 2028 or so</a:t>
            </a:r>
          </a:p>
          <a:p>
            <a:pPr lvl="1"/>
            <a:r>
              <a:rPr lang="en-GB" dirty="0"/>
              <a:t>Plausible timeline for new consoles</a:t>
            </a:r>
          </a:p>
          <a:p>
            <a:pPr lvl="1"/>
            <a:r>
              <a:rPr lang="en-GB" dirty="0"/>
              <a:t>Pain in the arse doing a bit of both. API friction, double data, etc. HW becoming more capable.</a:t>
            </a:r>
          </a:p>
          <a:p>
            <a:pPr lvl="1"/>
            <a:r>
              <a:rPr lang="en-GB" dirty="0"/>
              <a:t>At some point, it’s just worth </a:t>
            </a:r>
            <a:r>
              <a:rPr lang="en-GB" dirty="0" err="1"/>
              <a:t>RT’ing</a:t>
            </a:r>
            <a:r>
              <a:rPr lang="en-GB" dirty="0"/>
              <a:t> everything and having one set of problems rather than two.</a:t>
            </a:r>
          </a:p>
          <a:p>
            <a:pPr lvl="1"/>
            <a:r>
              <a:rPr lang="en-GB" dirty="0"/>
              <a:t>Finally get away from the limitations of rasterization</a:t>
            </a:r>
          </a:p>
          <a:p>
            <a:pPr lvl="1"/>
            <a:endParaRPr lang="en-GB" dirty="0"/>
          </a:p>
          <a:p>
            <a:pPr lvl="0"/>
            <a:r>
              <a:rPr lang="en-GB" dirty="0"/>
              <a:t>(I was unaware of it at the time I gave this talk but subsequently discovered that Mark Cerny of Sony has spoken publicly about their investment in RT and AI for PS6 a “couple of years” away.)</a:t>
            </a:r>
          </a:p>
          <a:p>
            <a:endParaRPr lang="en-GB"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16</a:t>
            </a:fld>
            <a:endParaRPr lang="en-US" altLang="en-US"/>
          </a:p>
        </p:txBody>
      </p:sp>
    </p:spTree>
    <p:extLst>
      <p:ext uri="{BB962C8B-B14F-4D97-AF65-F5344CB8AC3E}">
        <p14:creationId xmlns:p14="http://schemas.microsoft.com/office/powerpoint/2010/main" val="4199192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Ray tracing is useful when it entirely replaces something, such as primary visibility or lighting</a:t>
            </a:r>
          </a:p>
          <a:p>
            <a:pPr lvl="1"/>
            <a:r>
              <a:rPr lang="en-GB" dirty="0"/>
              <a:t>Until then, it’ll see some but limited uptake</a:t>
            </a:r>
          </a:p>
          <a:p>
            <a:endParaRPr lang="en-GB" dirty="0"/>
          </a:p>
          <a:p>
            <a:r>
              <a:rPr lang="en-GB" dirty="0"/>
              <a:t>Important problems will be </a:t>
            </a:r>
            <a:r>
              <a:rPr lang="en-GB" dirty="0">
                <a:solidFill>
                  <a:schemeClr val="accent5"/>
                </a:solidFill>
              </a:rPr>
              <a:t>denoising </a:t>
            </a:r>
            <a:r>
              <a:rPr lang="en-GB" dirty="0"/>
              <a:t>problems more than they are </a:t>
            </a:r>
            <a:r>
              <a:rPr lang="en-GB" dirty="0">
                <a:solidFill>
                  <a:schemeClr val="accent5"/>
                </a:solidFill>
              </a:rPr>
              <a:t>tracing</a:t>
            </a:r>
            <a:r>
              <a:rPr lang="en-GB" dirty="0"/>
              <a:t> problem</a:t>
            </a:r>
          </a:p>
          <a:p>
            <a:pPr lvl="1"/>
            <a:r>
              <a:rPr lang="en-GB" dirty="0"/>
              <a:t>Tracing 1-2 rays / pixel for lighting is becoming affordable on top end devices</a:t>
            </a:r>
          </a:p>
          <a:p>
            <a:pPr lvl="1"/>
            <a:r>
              <a:rPr lang="en-GB" dirty="0"/>
              <a:t>Tracing tens of thousands of rays for some indirect probes / etc – should be fine</a:t>
            </a:r>
          </a:p>
          <a:p>
            <a:pPr lvl="1"/>
            <a:endParaRPr lang="en-GB" dirty="0"/>
          </a:p>
          <a:p>
            <a:r>
              <a:rPr lang="en-GB" dirty="0"/>
              <a:t>Denoising is the challenge</a:t>
            </a:r>
          </a:p>
          <a:p>
            <a:pPr lvl="1"/>
            <a:r>
              <a:rPr lang="en-GB" dirty="0"/>
              <a:t>SVGF-based solutions are expensive</a:t>
            </a:r>
          </a:p>
          <a:p>
            <a:pPr lvl="1"/>
            <a:r>
              <a:rPr lang="en-GB" dirty="0"/>
              <a:t>Quality isn’t that great either</a:t>
            </a:r>
          </a:p>
          <a:p>
            <a:endParaRPr lang="en-GB"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17</a:t>
            </a:fld>
            <a:endParaRPr lang="en-US" altLang="en-US"/>
          </a:p>
        </p:txBody>
      </p:sp>
    </p:spTree>
    <p:extLst>
      <p:ext uri="{BB962C8B-B14F-4D97-AF65-F5344CB8AC3E}">
        <p14:creationId xmlns:p14="http://schemas.microsoft.com/office/powerpoint/2010/main" val="4193358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that brings us neatly to…</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18</a:t>
            </a:fld>
            <a:endParaRPr lang="en-US" altLang="en-US"/>
          </a:p>
        </p:txBody>
      </p:sp>
    </p:spTree>
    <p:extLst>
      <p:ext uri="{BB962C8B-B14F-4D97-AF65-F5344CB8AC3E}">
        <p14:creationId xmlns:p14="http://schemas.microsoft.com/office/powerpoint/2010/main" val="1211690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AI / ML / neural graphics is not a small thing.</a:t>
            </a:r>
          </a:p>
          <a:p>
            <a:endParaRPr lang="en-GB" dirty="0"/>
          </a:p>
          <a:p>
            <a:r>
              <a:rPr lang="en-GB" dirty="0"/>
              <a:t>Obviously I would say that – I lead a project doing exactly this. But I it’s objectively clear that AI is having a major impact on graphics and has been for many years.</a:t>
            </a:r>
          </a:p>
          <a:p>
            <a:endParaRPr lang="en-GB" dirty="0"/>
          </a:p>
          <a:p>
            <a:r>
              <a:rPr lang="en-GB" dirty="0"/>
              <a:t>This is a moment where new technology up-ends everything we are used to, bringing disruption and opportunity.</a:t>
            </a:r>
          </a:p>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19</a:t>
            </a:fld>
            <a:endParaRPr lang="en-US" altLang="en-US"/>
          </a:p>
        </p:txBody>
      </p:sp>
    </p:spTree>
    <p:extLst>
      <p:ext uri="{BB962C8B-B14F-4D97-AF65-F5344CB8AC3E}">
        <p14:creationId xmlns:p14="http://schemas.microsoft.com/office/powerpoint/2010/main" val="391826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Unless you are on console, GPUs in most consumer devices are not only for graphics.</a:t>
            </a:r>
          </a:p>
          <a:p>
            <a:r>
              <a:rPr lang="en-GB" dirty="0"/>
              <a:t>In fact, the priority for many GPU vendors is not always graphics. </a:t>
            </a:r>
          </a:p>
          <a:p>
            <a:endParaRPr lang="en-GB" dirty="0"/>
          </a:p>
          <a:p>
            <a:r>
              <a:rPr lang="en-GB" dirty="0"/>
              <a:t>They have to do the graphics. </a:t>
            </a:r>
          </a:p>
          <a:p>
            <a:endParaRPr lang="en-GB" dirty="0"/>
          </a:p>
          <a:p>
            <a:r>
              <a:rPr lang="en-GB" dirty="0"/>
              <a:t>But they are also the best means of accelerating many workloads. </a:t>
            </a:r>
          </a:p>
          <a:p>
            <a:r>
              <a:rPr lang="en-GB" dirty="0"/>
              <a:t>They are a ubiquitous accelerator. Sure you can do better if you target something per device, but if you want to write and release code that runs everywhere, and it needs to run faster than the CPU, then it runs on the GPU.</a:t>
            </a:r>
          </a:p>
          <a:p>
            <a:endParaRPr lang="en-GB" dirty="0"/>
          </a:p>
          <a:p>
            <a:r>
              <a:rPr lang="en-GB" dirty="0"/>
              <a:t>It’s worth noting this because the world of AI is much bigger than graphics. </a:t>
            </a:r>
          </a:p>
          <a:p>
            <a:r>
              <a:rPr lang="en-GB" dirty="0"/>
              <a:t>There are more people working on, it has more investment.</a:t>
            </a:r>
          </a:p>
          <a:p>
            <a:r>
              <a:rPr lang="en-GB" dirty="0"/>
              <a:t>It will shape the future of GPUs.</a:t>
            </a:r>
          </a:p>
          <a:p>
            <a:r>
              <a:rPr lang="en-GB" dirty="0"/>
              <a:t>And we should be looking to what the world of AI can offer to graphics.</a:t>
            </a:r>
          </a:p>
          <a:p>
            <a:endParaRPr lang="en-GB" dirty="0"/>
          </a:p>
          <a:p>
            <a:r>
              <a:rPr lang="en-GB" dirty="0"/>
              <a:t>Let’s start with what AI can do for graphics.</a:t>
            </a:r>
          </a:p>
          <a:p>
            <a:endParaRPr lang="en-GB"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20</a:t>
            </a:fld>
            <a:endParaRPr lang="en-US" altLang="en-US"/>
          </a:p>
        </p:txBody>
      </p:sp>
    </p:spTree>
    <p:extLst>
      <p:ext uri="{BB962C8B-B14F-4D97-AF65-F5344CB8AC3E}">
        <p14:creationId xmlns:p14="http://schemas.microsoft.com/office/powerpoint/2010/main" val="3967237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Something historical</a:t>
            </a:r>
          </a:p>
          <a:p>
            <a:r>
              <a:rPr lang="en-US" dirty="0"/>
              <a:t>Something current</a:t>
            </a:r>
          </a:p>
          <a:p>
            <a:r>
              <a:rPr lang="en-US" dirty="0"/>
              <a:t>Something emerging</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3</a:t>
            </a:fld>
            <a:endParaRPr lang="en-US" altLang="en-US"/>
          </a:p>
        </p:txBody>
      </p:sp>
    </p:spTree>
    <p:extLst>
      <p:ext uri="{BB962C8B-B14F-4D97-AF65-F5344CB8AC3E}">
        <p14:creationId xmlns:p14="http://schemas.microsoft.com/office/powerpoint/2010/main" val="629926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imagine this kind of image will be familiar to lots of you.</a:t>
            </a:r>
          </a:p>
          <a:p>
            <a:endParaRPr lang="en-GB" dirty="0"/>
          </a:p>
          <a:p>
            <a:endParaRPr lang="en-GB" dirty="0"/>
          </a:p>
          <a:p>
            <a:r>
              <a:rPr lang="en-GB" dirty="0"/>
              <a:t>It’s what happens if your heuristics on when to reusing your history buffer get a bit over eager.</a:t>
            </a:r>
          </a:p>
          <a:p>
            <a:endParaRPr lang="en-GB"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21</a:t>
            </a:fld>
            <a:endParaRPr lang="en-US" altLang="en-US"/>
          </a:p>
        </p:txBody>
      </p:sp>
    </p:spTree>
    <p:extLst>
      <p:ext uri="{BB962C8B-B14F-4D97-AF65-F5344CB8AC3E}">
        <p14:creationId xmlns:p14="http://schemas.microsoft.com/office/powerpoint/2010/main" val="11550066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B314A-D61F-6E73-2C88-A88F365133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CA309D-DE6A-A0A2-3CCE-9625F35B13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9973A4-CE6D-3391-A355-16D468D36529}"/>
              </a:ext>
            </a:extLst>
          </p:cNvPr>
          <p:cNvSpPr>
            <a:spLocks noGrp="1"/>
          </p:cNvSpPr>
          <p:nvPr>
            <p:ph type="body" idx="1"/>
          </p:nvPr>
        </p:nvSpPr>
        <p:spPr/>
        <p:txBody>
          <a:bodyPr/>
          <a:lstStyle/>
          <a:p>
            <a:r>
              <a:rPr lang="en-US" dirty="0"/>
              <a:t>But if you reset the history too aggressively, you can induce bias towards the current sample, re-introducing aliasing (see the roof on the right)</a:t>
            </a:r>
          </a:p>
          <a:p>
            <a:pPr marL="0" marR="0" lvl="0" indent="0" algn="l" defTabSz="914400" rtl="0" eaLnBrk="0" fontAlgn="base" latinLnBrk="0" hangingPunct="0">
              <a:lnSpc>
                <a:spcPct val="100000"/>
              </a:lnSpc>
              <a:spcBef>
                <a:spcPts val="600"/>
              </a:spcBef>
              <a:spcAft>
                <a:spcPct val="0"/>
              </a:spcAft>
              <a:buClrTx/>
              <a:buSzTx/>
              <a:buFontTx/>
              <a:buNone/>
              <a:tabLst/>
              <a:defRPr/>
            </a:pPr>
            <a:endParaRPr lang="en-US" dirty="0"/>
          </a:p>
          <a:p>
            <a:pPr marL="0" marR="0" lvl="0" indent="0" algn="l" defTabSz="914400" rtl="0" eaLnBrk="0" fontAlgn="base" latinLnBrk="0" hangingPunct="0">
              <a:lnSpc>
                <a:spcPct val="100000"/>
              </a:lnSpc>
              <a:spcBef>
                <a:spcPts val="600"/>
              </a:spcBef>
              <a:spcAft>
                <a:spcPct val="0"/>
              </a:spcAft>
              <a:buClrTx/>
              <a:buSzTx/>
              <a:buFontTx/>
              <a:buNone/>
              <a:tabLst/>
              <a:defRPr/>
            </a:pPr>
            <a:r>
              <a:rPr lang="en-US" dirty="0"/>
              <a:t>This can be seen when applying an AABB clamp on a nicely accumulated history, with a very aliased input, aliasing returns to the output frame.</a:t>
            </a:r>
          </a:p>
          <a:p>
            <a:endParaRPr lang="en-US" dirty="0"/>
          </a:p>
        </p:txBody>
      </p:sp>
      <p:sp>
        <p:nvSpPr>
          <p:cNvPr id="4" name="Slide Number Placeholder 3">
            <a:extLst>
              <a:ext uri="{FF2B5EF4-FFF2-40B4-BE49-F238E27FC236}">
                <a16:creationId xmlns:a16="http://schemas.microsoft.com/office/drawing/2014/main" id="{7F540FB4-EF75-E9E6-DCED-52F4D3551821}"/>
              </a:ext>
            </a:extLst>
          </p:cNvPr>
          <p:cNvSpPr>
            <a:spLocks noGrp="1"/>
          </p:cNvSpPr>
          <p:nvPr>
            <p:ph type="sldNum" sz="quarter" idx="5"/>
          </p:nvPr>
        </p:nvSpPr>
        <p:spPr/>
        <p:txBody>
          <a:bodyPr/>
          <a:lstStyle/>
          <a:p>
            <a:pPr>
              <a:defRPr/>
            </a:pPr>
            <a:fld id="{3B16354E-6974-4833-AB87-3220A0835E84}" type="slidenum">
              <a:rPr lang="en-US" altLang="en-US" smtClean="0"/>
              <a:pPr>
                <a:defRPr/>
              </a:pPr>
              <a:t>22</a:t>
            </a:fld>
            <a:endParaRPr lang="en-US" altLang="en-US"/>
          </a:p>
        </p:txBody>
      </p:sp>
    </p:spTree>
    <p:extLst>
      <p:ext uri="{BB962C8B-B14F-4D97-AF65-F5344CB8AC3E}">
        <p14:creationId xmlns:p14="http://schemas.microsoft.com/office/powerpoint/2010/main" val="21382241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C5F31-9705-9991-98FB-797EFBD758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DDFF93-0F95-6127-3422-6F2B4D39CD4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7613FB4-E300-42B4-41C9-8F826DEA9FF6}"/>
              </a:ext>
            </a:extLst>
          </p:cNvPr>
          <p:cNvSpPr>
            <a:spLocks noGrp="1"/>
          </p:cNvSpPr>
          <p:nvPr>
            <p:ph type="body" idx="1"/>
          </p:nvPr>
        </p:nvSpPr>
        <p:spPr/>
        <p:txBody>
          <a:bodyPr/>
          <a:lstStyle/>
          <a:p>
            <a:r>
              <a:rPr lang="en-GB" dirty="0"/>
              <a:t>This kind of heuristic-based reconstruction is an area where </a:t>
            </a:r>
            <a:r>
              <a:rPr lang="en-GB" dirty="0">
                <a:solidFill>
                  <a:schemeClr val="accent5"/>
                </a:solidFill>
              </a:rPr>
              <a:t>ML really excels</a:t>
            </a:r>
          </a:p>
          <a:p>
            <a:endParaRPr lang="en-GB" dirty="0"/>
          </a:p>
          <a:p>
            <a:r>
              <a:rPr lang="en-GB" dirty="0"/>
              <a:t>NSS-like algorithms are going to have a huge impact. These kind of performance uplifts are just not on the cards from any other HW technology in the foreseeable future.</a:t>
            </a:r>
          </a:p>
        </p:txBody>
      </p:sp>
      <p:sp>
        <p:nvSpPr>
          <p:cNvPr id="4" name="Slide Number Placeholder 3">
            <a:extLst>
              <a:ext uri="{FF2B5EF4-FFF2-40B4-BE49-F238E27FC236}">
                <a16:creationId xmlns:a16="http://schemas.microsoft.com/office/drawing/2014/main" id="{4C9CEDB8-4542-8DEE-246C-8E351A2368F9}"/>
              </a:ext>
            </a:extLst>
          </p:cNvPr>
          <p:cNvSpPr>
            <a:spLocks noGrp="1"/>
          </p:cNvSpPr>
          <p:nvPr>
            <p:ph type="sldNum" sz="quarter" idx="5"/>
          </p:nvPr>
        </p:nvSpPr>
        <p:spPr/>
        <p:txBody>
          <a:bodyPr/>
          <a:lstStyle/>
          <a:p>
            <a:pPr>
              <a:defRPr/>
            </a:pPr>
            <a:fld id="{3B16354E-6974-4833-AB87-3220A0835E84}" type="slidenum">
              <a:rPr lang="en-US" altLang="en-US" smtClean="0"/>
              <a:pPr>
                <a:defRPr/>
              </a:pPr>
              <a:t>23</a:t>
            </a:fld>
            <a:endParaRPr lang="en-US" altLang="en-US"/>
          </a:p>
        </p:txBody>
      </p:sp>
    </p:spTree>
    <p:extLst>
      <p:ext uri="{BB962C8B-B14F-4D97-AF65-F5344CB8AC3E}">
        <p14:creationId xmlns:p14="http://schemas.microsoft.com/office/powerpoint/2010/main" val="41790103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lot of the discussion around ML is on the impact of it in non-</a:t>
            </a:r>
            <a:r>
              <a:rPr lang="en-GB" err="1"/>
              <a:t>realtime</a:t>
            </a:r>
            <a:r>
              <a:rPr lang="en-GB"/>
              <a:t> settings. But what about ML in real time graphics – aka “neural graphics”? </a:t>
            </a:r>
          </a:p>
          <a:p>
            <a:endParaRPr lang="en-GB"/>
          </a:p>
          <a:p>
            <a:r>
              <a:rPr lang="en-GB"/>
              <a:t>Lets look at this by bounding the future between a conservative and bold view.</a:t>
            </a:r>
          </a:p>
          <a:p>
            <a:endParaRPr lang="en-GB"/>
          </a:p>
          <a:p>
            <a:r>
              <a:rPr lang="en-GB"/>
              <a:t>We can be certain about the conservative lower bound. We can see this happening today in technologies like NVIDIA’s DLSS. This alone is transformative for real time graphics and GPUs as we know them and demands changes.</a:t>
            </a:r>
          </a:p>
          <a:p>
            <a:endParaRPr lang="en-US"/>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24</a:t>
            </a:fld>
            <a:endParaRPr lang="en-US" altLang="en-US"/>
          </a:p>
        </p:txBody>
      </p:sp>
    </p:spTree>
    <p:extLst>
      <p:ext uri="{BB962C8B-B14F-4D97-AF65-F5344CB8AC3E}">
        <p14:creationId xmlns:p14="http://schemas.microsoft.com/office/powerpoint/2010/main" val="8217823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4C595-35F9-355B-164D-5A560908D6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E9EB34-1550-3BF3-126F-C7B8571485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1F7AFA-319D-A7C0-A09C-885E19F279C9}"/>
              </a:ext>
            </a:extLst>
          </p:cNvPr>
          <p:cNvSpPr>
            <a:spLocks noGrp="1"/>
          </p:cNvSpPr>
          <p:nvPr>
            <p:ph type="body" idx="1"/>
          </p:nvPr>
        </p:nvSpPr>
        <p:spPr/>
        <p:txBody>
          <a:bodyPr/>
          <a:lstStyle/>
          <a:p>
            <a:r>
              <a:rPr lang="en-GB"/>
              <a:t>But the bold vision is alive and well at places like SIGGRAPH which is comfortable looking further out.</a:t>
            </a:r>
          </a:p>
          <a:p>
            <a:endParaRPr lang="en-GB"/>
          </a:p>
          <a:p>
            <a:r>
              <a:rPr lang="en-GB"/>
              <a:t>Here we can think about what else we are likely to see change. Will whole parts of the graphics pipeline see change or displacement due to ML, as Marco Salvi suggested a few years ago?</a:t>
            </a:r>
          </a:p>
          <a:p>
            <a:endParaRPr lang="en-GB"/>
          </a:p>
          <a:p>
            <a:r>
              <a:rPr lang="en-GB"/>
              <a:t>In graphics more generally, it’s perhaps not so bold to suggest that ML will be the technology underpinning future applications</a:t>
            </a:r>
            <a:endParaRPr lang="en-US"/>
          </a:p>
        </p:txBody>
      </p:sp>
      <p:sp>
        <p:nvSpPr>
          <p:cNvPr id="4" name="Slide Number Placeholder 3">
            <a:extLst>
              <a:ext uri="{FF2B5EF4-FFF2-40B4-BE49-F238E27FC236}">
                <a16:creationId xmlns:a16="http://schemas.microsoft.com/office/drawing/2014/main" id="{9EEBD0D6-2EF9-3B39-C9A7-5A884D930B81}"/>
              </a:ext>
            </a:extLst>
          </p:cNvPr>
          <p:cNvSpPr>
            <a:spLocks noGrp="1"/>
          </p:cNvSpPr>
          <p:nvPr>
            <p:ph type="sldNum" sz="quarter" idx="5"/>
          </p:nvPr>
        </p:nvSpPr>
        <p:spPr/>
        <p:txBody>
          <a:bodyPr/>
          <a:lstStyle/>
          <a:p>
            <a:pPr>
              <a:defRPr/>
            </a:pPr>
            <a:fld id="{3B16354E-6974-4833-AB87-3220A0835E84}" type="slidenum">
              <a:rPr lang="en-US" altLang="en-US" smtClean="0"/>
              <a:pPr>
                <a:defRPr/>
              </a:pPr>
              <a:t>25</a:t>
            </a:fld>
            <a:endParaRPr lang="en-US" altLang="en-US"/>
          </a:p>
        </p:txBody>
      </p:sp>
    </p:spTree>
    <p:extLst>
      <p:ext uri="{BB962C8B-B14F-4D97-AF65-F5344CB8AC3E}">
        <p14:creationId xmlns:p14="http://schemas.microsoft.com/office/powerpoint/2010/main" val="20435194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first a bit of a side quest.</a:t>
            </a:r>
          </a:p>
          <a:p>
            <a:endParaRPr lang="en-GB" dirty="0"/>
          </a:p>
          <a:p>
            <a:r>
              <a:rPr lang="en-GB" dirty="0"/>
              <a:t>A good number of years ago, I think Alex Evans noted (maybe in a SIGGRAPH talk?) that making things look good was often largely down to “adding noise and blur”. This stuck with me. Years on I’d suggest one tweak: Adding noise, blurring </a:t>
            </a:r>
            <a:r>
              <a:rPr lang="en-GB" b="1" dirty="0"/>
              <a:t>and then sharpening</a:t>
            </a:r>
            <a:r>
              <a:rPr lang="en-GB" dirty="0"/>
              <a:t>, is the fundamental chain that makes things look good.</a:t>
            </a:r>
          </a:p>
          <a:p>
            <a:endParaRPr lang="en-GB" dirty="0"/>
          </a:p>
          <a:p>
            <a:r>
              <a:rPr lang="en-GB" dirty="0"/>
              <a:t>I know it’s tempting to go overboard with the sharpening / enhancement stage, but try not too </a:t>
            </a:r>
            <a:r>
              <a:rPr lang="en-GB" dirty="0">
                <a:sym typeface="Wingdings" panose="05000000000000000000" pitchFamily="2" charset="2"/>
              </a:rPr>
              <a:t></a:t>
            </a:r>
          </a:p>
          <a:p>
            <a:endParaRPr lang="en-GB" dirty="0"/>
          </a:p>
          <a:p>
            <a:r>
              <a:rPr lang="en-GB" dirty="0"/>
              <a:t>So stacks of noise-blur-sharpen has a remarkable tendency to good to our eyes.</a:t>
            </a:r>
          </a:p>
          <a:p>
            <a:endParaRPr lang="en-GB" dirty="0"/>
          </a:p>
          <a:p>
            <a:r>
              <a:rPr lang="en-GB" dirty="0"/>
              <a:t>Why? </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26</a:t>
            </a:fld>
            <a:endParaRPr lang="en-US" altLang="en-US"/>
          </a:p>
        </p:txBody>
      </p:sp>
    </p:spTree>
    <p:extLst>
      <p:ext uri="{BB962C8B-B14F-4D97-AF65-F5344CB8AC3E}">
        <p14:creationId xmlns:p14="http://schemas.microsoft.com/office/powerpoint/2010/main" val="12275027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don’t know but I might offer a wild hypothesis:</a:t>
            </a:r>
          </a:p>
          <a:p>
            <a:endParaRPr lang="en-GB" dirty="0"/>
          </a:p>
          <a:p>
            <a:r>
              <a:rPr lang="en-GB" dirty="0"/>
              <a:t>What happens if we repeatedly blur and sharpen an image?</a:t>
            </a:r>
          </a:p>
          <a:p>
            <a:r>
              <a:rPr lang="en-GB" dirty="0"/>
              <a:t>Turns out we get a pattern Alan Turing first noticed, so they are known as Turing patterns. </a:t>
            </a:r>
          </a:p>
          <a:p>
            <a:r>
              <a:rPr lang="en-GB" dirty="0"/>
              <a:t>Turing patterns are observable in biological processes, which turns out to be how Turing found them.</a:t>
            </a:r>
          </a:p>
          <a:p>
            <a:endParaRPr lang="en-GB" dirty="0"/>
          </a:p>
          <a:p>
            <a:r>
              <a:rPr lang="en-GB" dirty="0"/>
              <a:t>Biology seems to like filtering of random, diffused processes and it’s something we therefore unwittingly observe all the time.</a:t>
            </a:r>
          </a:p>
          <a:p>
            <a:r>
              <a:rPr lang="en-GB" dirty="0"/>
              <a:t>So maybe that’s the reason!</a:t>
            </a:r>
          </a:p>
          <a:p>
            <a:endParaRPr lang="en-GB" dirty="0"/>
          </a:p>
          <a:p>
            <a:r>
              <a:rPr lang="en-GB" dirty="0"/>
              <a:t>Anyway, </a:t>
            </a:r>
            <a:r>
              <a:rPr lang="en-GB" dirty="0" err="1"/>
              <a:t>blur+noise+sharpen</a:t>
            </a:r>
            <a:r>
              <a:rPr lang="en-GB" dirty="0"/>
              <a:t> is still a thing today, but now we also have “</a:t>
            </a:r>
            <a:r>
              <a:rPr lang="en-GB" dirty="0">
                <a:solidFill>
                  <a:schemeClr val="accent5"/>
                </a:solidFill>
              </a:rPr>
              <a:t>stochastic everything + reconstruct”. That’s what underpins NSS a</a:t>
            </a:r>
            <a:r>
              <a:rPr lang="en-GB" dirty="0"/>
              <a:t>nd it so happens that this is an area where </a:t>
            </a:r>
            <a:r>
              <a:rPr lang="en-GB" dirty="0">
                <a:solidFill>
                  <a:schemeClr val="accent5"/>
                </a:solidFill>
              </a:rPr>
              <a:t>ML really excels</a:t>
            </a:r>
          </a:p>
          <a:p>
            <a:endParaRPr lang="en-GB" dirty="0"/>
          </a:p>
          <a:p>
            <a:endParaRPr lang="en-GB"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27</a:t>
            </a:fld>
            <a:endParaRPr lang="en-US" altLang="en-US"/>
          </a:p>
        </p:txBody>
      </p:sp>
    </p:spTree>
    <p:extLst>
      <p:ext uri="{BB962C8B-B14F-4D97-AF65-F5344CB8AC3E}">
        <p14:creationId xmlns:p14="http://schemas.microsoft.com/office/powerpoint/2010/main" val="7547520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So what do we need to build ourselves an NSS?</a:t>
            </a:r>
          </a:p>
          <a:p>
            <a:endParaRPr lang="en-US" dirty="0"/>
          </a:p>
          <a:p>
            <a:r>
              <a:rPr lang="en-US" dirty="0"/>
              <a:t>Now we know it’s possible, so here’s the key figures that come out of our NSS work (all published)</a:t>
            </a:r>
          </a:p>
          <a:p>
            <a:endParaRPr lang="en-US" dirty="0"/>
          </a:p>
          <a:p>
            <a:r>
              <a:rPr lang="en-US" dirty="0"/>
              <a:t>Our work showed that to get good results you need a network with at least 10 GOPs/inference (quantized int8). With ML, bigger is better, so this is the baseline.</a:t>
            </a:r>
          </a:p>
          <a:p>
            <a:endParaRPr lang="en-US" dirty="0"/>
          </a:p>
          <a:p>
            <a:r>
              <a:rPr lang="en-US" dirty="0"/>
              <a:t>We can also observe that if we are looking to see more than a 25% FPS uplift in a 60Hz app, then we cannot take longer than 4ms. </a:t>
            </a:r>
          </a:p>
          <a:p>
            <a:pPr marL="0" marR="0" lvl="0" indent="0" algn="l" defTabSz="914400" rtl="0" eaLnBrk="0" fontAlgn="base" latinLnBrk="0" hangingPunct="0">
              <a:lnSpc>
                <a:spcPct val="100000"/>
              </a:lnSpc>
              <a:spcBef>
                <a:spcPts val="468"/>
              </a:spcBef>
              <a:spcAft>
                <a:spcPct val="0"/>
              </a:spcAft>
              <a:buClrTx/>
              <a:buSzTx/>
              <a:buFontTx/>
              <a:buNone/>
              <a:tabLst/>
              <a:defRPr/>
            </a:pPr>
            <a:r>
              <a:rPr lang="en-GB" sz="1000" dirty="0"/>
              <a:t>Why 4ms? Because if you get a 2x speed up on a 14ms frame with a 4ms solution you are ~25% up (11 vs 14 </a:t>
            </a:r>
            <a:r>
              <a:rPr lang="en-GB" sz="1000" dirty="0" err="1"/>
              <a:t>ms</a:t>
            </a:r>
            <a:r>
              <a:rPr lang="en-GB" sz="1000" dirty="0"/>
              <a:t>). Anything slower than that and it’s probably not worth it</a:t>
            </a:r>
          </a:p>
          <a:p>
            <a:endParaRPr lang="en-US" dirty="0"/>
          </a:p>
          <a:p>
            <a:r>
              <a:rPr lang="en-US" dirty="0"/>
              <a:t>Our network is also roughly half-and-half compute shaders and ML network, so we get a target of 10 GOPs in 1-2ms</a:t>
            </a:r>
          </a:p>
          <a:p>
            <a:endParaRPr lang="en-US" dirty="0"/>
          </a:p>
          <a:p>
            <a:r>
              <a:rPr lang="en-US" dirty="0"/>
              <a:t>To do this in a sustainable 1W mobile budget, you therefore need good utilization on a 10 TOPs/W accelerator. </a:t>
            </a:r>
          </a:p>
          <a:p>
            <a:endParaRPr lang="en-US" dirty="0"/>
          </a:p>
          <a:p>
            <a:r>
              <a:rPr lang="en-US" dirty="0"/>
              <a:t>In essence, </a:t>
            </a:r>
            <a:r>
              <a:rPr lang="en-US" b="1" dirty="0"/>
              <a:t>this means we need an NPU-class accelerator in mobile. </a:t>
            </a:r>
          </a:p>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28</a:t>
            </a:fld>
            <a:endParaRPr lang="en-US" altLang="en-US"/>
          </a:p>
        </p:txBody>
      </p:sp>
    </p:spTree>
    <p:extLst>
      <p:ext uri="{BB962C8B-B14F-4D97-AF65-F5344CB8AC3E}">
        <p14:creationId xmlns:p14="http://schemas.microsoft.com/office/powerpoint/2010/main" val="4200675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are the different options for doing that?</a:t>
            </a:r>
          </a:p>
          <a:p>
            <a:endParaRPr lang="en-GB" dirty="0"/>
          </a:p>
          <a:p>
            <a:endParaRPr lang="en-GB" dirty="0"/>
          </a:p>
          <a:p>
            <a:r>
              <a:rPr lang="en-GB" dirty="0"/>
              <a:t>Well, there’s what we have today, which is separate NPUs and GPUs. These separate NPUs are not much use for graphics – they have different APIs, the NPU doesn’t even have a public standard API, they are largely intended for system use. It’s just not set up for this kind of use case.</a:t>
            </a:r>
          </a:p>
          <a:p>
            <a:endParaRPr lang="en-GB"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29</a:t>
            </a:fld>
            <a:endParaRPr lang="en-US" altLang="en-US"/>
          </a:p>
        </p:txBody>
      </p:sp>
    </p:spTree>
    <p:extLst>
      <p:ext uri="{BB962C8B-B14F-4D97-AF65-F5344CB8AC3E}">
        <p14:creationId xmlns:p14="http://schemas.microsoft.com/office/powerpoint/2010/main" val="11101647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EEAEC-A730-70D0-463E-A09531095B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D20258-66B6-B131-1A6C-087A37DDA4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50F8DC-3288-C819-6476-1C74C47ECE7C}"/>
              </a:ext>
            </a:extLst>
          </p:cNvPr>
          <p:cNvSpPr>
            <a:spLocks noGrp="1"/>
          </p:cNvSpPr>
          <p:nvPr>
            <p:ph type="body" idx="1"/>
          </p:nvPr>
        </p:nvSpPr>
        <p:spPr/>
        <p:txBody>
          <a:bodyPr/>
          <a:lstStyle/>
          <a:p>
            <a:r>
              <a:rPr lang="en-GB" dirty="0"/>
              <a:t>We could try joining these things up?</a:t>
            </a:r>
          </a:p>
          <a:p>
            <a:endParaRPr lang="en-GB" dirty="0"/>
          </a:p>
          <a:p>
            <a:r>
              <a:rPr lang="en-GB" dirty="0"/>
              <a:t>Apple shipped something like this recently in Metal 4</a:t>
            </a:r>
          </a:p>
          <a:p>
            <a:r>
              <a:rPr lang="en-GB" dirty="0"/>
              <a:t>You can compile work for the NPU offline, package it up and then dispatch it from the GPU. No runtime API to change things – just bind and dispatch.</a:t>
            </a:r>
          </a:p>
          <a:p>
            <a:endParaRPr lang="en-GB" dirty="0"/>
          </a:p>
          <a:p>
            <a:r>
              <a:rPr lang="en-GB" dirty="0"/>
              <a:t>However, there is tension here. Apple have complete ownership of their stack, HW and SW. Other vendors will have more challenges. The offload and sync is not free so there is a minimum size offload. It also requires alignment over fiddly details like how to marshal data. In many cases, the NPU and GPU are written by different teams in different companies, or are working to different strategies. </a:t>
            </a:r>
          </a:p>
          <a:p>
            <a:endParaRPr lang="en-GB" dirty="0"/>
          </a:p>
        </p:txBody>
      </p:sp>
      <p:sp>
        <p:nvSpPr>
          <p:cNvPr id="4" name="Slide Number Placeholder 3">
            <a:extLst>
              <a:ext uri="{FF2B5EF4-FFF2-40B4-BE49-F238E27FC236}">
                <a16:creationId xmlns:a16="http://schemas.microsoft.com/office/drawing/2014/main" id="{12EE6E2B-E5ED-7BD0-4201-1BAAE3C4892E}"/>
              </a:ext>
            </a:extLst>
          </p:cNvPr>
          <p:cNvSpPr>
            <a:spLocks noGrp="1"/>
          </p:cNvSpPr>
          <p:nvPr>
            <p:ph type="sldNum" sz="quarter" idx="5"/>
          </p:nvPr>
        </p:nvSpPr>
        <p:spPr/>
        <p:txBody>
          <a:bodyPr/>
          <a:lstStyle/>
          <a:p>
            <a:pPr>
              <a:defRPr/>
            </a:pPr>
            <a:fld id="{3B16354E-6974-4833-AB87-3220A0835E84}" type="slidenum">
              <a:rPr lang="en-US" altLang="en-US" smtClean="0"/>
              <a:pPr>
                <a:defRPr/>
              </a:pPr>
              <a:t>30</a:t>
            </a:fld>
            <a:endParaRPr lang="en-US" altLang="en-US"/>
          </a:p>
        </p:txBody>
      </p:sp>
    </p:spTree>
    <p:extLst>
      <p:ext uri="{BB962C8B-B14F-4D97-AF65-F5344CB8AC3E}">
        <p14:creationId xmlns:p14="http://schemas.microsoft.com/office/powerpoint/2010/main" val="3421080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GB" dirty="0"/>
              <a:t>Working in mobile graphics for 12 years at arm, and before that at </a:t>
            </a:r>
            <a:r>
              <a:rPr lang="en-GB" dirty="0" err="1"/>
              <a:t>Geomerics</a:t>
            </a:r>
            <a:r>
              <a:rPr lang="en-GB" dirty="0"/>
              <a:t>.</a:t>
            </a:r>
          </a:p>
          <a:p>
            <a:pPr marL="0" marR="0" lvl="0" indent="0" algn="l" defTabSz="914400" rtl="0" eaLnBrk="0" fontAlgn="base" latinLnBrk="0" hangingPunct="0">
              <a:lnSpc>
                <a:spcPct val="100000"/>
              </a:lnSpc>
              <a:spcBef>
                <a:spcPts val="600"/>
              </a:spcBef>
              <a:spcAft>
                <a:spcPct val="0"/>
              </a:spcAft>
              <a:buClrTx/>
              <a:buSzTx/>
              <a:buFontTx/>
              <a:buNone/>
              <a:tabLst/>
              <a:defRPr/>
            </a:pPr>
            <a:endParaRPr lang="en-GB" dirty="0"/>
          </a:p>
          <a:p>
            <a:pPr marL="0" marR="0" lvl="0" indent="0" algn="l" defTabSz="914400" rtl="0" eaLnBrk="0" fontAlgn="base" latinLnBrk="0" hangingPunct="0">
              <a:lnSpc>
                <a:spcPct val="100000"/>
              </a:lnSpc>
              <a:spcBef>
                <a:spcPts val="600"/>
              </a:spcBef>
              <a:spcAft>
                <a:spcPct val="0"/>
              </a:spcAft>
              <a:buClrTx/>
              <a:buSzTx/>
              <a:buFontTx/>
              <a:buNone/>
              <a:tabLst/>
              <a:defRPr/>
            </a:pPr>
            <a:r>
              <a:rPr lang="en-GB" dirty="0"/>
              <a:t>I used to make console and PC games, then went on to make games lighting technology, notably Enlighten. I’ve not actually made a mobile game as I was deep into the technology side by that point. I have however been involved in exploring most cool new technologies that came to mobile. </a:t>
            </a:r>
          </a:p>
          <a:p>
            <a:pPr marL="0" marR="0" lvl="0" indent="0" algn="l" defTabSz="914400" rtl="0" eaLnBrk="0" fontAlgn="base" latinLnBrk="0" hangingPunct="0">
              <a:lnSpc>
                <a:spcPct val="100000"/>
              </a:lnSpc>
              <a:spcBef>
                <a:spcPts val="600"/>
              </a:spcBef>
              <a:spcAft>
                <a:spcPct val="0"/>
              </a:spcAft>
              <a:buClrTx/>
              <a:buSzTx/>
              <a:buFontTx/>
              <a:buNone/>
              <a:tabLst/>
              <a:defRPr/>
            </a:pPr>
            <a:endParaRPr lang="en-GB" dirty="0"/>
          </a:p>
          <a:p>
            <a:pPr marL="0" marR="0" lvl="0" indent="0" algn="l" defTabSz="914400" rtl="0" eaLnBrk="0" fontAlgn="base" latinLnBrk="0" hangingPunct="0">
              <a:lnSpc>
                <a:spcPct val="100000"/>
              </a:lnSpc>
              <a:spcBef>
                <a:spcPts val="600"/>
              </a:spcBef>
              <a:spcAft>
                <a:spcPct val="0"/>
              </a:spcAft>
              <a:buClrTx/>
              <a:buSzTx/>
              <a:buFontTx/>
              <a:buNone/>
              <a:tabLst/>
              <a:defRPr/>
            </a:pPr>
            <a:r>
              <a:rPr lang="en-GB" dirty="0"/>
              <a:t>When I joined Arm they were in the process of transitioning to their first scalar architecture from a VLIW architecture. At that point, most content was a single </a:t>
            </a:r>
            <a:r>
              <a:rPr lang="en-GB" dirty="0" err="1"/>
              <a:t>renderpass</a:t>
            </a:r>
            <a:r>
              <a:rPr lang="en-GB" dirty="0"/>
              <a:t> and compute shaders were a new thing. </a:t>
            </a:r>
          </a:p>
          <a:p>
            <a:pPr marL="0" marR="0" lvl="0" indent="0" algn="l" defTabSz="914400" rtl="0" eaLnBrk="0" fontAlgn="base" latinLnBrk="0" hangingPunct="0">
              <a:lnSpc>
                <a:spcPct val="100000"/>
              </a:lnSpc>
              <a:spcBef>
                <a:spcPts val="600"/>
              </a:spcBef>
              <a:spcAft>
                <a:spcPct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4</a:t>
            </a:fld>
            <a:endParaRPr lang="en-US" altLang="en-US"/>
          </a:p>
        </p:txBody>
      </p:sp>
    </p:spTree>
    <p:extLst>
      <p:ext uri="{BB962C8B-B14F-4D97-AF65-F5344CB8AC3E}">
        <p14:creationId xmlns:p14="http://schemas.microsoft.com/office/powerpoint/2010/main" val="26189592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6E769-D245-7B73-CCBD-3B6AFF9EEF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386E8E-73E3-C242-69B1-818CE9CA17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F97612-E65E-600E-5961-E2D0A13D37F4}"/>
              </a:ext>
            </a:extLst>
          </p:cNvPr>
          <p:cNvSpPr>
            <a:spLocks noGrp="1"/>
          </p:cNvSpPr>
          <p:nvPr>
            <p:ph type="body" idx="1"/>
          </p:nvPr>
        </p:nvSpPr>
        <p:spPr/>
        <p:txBody>
          <a:bodyPr/>
          <a:lstStyle/>
          <a:p>
            <a:r>
              <a:rPr lang="en-GB" dirty="0"/>
              <a:t>Another option is to extend the existing GPU with a small block </a:t>
            </a:r>
            <a:r>
              <a:rPr lang="en-GB" dirty="0" err="1"/>
              <a:t>matmul</a:t>
            </a:r>
            <a:r>
              <a:rPr lang="en-GB" dirty="0"/>
              <a:t> data path. </a:t>
            </a:r>
          </a:p>
          <a:p>
            <a:endParaRPr lang="en-GB" dirty="0"/>
          </a:p>
          <a:p>
            <a:r>
              <a:rPr lang="en-GB" dirty="0"/>
              <a:t>This is what many vendors, particularly desktop vendors, are doing today. It’s a fine-grained accelerator that re-uses the most amount of existing HW but isn’t necessarily the most optimal accelerator architecture. </a:t>
            </a:r>
          </a:p>
          <a:p>
            <a:endParaRPr lang="en-GB" dirty="0"/>
          </a:p>
        </p:txBody>
      </p:sp>
      <p:sp>
        <p:nvSpPr>
          <p:cNvPr id="4" name="Slide Number Placeholder 3">
            <a:extLst>
              <a:ext uri="{FF2B5EF4-FFF2-40B4-BE49-F238E27FC236}">
                <a16:creationId xmlns:a16="http://schemas.microsoft.com/office/drawing/2014/main" id="{59664225-09B3-D102-6FB4-11BBB7BF2F74}"/>
              </a:ext>
            </a:extLst>
          </p:cNvPr>
          <p:cNvSpPr>
            <a:spLocks noGrp="1"/>
          </p:cNvSpPr>
          <p:nvPr>
            <p:ph type="sldNum" sz="quarter" idx="5"/>
          </p:nvPr>
        </p:nvSpPr>
        <p:spPr/>
        <p:txBody>
          <a:bodyPr/>
          <a:lstStyle/>
          <a:p>
            <a:pPr>
              <a:defRPr/>
            </a:pPr>
            <a:fld id="{3B16354E-6974-4833-AB87-3220A0835E84}" type="slidenum">
              <a:rPr lang="en-US" altLang="en-US" smtClean="0"/>
              <a:pPr>
                <a:defRPr/>
              </a:pPr>
              <a:t>31</a:t>
            </a:fld>
            <a:endParaRPr lang="en-US" altLang="en-US"/>
          </a:p>
        </p:txBody>
      </p:sp>
    </p:spTree>
    <p:extLst>
      <p:ext uri="{BB962C8B-B14F-4D97-AF65-F5344CB8AC3E}">
        <p14:creationId xmlns:p14="http://schemas.microsoft.com/office/powerpoint/2010/main" val="28354122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2A5DC-3BC9-A93B-B88C-564737D65D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BC61B1-C69D-5540-3A65-0657EB353F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4BEFFC-A662-88D3-3AEA-D3329F4D4B37}"/>
              </a:ext>
            </a:extLst>
          </p:cNvPr>
          <p:cNvSpPr>
            <a:spLocks noGrp="1"/>
          </p:cNvSpPr>
          <p:nvPr>
            <p:ph type="body" idx="1"/>
          </p:nvPr>
        </p:nvSpPr>
        <p:spPr/>
        <p:txBody>
          <a:bodyPr/>
          <a:lstStyle/>
          <a:p>
            <a:r>
              <a:rPr lang="en-GB" dirty="0"/>
              <a:t>We could tweak it a bit though. </a:t>
            </a:r>
          </a:p>
          <a:p>
            <a:endParaRPr lang="en-GB" dirty="0"/>
          </a:p>
          <a:p>
            <a:r>
              <a:rPr lang="en-GB" dirty="0"/>
              <a:t>What if we add small NPU-like accelerators into some of the cores. This gives us better efficiency – it’s now a more coarse-grained “NPU-like” in capabilities and operation – and we can vary the amount needed independently from the number of GPU cores. In practice is a dispatch-sized rather than thread- or warp-sized accelerator which affects the programming model, but brings greater throughput and efficiency.</a:t>
            </a:r>
          </a:p>
          <a:p>
            <a:endParaRPr lang="en-GB" dirty="0"/>
          </a:p>
          <a:p>
            <a:r>
              <a:rPr lang="en-GB" dirty="0"/>
              <a:t>For full disclosure, this is what Arm is doing – it’s the neural technology we first announced at SIGGRAPH 2025. </a:t>
            </a:r>
          </a:p>
          <a:p>
            <a:endParaRPr lang="en-GB" dirty="0"/>
          </a:p>
        </p:txBody>
      </p:sp>
      <p:sp>
        <p:nvSpPr>
          <p:cNvPr id="4" name="Slide Number Placeholder 3">
            <a:extLst>
              <a:ext uri="{FF2B5EF4-FFF2-40B4-BE49-F238E27FC236}">
                <a16:creationId xmlns:a16="http://schemas.microsoft.com/office/drawing/2014/main" id="{3EB7B796-75A8-2A82-711C-3D0CE1DDA6A0}"/>
              </a:ext>
            </a:extLst>
          </p:cNvPr>
          <p:cNvSpPr>
            <a:spLocks noGrp="1"/>
          </p:cNvSpPr>
          <p:nvPr>
            <p:ph type="sldNum" sz="quarter" idx="5"/>
          </p:nvPr>
        </p:nvSpPr>
        <p:spPr/>
        <p:txBody>
          <a:bodyPr/>
          <a:lstStyle/>
          <a:p>
            <a:pPr>
              <a:defRPr/>
            </a:pPr>
            <a:fld id="{3B16354E-6974-4833-AB87-3220A0835E84}" type="slidenum">
              <a:rPr lang="en-US" altLang="en-US" smtClean="0"/>
              <a:pPr>
                <a:defRPr/>
              </a:pPr>
              <a:t>32</a:t>
            </a:fld>
            <a:endParaRPr lang="en-US" altLang="en-US"/>
          </a:p>
        </p:txBody>
      </p:sp>
    </p:spTree>
    <p:extLst>
      <p:ext uri="{BB962C8B-B14F-4D97-AF65-F5344CB8AC3E}">
        <p14:creationId xmlns:p14="http://schemas.microsoft.com/office/powerpoint/2010/main" val="873999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584DB-B0B8-6C10-10D4-7742CBE1D3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A87AAB-5D54-EE8F-3CEB-241DB2EA83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DFCAD6-C2C6-D8E6-9CA6-85CECD0C3E90}"/>
              </a:ext>
            </a:extLst>
          </p:cNvPr>
          <p:cNvSpPr>
            <a:spLocks noGrp="1"/>
          </p:cNvSpPr>
          <p:nvPr>
            <p:ph type="body" idx="1"/>
          </p:nvPr>
        </p:nvSpPr>
        <p:spPr/>
        <p:txBody>
          <a:bodyPr/>
          <a:lstStyle/>
          <a:p>
            <a:r>
              <a:rPr lang="en-GB" dirty="0"/>
              <a:t>It’s not the only option though. We could instead make NPU-like cores as peers to the GPU cores. </a:t>
            </a:r>
          </a:p>
          <a:p>
            <a:endParaRPr lang="en-GB" dirty="0"/>
          </a:p>
        </p:txBody>
      </p:sp>
      <p:sp>
        <p:nvSpPr>
          <p:cNvPr id="4" name="Slide Number Placeholder 3">
            <a:extLst>
              <a:ext uri="{FF2B5EF4-FFF2-40B4-BE49-F238E27FC236}">
                <a16:creationId xmlns:a16="http://schemas.microsoft.com/office/drawing/2014/main" id="{D6F6CAB8-8A09-FD24-6EB1-ABB310ED2975}"/>
              </a:ext>
            </a:extLst>
          </p:cNvPr>
          <p:cNvSpPr>
            <a:spLocks noGrp="1"/>
          </p:cNvSpPr>
          <p:nvPr>
            <p:ph type="sldNum" sz="quarter" idx="5"/>
          </p:nvPr>
        </p:nvSpPr>
        <p:spPr/>
        <p:txBody>
          <a:bodyPr/>
          <a:lstStyle/>
          <a:p>
            <a:pPr>
              <a:defRPr/>
            </a:pPr>
            <a:fld id="{3B16354E-6974-4833-AB87-3220A0835E84}" type="slidenum">
              <a:rPr lang="en-US" altLang="en-US" smtClean="0"/>
              <a:pPr>
                <a:defRPr/>
              </a:pPr>
              <a:t>33</a:t>
            </a:fld>
            <a:endParaRPr lang="en-US" altLang="en-US"/>
          </a:p>
        </p:txBody>
      </p:sp>
    </p:spTree>
    <p:extLst>
      <p:ext uri="{BB962C8B-B14F-4D97-AF65-F5344CB8AC3E}">
        <p14:creationId xmlns:p14="http://schemas.microsoft.com/office/powerpoint/2010/main" val="19952682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important takeaway is there is not one way to do things. </a:t>
            </a:r>
          </a:p>
          <a:p>
            <a:endParaRPr lang="en-GB" dirty="0"/>
          </a:p>
          <a:p>
            <a:r>
              <a:rPr lang="en-GB" dirty="0"/>
              <a:t>ML is “everywhere” and the “</a:t>
            </a:r>
            <a:r>
              <a:rPr lang="en-GB" dirty="0" err="1"/>
              <a:t>matmul</a:t>
            </a:r>
            <a:r>
              <a:rPr lang="en-GB" dirty="0"/>
              <a:t>” style extensions to GPUs we not the only options we will see in practice. </a:t>
            </a:r>
          </a:p>
          <a:p>
            <a:endParaRPr lang="en-GB" dirty="0"/>
          </a:p>
          <a:p>
            <a:r>
              <a:rPr lang="en-GB" dirty="0"/>
              <a:t>The motivation is largely peak throughput and power efficiency</a:t>
            </a:r>
          </a:p>
          <a:p>
            <a:pPr lvl="1"/>
            <a:r>
              <a:rPr lang="en-GB" dirty="0"/>
              <a:t>Power and bandwidth are the main limiting factors. </a:t>
            </a:r>
          </a:p>
          <a:p>
            <a:pPr lvl="1"/>
            <a:r>
              <a:rPr lang="en-GB" dirty="0"/>
              <a:t>NPU architectures are a lot more efficient in both respects</a:t>
            </a:r>
          </a:p>
          <a:p>
            <a:pPr lvl="1"/>
            <a:r>
              <a:rPr lang="en-GB" dirty="0"/>
              <a:t>Particularly in terms of increasing the potential macs/byte</a:t>
            </a:r>
          </a:p>
          <a:p>
            <a:pPr lvl="0"/>
            <a:endParaRPr lang="en-GB" dirty="0"/>
          </a:p>
          <a:p>
            <a:pPr lvl="0"/>
            <a:r>
              <a:rPr lang="en-GB" dirty="0"/>
              <a:t>NPU technology is coming to mobile</a:t>
            </a:r>
          </a:p>
          <a:p>
            <a:pPr lvl="0"/>
            <a:r>
              <a:rPr lang="en-GB" dirty="0"/>
              <a:t>But also, we can observe that in the search for greater efficiency, GPUs are also evolving to be more like NPUs</a:t>
            </a:r>
          </a:p>
          <a:p>
            <a:pPr lvl="0"/>
            <a:endParaRPr lang="en-GB" dirty="0"/>
          </a:p>
          <a:p>
            <a:pPr lvl="0"/>
            <a:r>
              <a:rPr lang="en-GB" dirty="0"/>
              <a:t>We will need API options that span the range – possibly more than one option</a:t>
            </a:r>
          </a:p>
          <a:p>
            <a:endParaRPr lang="en-GB"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34</a:t>
            </a:fld>
            <a:endParaRPr lang="en-US" altLang="en-US"/>
          </a:p>
        </p:txBody>
      </p:sp>
    </p:spTree>
    <p:extLst>
      <p:ext uri="{BB962C8B-B14F-4D97-AF65-F5344CB8AC3E}">
        <p14:creationId xmlns:p14="http://schemas.microsoft.com/office/powerpoint/2010/main" val="29565907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a couple of API options, an obvious one to look at is coop matrix.</a:t>
            </a:r>
          </a:p>
          <a:p>
            <a:endParaRPr lang="en-US" dirty="0"/>
          </a:p>
          <a:p>
            <a:r>
              <a:rPr lang="en-US" dirty="0"/>
              <a:t>Its strength lies in the fact it can be supported everywhere and will deliver better-than-baseline performance fairly reliably.</a:t>
            </a:r>
          </a:p>
          <a:p>
            <a:endParaRPr lang="en-US" dirty="0"/>
          </a:p>
          <a:p>
            <a:r>
              <a:rPr lang="en-US" dirty="0"/>
              <a:t>However, it is also unnecessarily explicit about how calculations are done in a way that would like it from scaling up or covering other HW. </a:t>
            </a:r>
          </a:p>
          <a:p>
            <a:r>
              <a:rPr lang="en-US" dirty="0"/>
              <a:t>Getting better macs/byte depends upon sharing data. If you are too explicit about how much sharing is allowed, or what other data movement tricks you might want to pull, then the API will become the barrier to better perf.</a:t>
            </a:r>
          </a:p>
          <a:p>
            <a:endParaRPr lang="en-US" dirty="0"/>
          </a:p>
          <a:p>
            <a:r>
              <a:rPr lang="en-US" dirty="0"/>
              <a:t>We need some evolution of coop matrix that is more forward looking but has the same runs-everywhere property.</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35</a:t>
            </a:fld>
            <a:endParaRPr lang="en-US" altLang="en-US"/>
          </a:p>
        </p:txBody>
      </p:sp>
    </p:spTree>
    <p:extLst>
      <p:ext uri="{BB962C8B-B14F-4D97-AF65-F5344CB8AC3E}">
        <p14:creationId xmlns:p14="http://schemas.microsoft.com/office/powerpoint/2010/main" val="3672191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option is the proposal Arm has been pushing.</a:t>
            </a:r>
          </a:p>
          <a:p>
            <a:endParaRPr lang="en-US" dirty="0"/>
          </a:p>
          <a:p>
            <a:r>
              <a:rPr lang="en-US" dirty="0"/>
              <a:t>This is a dispatch-level API but designed to work exactly like a compute dispatch. It provides the necessary freedom to the implementation to scale up the computation and focuses programmability on an IR rather than a C or shader API. The move to IR-based APIs is an important one.</a:t>
            </a:r>
          </a:p>
          <a:p>
            <a:endParaRPr lang="en-US" dirty="0"/>
          </a:p>
          <a:p>
            <a:r>
              <a:rPr lang="en-US" dirty="0"/>
              <a:t>One thing that unlocks is a deployment path from </a:t>
            </a:r>
            <a:r>
              <a:rPr lang="en-US" dirty="0" err="1"/>
              <a:t>pytorch</a:t>
            </a:r>
            <a:r>
              <a:rPr lang="en-US" dirty="0"/>
              <a:t>. This is critical: There is a lot of effort going on around AI and infrastructure for designing/training/deploying networks. The graphics community should be tapping into this, and a key way of doing so is to build on top of the MLIR ecosystem. Extending SPIR-V is a natural choice for doing that in Vulkan.</a:t>
            </a:r>
          </a:p>
          <a:p>
            <a:endParaRPr lang="en-US" dirty="0"/>
          </a:p>
          <a:p>
            <a:r>
              <a:rPr lang="en-US" dirty="0"/>
              <a:t>A fast deployment path is key to iteration, and fast iteration is key to success in basically all aspects of engineering.</a:t>
            </a:r>
          </a:p>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36</a:t>
            </a:fld>
            <a:endParaRPr lang="en-US" altLang="en-US"/>
          </a:p>
        </p:txBody>
      </p:sp>
    </p:spTree>
    <p:extLst>
      <p:ext uri="{BB962C8B-B14F-4D97-AF65-F5344CB8AC3E}">
        <p14:creationId xmlns:p14="http://schemas.microsoft.com/office/powerpoint/2010/main" val="2583369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lets start with eras of APIs</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5</a:t>
            </a:fld>
            <a:endParaRPr lang="en-US" altLang="en-US"/>
          </a:p>
        </p:txBody>
      </p:sp>
    </p:spTree>
    <p:extLst>
      <p:ext uri="{BB962C8B-B14F-4D97-AF65-F5344CB8AC3E}">
        <p14:creationId xmlns:p14="http://schemas.microsoft.com/office/powerpoint/2010/main" val="1147599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F6D3A-687B-D745-93EC-3DCB584286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5AD941-0581-5A19-10DA-EC1E1EC7CC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5F6B4D-0D12-D23B-AC8C-24B66A8EF0A2}"/>
              </a:ext>
            </a:extLst>
          </p:cNvPr>
          <p:cNvSpPr>
            <a:spLocks noGrp="1"/>
          </p:cNvSpPr>
          <p:nvPr>
            <p:ph type="body" idx="1"/>
          </p:nvPr>
        </p:nvSpPr>
        <p:spPr/>
        <p:txBody>
          <a:bodyPr/>
          <a:lstStyle/>
          <a:p>
            <a:r>
              <a:rPr lang="en-GB" dirty="0">
                <a:sym typeface="Wingdings" panose="05000000000000000000" pitchFamily="2" charset="2"/>
              </a:rPr>
              <a:t>Getting to “Vulkan by default” took a very </a:t>
            </a:r>
            <a:r>
              <a:rPr lang="en-GB" b="1" dirty="0" err="1">
                <a:sym typeface="Wingdings" panose="05000000000000000000" pitchFamily="2" charset="2"/>
              </a:rPr>
              <a:t>very</a:t>
            </a:r>
            <a:r>
              <a:rPr lang="en-GB" dirty="0">
                <a:sym typeface="Wingdings" panose="05000000000000000000" pitchFamily="2" charset="2"/>
              </a:rPr>
              <a:t> long time. </a:t>
            </a:r>
          </a:p>
          <a:p>
            <a:pPr marL="506095" lvl="1" indent="0">
              <a:buNone/>
            </a:pPr>
            <a:endParaRPr lang="en-GB" dirty="0"/>
          </a:p>
          <a:p>
            <a:r>
              <a:rPr lang="en-GB" dirty="0"/>
              <a:t>Vulkan launched Feb 2016, Metal 2014, DirectX12 2015</a:t>
            </a:r>
          </a:p>
          <a:p>
            <a:pPr lvl="1"/>
            <a:r>
              <a:rPr lang="en-GB" dirty="0"/>
              <a:t>All required new HW</a:t>
            </a:r>
          </a:p>
          <a:p>
            <a:pPr lvl="1"/>
            <a:endParaRPr lang="en-GB" dirty="0"/>
          </a:p>
          <a:p>
            <a:r>
              <a:rPr lang="en-GB" dirty="0"/>
              <a:t>Remember - Vulkan “delivered”!</a:t>
            </a:r>
          </a:p>
          <a:p>
            <a:pPr lvl="1"/>
            <a:r>
              <a:rPr lang="en-GB" dirty="0"/>
              <a:t>Low overhead, explicit control, predictable perf, matched to HW</a:t>
            </a:r>
          </a:p>
          <a:p>
            <a:pPr lvl="1"/>
            <a:endParaRPr lang="en-GB" dirty="0"/>
          </a:p>
          <a:p>
            <a:pPr lvl="0"/>
            <a:r>
              <a:rPr lang="en-GB" dirty="0"/>
              <a:t>But..</a:t>
            </a:r>
          </a:p>
          <a:p>
            <a:pPr lvl="1"/>
            <a:r>
              <a:rPr lang="en-GB" dirty="0"/>
              <a:t>Bugs: initial HW being viable – maybe 2 year delay + reputation damage</a:t>
            </a:r>
          </a:p>
          <a:p>
            <a:pPr lvl="1"/>
            <a:r>
              <a:rPr lang="en-GB" dirty="0"/>
              <a:t>Reaching sufficient market share – but that only excuses us for, say, another 4 years?</a:t>
            </a:r>
          </a:p>
          <a:p>
            <a:pPr lvl="2"/>
            <a:r>
              <a:rPr lang="en-GB" dirty="0"/>
              <a:t>Takes us to 2022 – 3-4 years ago</a:t>
            </a:r>
          </a:p>
          <a:p>
            <a:pPr lvl="1"/>
            <a:r>
              <a:rPr lang="en-GB" dirty="0"/>
              <a:t>Clear then that something had got a bit stuck</a:t>
            </a:r>
          </a:p>
          <a:p>
            <a:pPr lvl="2"/>
            <a:r>
              <a:rPr lang="en-GB" dirty="0"/>
              <a:t>Descriptor model and sync all had heavy revisits – more reputation damage?</a:t>
            </a:r>
          </a:p>
          <a:p>
            <a:pPr lvl="2"/>
            <a:r>
              <a:rPr lang="en-GB" dirty="0"/>
              <a:t>World of “device lost” pain</a:t>
            </a:r>
          </a:p>
          <a:p>
            <a:pPr lvl="1"/>
            <a:endParaRPr lang="en-GB" dirty="0"/>
          </a:p>
          <a:p>
            <a:r>
              <a:rPr lang="en-GB" dirty="0">
                <a:solidFill>
                  <a:schemeClr val="accent5"/>
                </a:solidFill>
              </a:rPr>
              <a:t>Complexity</a:t>
            </a:r>
            <a:r>
              <a:rPr lang="en-GB" dirty="0"/>
              <a:t> remains a major thorn in the side</a:t>
            </a:r>
          </a:p>
          <a:p>
            <a:pPr lvl="1"/>
            <a:r>
              <a:rPr lang="en-GB" dirty="0"/>
              <a:t>LoC to first triangle is huge, gargantuan spec document, painful when things go wrong</a:t>
            </a:r>
          </a:p>
          <a:p>
            <a:pPr lvl="1"/>
            <a:endParaRPr lang="en-GB" dirty="0"/>
          </a:p>
        </p:txBody>
      </p:sp>
      <p:sp>
        <p:nvSpPr>
          <p:cNvPr id="4" name="Slide Number Placeholder 3">
            <a:extLst>
              <a:ext uri="{FF2B5EF4-FFF2-40B4-BE49-F238E27FC236}">
                <a16:creationId xmlns:a16="http://schemas.microsoft.com/office/drawing/2014/main" id="{DC1ED4FF-689D-2B5B-F498-CE016D94D77C}"/>
              </a:ext>
            </a:extLst>
          </p:cNvPr>
          <p:cNvSpPr>
            <a:spLocks noGrp="1"/>
          </p:cNvSpPr>
          <p:nvPr>
            <p:ph type="sldNum" sz="quarter" idx="5"/>
          </p:nvPr>
        </p:nvSpPr>
        <p:spPr/>
        <p:txBody>
          <a:bodyPr/>
          <a:lstStyle/>
          <a:p>
            <a:pPr>
              <a:defRPr/>
            </a:pPr>
            <a:fld id="{3B16354E-6974-4833-AB87-3220A0835E84}" type="slidenum">
              <a:rPr lang="en-US" altLang="en-US" smtClean="0"/>
              <a:pPr>
                <a:defRPr/>
              </a:pPr>
              <a:t>6</a:t>
            </a:fld>
            <a:endParaRPr lang="en-US" altLang="en-US"/>
          </a:p>
        </p:txBody>
      </p:sp>
    </p:spTree>
    <p:extLst>
      <p:ext uri="{BB962C8B-B14F-4D97-AF65-F5344CB8AC3E}">
        <p14:creationId xmlns:p14="http://schemas.microsoft.com/office/powerpoint/2010/main" val="249215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we clean it up?</a:t>
            </a:r>
          </a:p>
          <a:p>
            <a:pPr marL="457200" lvl="1" indent="0">
              <a:buFont typeface="Arial" panose="020B0604020202020204" pitchFamily="34" charset="0"/>
              <a:buNone/>
            </a:pPr>
            <a:r>
              <a:rPr lang="en-US" dirty="0"/>
              <a:t>Very tempting but has to be via additions</a:t>
            </a:r>
          </a:p>
          <a:p>
            <a:pPr marL="457200" lvl="1" indent="0">
              <a:buFont typeface="Arial" panose="020B0604020202020204" pitchFamily="34" charset="0"/>
              <a:buNone/>
            </a:pPr>
            <a:r>
              <a:rPr lang="en-US" dirty="0"/>
              <a:t>Must accept as sunk everything pre-existing</a:t>
            </a:r>
          </a:p>
          <a:p>
            <a:pPr marL="171450" indent="-171450">
              <a:buFont typeface="Arial" panose="020B0604020202020204" pitchFamily="34" charset="0"/>
              <a:buChar char="•"/>
            </a:pPr>
            <a:endParaRPr lang="en-US" dirty="0"/>
          </a:p>
          <a:p>
            <a:r>
              <a:rPr lang="en-GB" dirty="0"/>
              <a:t>Can we wrap it in something simpler?</a:t>
            </a:r>
          </a:p>
          <a:p>
            <a:pPr lvl="1"/>
            <a:r>
              <a:rPr lang="en-GB" dirty="0"/>
              <a:t>Make simple things simple again!</a:t>
            </a:r>
          </a:p>
          <a:p>
            <a:pPr lvl="1"/>
            <a:r>
              <a:rPr lang="en-GB" dirty="0"/>
              <a:t>Provide a simpler Vulkan-like layer on top of Vulkan?</a:t>
            </a:r>
          </a:p>
          <a:p>
            <a:pPr lvl="1"/>
            <a:r>
              <a:rPr lang="en-GB" dirty="0"/>
              <a:t>Possible, but non-trivial investment and who would it target?</a:t>
            </a:r>
          </a:p>
          <a:p>
            <a:pPr lvl="0"/>
            <a:endParaRPr lang="en-GB" dirty="0"/>
          </a:p>
          <a:p>
            <a:r>
              <a:rPr lang="en-GB" dirty="0"/>
              <a:t>Maybe it’s already happened: </a:t>
            </a:r>
            <a:r>
              <a:rPr lang="en-GB" dirty="0" err="1"/>
              <a:t>WebGPU</a:t>
            </a:r>
            <a:endParaRPr lang="en-GB" dirty="0"/>
          </a:p>
          <a:p>
            <a:pPr lvl="1"/>
            <a:r>
              <a:rPr lang="en-GB" dirty="0"/>
              <a:t>A simpler modern API, building on and unifying existing APIs</a:t>
            </a:r>
          </a:p>
          <a:p>
            <a:pPr lvl="1"/>
            <a:r>
              <a:rPr lang="en-GB" dirty="0"/>
              <a:t>F5 = compile + deploy, is a killer feature</a:t>
            </a:r>
          </a:p>
          <a:p>
            <a:pPr lvl="1"/>
            <a:r>
              <a:rPr lang="en-GB" dirty="0"/>
              <a:t>Web technology isn’t really about web pages anymore</a:t>
            </a:r>
          </a:p>
          <a:p>
            <a:pPr lvl="0"/>
            <a:endParaRPr lang="en-GB" dirty="0"/>
          </a:p>
          <a:p>
            <a:pPr lvl="0"/>
            <a:r>
              <a:rPr lang="en-GB" dirty="0"/>
              <a:t>I’d observe that Vulkan is like the C++ of graphics. It’s a tool with which you can do whatever you need to, but not always without some manual pain, and has old features you want to steer away from that didn’t stand the test of time</a:t>
            </a:r>
          </a:p>
          <a:p>
            <a:pPr lvl="0"/>
            <a:endParaRPr lang="en-GB"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7</a:t>
            </a:fld>
            <a:endParaRPr lang="en-US" altLang="en-US"/>
          </a:p>
        </p:txBody>
      </p:sp>
    </p:spTree>
    <p:extLst>
      <p:ext uri="{BB962C8B-B14F-4D97-AF65-F5344CB8AC3E}">
        <p14:creationId xmlns:p14="http://schemas.microsoft.com/office/powerpoint/2010/main" val="3115477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cannot change what has already shipped, and </a:t>
            </a:r>
            <a:r>
              <a:rPr lang="en-GB" dirty="0" err="1"/>
              <a:t>WebGPU</a:t>
            </a:r>
            <a:r>
              <a:rPr lang="en-GB" dirty="0"/>
              <a:t> may address the need for a simpler API. </a:t>
            </a:r>
          </a:p>
          <a:p>
            <a:r>
              <a:rPr lang="en-GB" dirty="0"/>
              <a:t>So what does that leave?</a:t>
            </a:r>
          </a:p>
          <a:p>
            <a:endParaRPr lang="en-GB" dirty="0"/>
          </a:p>
          <a:p>
            <a:r>
              <a:rPr lang="en-GB" dirty="0"/>
              <a:t>There is still a case for make bleeding edge development more efficient / effective</a:t>
            </a:r>
          </a:p>
          <a:p>
            <a:pPr lvl="1"/>
            <a:r>
              <a:rPr lang="en-GB" dirty="0">
                <a:sym typeface="Wingdings" panose="05000000000000000000" pitchFamily="2" charset="2"/>
              </a:rPr>
              <a:t>“make graphics easy again” – address an imbalance of effort to reward</a:t>
            </a:r>
          </a:p>
          <a:p>
            <a:pPr lvl="1"/>
            <a:r>
              <a:rPr lang="en-GB" dirty="0"/>
              <a:t>Not simplification </a:t>
            </a:r>
            <a:r>
              <a:rPr lang="en-GB" dirty="0">
                <a:sym typeface="Wingdings" panose="05000000000000000000" pitchFamily="2" charset="2"/>
              </a:rPr>
              <a:t> streamlining, increasing utility/robustness</a:t>
            </a:r>
          </a:p>
          <a:p>
            <a:pPr lvl="1"/>
            <a:endParaRPr lang="en-GB" dirty="0">
              <a:sym typeface="Wingdings" panose="05000000000000000000" pitchFamily="2" charset="2"/>
            </a:endParaRPr>
          </a:p>
          <a:p>
            <a:r>
              <a:rPr lang="en-GB" dirty="0">
                <a:sym typeface="Wingdings" panose="05000000000000000000" pitchFamily="2" charset="2"/>
              </a:rPr>
              <a:t>Possible visions:</a:t>
            </a:r>
          </a:p>
          <a:p>
            <a:pPr lvl="1"/>
            <a:endParaRPr lang="en-GB" dirty="0">
              <a:sym typeface="Wingdings" panose="05000000000000000000" pitchFamily="2" charset="2"/>
            </a:endParaRPr>
          </a:p>
          <a:p>
            <a:r>
              <a:rPr lang="en-GB" dirty="0">
                <a:sym typeface="Wingdings" panose="05000000000000000000" pitchFamily="2" charset="2"/>
              </a:rPr>
              <a:t>A tooling-first API – a d</a:t>
            </a:r>
            <a:r>
              <a:rPr lang="en-GB" dirty="0"/>
              <a:t>ata-driven / IR-first / “No API” API</a:t>
            </a:r>
            <a:endParaRPr lang="en-GB" dirty="0">
              <a:sym typeface="Wingdings" panose="05000000000000000000" pitchFamily="2" charset="2"/>
            </a:endParaRPr>
          </a:p>
          <a:p>
            <a:pPr lvl="1"/>
            <a:r>
              <a:rPr lang="en-GB" dirty="0">
                <a:sym typeface="Wingdings" panose="05000000000000000000" pitchFamily="2" charset="2"/>
              </a:rPr>
              <a:t>Enable verification - mechanical, offline functional verification of correctness. Do more offline, less runtime debugging</a:t>
            </a:r>
          </a:p>
          <a:p>
            <a:pPr lvl="1"/>
            <a:r>
              <a:rPr lang="en-GB" dirty="0">
                <a:sym typeface="Wingdings" panose="05000000000000000000" pitchFamily="2" charset="2"/>
              </a:rPr>
              <a:t>Speed up validation - tooling to author, debug, visualise data flows. E.g. </a:t>
            </a:r>
            <a:r>
              <a:rPr lang="en-GB" dirty="0" err="1">
                <a:sym typeface="Wingdings" panose="05000000000000000000" pitchFamily="2" charset="2"/>
              </a:rPr>
              <a:t>gigi</a:t>
            </a:r>
            <a:r>
              <a:rPr lang="en-GB" dirty="0">
                <a:sym typeface="Wingdings" panose="05000000000000000000" pitchFamily="2" charset="2"/>
              </a:rPr>
              <a:t> editor / visualiser</a:t>
            </a:r>
          </a:p>
          <a:p>
            <a:pPr lvl="1"/>
            <a:r>
              <a:rPr lang="en-GB" dirty="0">
                <a:sym typeface="Wingdings" panose="05000000000000000000" pitchFamily="2" charset="2"/>
              </a:rPr>
              <a:t>More natural fit to modern patterns, e.g. render graphs</a:t>
            </a:r>
          </a:p>
          <a:p>
            <a:pPr lvl="1"/>
            <a:r>
              <a:rPr lang="en-GB" dirty="0">
                <a:sym typeface="Wingdings" panose="05000000000000000000" pitchFamily="2" charset="2"/>
              </a:rPr>
              <a:t>Make graphics easier / more fun</a:t>
            </a:r>
          </a:p>
          <a:p>
            <a:endParaRPr lang="en-GB" dirty="0"/>
          </a:p>
          <a:p>
            <a:r>
              <a:rPr lang="en-GB" dirty="0"/>
              <a:t>Revisit how shaders are authored</a:t>
            </a:r>
          </a:p>
          <a:p>
            <a:pPr lvl="1"/>
            <a:r>
              <a:rPr lang="en-GB" dirty="0"/>
              <a:t>Noodle-graphs have limits, text-based representations scale to greater complexity</a:t>
            </a:r>
          </a:p>
          <a:p>
            <a:pPr lvl="1"/>
            <a:r>
              <a:rPr lang="en-GB" dirty="0"/>
              <a:t>Move to C++ or Rust?</a:t>
            </a:r>
          </a:p>
          <a:p>
            <a:pPr lvl="1"/>
            <a:r>
              <a:rPr lang="en-GB" dirty="0"/>
              <a:t>Shout out to slang!</a:t>
            </a:r>
          </a:p>
          <a:p>
            <a:endParaRPr lang="en-GB" dirty="0"/>
          </a:p>
          <a:p>
            <a:r>
              <a:rPr lang="en-GB" dirty="0"/>
              <a:t>Challenges to consider:</a:t>
            </a:r>
          </a:p>
          <a:p>
            <a:pPr lvl="1"/>
            <a:r>
              <a:rPr lang="en-GB" dirty="0"/>
              <a:t>GPU-driven – how on earth do we tool and debug that?</a:t>
            </a:r>
          </a:p>
          <a:p>
            <a:pPr lvl="1"/>
            <a:r>
              <a:rPr lang="en-GB" dirty="0">
                <a:sym typeface="Wingdings" panose="05000000000000000000" pitchFamily="2" charset="2"/>
              </a:rPr>
              <a:t>How to best harness AI</a:t>
            </a:r>
          </a:p>
          <a:p>
            <a:pPr marL="506095" lvl="1" indent="0">
              <a:buNone/>
            </a:pPr>
            <a:endParaRPr lang="en-GB" dirty="0">
              <a:sym typeface="Wingdings" panose="05000000000000000000" pitchFamily="2" charset="2"/>
            </a:endParaRPr>
          </a:p>
          <a:p>
            <a:pPr lvl="1"/>
            <a:endParaRPr lang="en-GB" dirty="0">
              <a:sym typeface="Wingdings" panose="05000000000000000000" pitchFamily="2" charset="2"/>
            </a:endParaRPr>
          </a:p>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8</a:t>
            </a:fld>
            <a:endParaRPr lang="en-US" altLang="en-US"/>
          </a:p>
        </p:txBody>
      </p:sp>
    </p:spTree>
    <p:extLst>
      <p:ext uri="{BB962C8B-B14F-4D97-AF65-F5344CB8AC3E}">
        <p14:creationId xmlns:p14="http://schemas.microsoft.com/office/powerpoint/2010/main" val="3886735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we can learn some other lessons from the past though.</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9</a:t>
            </a:fld>
            <a:endParaRPr lang="en-US" altLang="en-US"/>
          </a:p>
        </p:txBody>
      </p:sp>
    </p:spTree>
    <p:extLst>
      <p:ext uri="{BB962C8B-B14F-4D97-AF65-F5344CB8AC3E}">
        <p14:creationId xmlns:p14="http://schemas.microsoft.com/office/powerpoint/2010/main" val="1733509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b="0" i="0" dirty="0"/>
              <a:t>First, there was an era of (mostly) single </a:t>
            </a:r>
            <a:r>
              <a:rPr lang="en-GB" b="0" i="0" dirty="0" err="1"/>
              <a:t>forward+msaa</a:t>
            </a:r>
            <a:r>
              <a:rPr lang="en-GB" b="0" i="0" dirty="0"/>
              <a:t> </a:t>
            </a:r>
            <a:r>
              <a:rPr lang="en-GB" b="0" i="0" dirty="0" err="1"/>
              <a:t>renderpass</a:t>
            </a:r>
            <a:r>
              <a:rPr lang="en-GB" b="0" i="0" dirty="0"/>
              <a:t> content</a:t>
            </a:r>
            <a:endParaRPr lang="en-GB" dirty="0"/>
          </a:p>
          <a:p>
            <a:pPr lvl="1"/>
            <a:r>
              <a:rPr lang="en-GB" b="0" i="0" dirty="0"/>
              <a:t>OpenGL ES 2 home turf – although </a:t>
            </a:r>
            <a:r>
              <a:rPr lang="en-GB" b="0" i="0" dirty="0" err="1"/>
              <a:t>renderpasses</a:t>
            </a:r>
            <a:r>
              <a:rPr lang="en-GB" b="0" i="0" dirty="0"/>
              <a:t> not actually visible in the API!</a:t>
            </a:r>
            <a:endParaRPr lang="en-GB" dirty="0"/>
          </a:p>
          <a:p>
            <a:pPr lvl="1"/>
            <a:r>
              <a:rPr lang="en-GB" b="0" i="0" dirty="0"/>
              <a:t>Cost of moving to multiple passes (e.g. deferred) was non-trivial and became a barrier</a:t>
            </a:r>
            <a:endParaRPr lang="en-GB" dirty="0"/>
          </a:p>
          <a:p>
            <a:pPr lvl="1"/>
            <a:r>
              <a:rPr lang="en-GB" b="0" i="0" dirty="0"/>
              <a:t>Motivated “on-chip” technology developments – with mixed results</a:t>
            </a:r>
          </a:p>
          <a:p>
            <a:pPr lvl="1"/>
            <a:endParaRPr lang="en-GB" dirty="0"/>
          </a:p>
          <a:p>
            <a:pPr lvl="0"/>
            <a:r>
              <a:rPr lang="en-GB" b="0" i="0" dirty="0"/>
              <a:t>Then, we move to an era of multi-pass content</a:t>
            </a:r>
            <a:endParaRPr lang="en-GB" dirty="0"/>
          </a:p>
          <a:p>
            <a:pPr lvl="1"/>
            <a:r>
              <a:rPr lang="en-GB" b="0" i="0" dirty="0"/>
              <a:t>Bandwidth costs now more affordable – deferred rendering, post effects, etc. now common</a:t>
            </a:r>
            <a:endParaRPr lang="en-GB" dirty="0"/>
          </a:p>
          <a:p>
            <a:pPr lvl="1"/>
            <a:r>
              <a:rPr lang="en-GB" b="0" i="0" dirty="0"/>
              <a:t>Also seeing increasing geometry costs</a:t>
            </a:r>
            <a:endParaRPr lang="en-GB" dirty="0"/>
          </a:p>
          <a:p>
            <a:pPr lvl="1"/>
            <a:r>
              <a:rPr lang="en-GB" b="0" i="0" dirty="0"/>
              <a:t>Significant hesitancy to adopt actual compute shaders due to associated HW costs (and lack of need?)</a:t>
            </a:r>
            <a:endParaRPr lang="en-GB" dirty="0"/>
          </a:p>
          <a:p>
            <a:pPr lvl="1"/>
            <a:r>
              <a:rPr lang="en-GB" b="0" i="0" dirty="0"/>
              <a:t>Still a huge amount of fragment-based content today</a:t>
            </a:r>
            <a:endParaRPr lang="en-GB" dirty="0"/>
          </a:p>
          <a:p>
            <a:endParaRPr lang="en-GB" dirty="0"/>
          </a:p>
          <a:p>
            <a:r>
              <a:rPr lang="en-GB" dirty="0" err="1"/>
              <a:t>Renderpasses</a:t>
            </a:r>
            <a:r>
              <a:rPr lang="en-GB" dirty="0"/>
              <a:t> exist because they remain an important concept for tilers, but they aren’t as super expensive as they used to be.</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10</a:t>
            </a:fld>
            <a:endParaRPr lang="en-US" altLang="en-US"/>
          </a:p>
        </p:txBody>
      </p:sp>
    </p:spTree>
    <p:extLst>
      <p:ext uri="{BB962C8B-B14F-4D97-AF65-F5344CB8AC3E}">
        <p14:creationId xmlns:p14="http://schemas.microsoft.com/office/powerpoint/2010/main" val="10409698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6_Section Divider slide">
    <p:bg>
      <p:bgPr>
        <a:solidFill>
          <a:schemeClr val="tx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7F0CCD5-1073-94D8-28C7-67498686579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EBA5CBF-D6E1-B78D-F819-958659F344AC}"/>
              </a:ext>
            </a:extLst>
          </p:cNvPr>
          <p:cNvSpPr>
            <a:spLocks noGrp="1"/>
          </p:cNvSpPr>
          <p:nvPr>
            <p:ph type="title" hasCustomPrompt="1"/>
          </p:nvPr>
        </p:nvSpPr>
        <p:spPr>
          <a:xfrm>
            <a:off x="360679" y="1510375"/>
            <a:ext cx="5733288" cy="2075688"/>
          </a:xfrm>
        </p:spPr>
        <p:txBody>
          <a:bodyPr anchor="b" anchorCtr="0"/>
          <a:lstStyle>
            <a:lvl1pPr algn="l">
              <a:lnSpc>
                <a:spcPct val="85000"/>
              </a:lnSpc>
              <a:defRPr sz="4000" b="0" spc="-100" baseline="0">
                <a:solidFill>
                  <a:schemeClr val="bg1"/>
                </a:solidFill>
              </a:defRPr>
            </a:lvl1pPr>
          </a:lstStyle>
          <a:p>
            <a:r>
              <a:rPr lang="en-US" dirty="0"/>
              <a:t>Click to Edit </a:t>
            </a:r>
            <a:br>
              <a:rPr lang="en-US" dirty="0"/>
            </a:br>
            <a:r>
              <a:rPr lang="en-US" dirty="0"/>
              <a:t>Title Style</a:t>
            </a:r>
            <a:br>
              <a:rPr lang="en-US" dirty="0"/>
            </a:br>
            <a:r>
              <a:rPr lang="en-US" dirty="0"/>
              <a:t>Line 3</a:t>
            </a:r>
            <a:br>
              <a:rPr lang="en-US" dirty="0"/>
            </a:br>
            <a:r>
              <a:rPr lang="en-US" dirty="0"/>
              <a:t>Line 4</a:t>
            </a:r>
          </a:p>
        </p:txBody>
      </p:sp>
      <p:sp>
        <p:nvSpPr>
          <p:cNvPr id="3" name="Subtitle 2">
            <a:extLst>
              <a:ext uri="{FF2B5EF4-FFF2-40B4-BE49-F238E27FC236}">
                <a16:creationId xmlns:a16="http://schemas.microsoft.com/office/drawing/2014/main" id="{B1C6E3DC-972F-62B3-9E08-06619B001237}"/>
              </a:ext>
            </a:extLst>
          </p:cNvPr>
          <p:cNvSpPr>
            <a:spLocks noGrp="1"/>
          </p:cNvSpPr>
          <p:nvPr>
            <p:ph type="subTitle" idx="1" hasCustomPrompt="1"/>
          </p:nvPr>
        </p:nvSpPr>
        <p:spPr>
          <a:xfrm>
            <a:off x="360678" y="3788370"/>
            <a:ext cx="5736792"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000">
                <a:solidFill>
                  <a:schemeClr val="bg2"/>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subtitle style</a:t>
            </a:r>
            <a:endParaRPr lang="en-GB" dirty="0"/>
          </a:p>
        </p:txBody>
      </p:sp>
      <p:sp>
        <p:nvSpPr>
          <p:cNvPr id="4" name="Text Placeholder 28">
            <a:extLst>
              <a:ext uri="{FF2B5EF4-FFF2-40B4-BE49-F238E27FC236}">
                <a16:creationId xmlns:a16="http://schemas.microsoft.com/office/drawing/2014/main" id="{AB8FC761-48C1-0B41-C76D-7ED7EE5C1EA7}"/>
              </a:ext>
            </a:extLst>
          </p:cNvPr>
          <p:cNvSpPr>
            <a:spLocks noGrp="1"/>
          </p:cNvSpPr>
          <p:nvPr>
            <p:ph type="body" sz="quarter" idx="13" hasCustomPrompt="1"/>
          </p:nvPr>
        </p:nvSpPr>
        <p:spPr>
          <a:xfrm>
            <a:off x="360678" y="6311068"/>
            <a:ext cx="2881312" cy="213557"/>
          </a:xfrm>
        </p:spPr>
        <p:txBody>
          <a:bodyPr anchor="t"/>
          <a:lstStyle>
            <a:lvl1pPr marL="0" indent="0" algn="l">
              <a:spcAft>
                <a:spcPts val="600"/>
              </a:spcAft>
              <a:buFontTx/>
              <a:buNone/>
              <a:defRPr sz="1600">
                <a:solidFill>
                  <a:schemeClr val="bg1"/>
                </a:solidFill>
              </a:defRPr>
            </a:lvl1pPr>
          </a:lstStyle>
          <a:p>
            <a:pPr lvl="0"/>
            <a:r>
              <a:rPr lang="en-US" dirty="0"/>
              <a:t>Date</a:t>
            </a:r>
          </a:p>
        </p:txBody>
      </p:sp>
      <p:sp>
        <p:nvSpPr>
          <p:cNvPr id="5" name="Text Placeholder 28">
            <a:extLst>
              <a:ext uri="{FF2B5EF4-FFF2-40B4-BE49-F238E27FC236}">
                <a16:creationId xmlns:a16="http://schemas.microsoft.com/office/drawing/2014/main" id="{5CF4A44A-4298-863E-FC69-36B0A1E251CA}"/>
              </a:ext>
            </a:extLst>
          </p:cNvPr>
          <p:cNvSpPr>
            <a:spLocks noGrp="1"/>
          </p:cNvSpPr>
          <p:nvPr>
            <p:ph type="body" sz="quarter" idx="12" hasCustomPrompt="1"/>
          </p:nvPr>
        </p:nvSpPr>
        <p:spPr>
          <a:xfrm>
            <a:off x="360678" y="6040944"/>
            <a:ext cx="2881312" cy="209279"/>
          </a:xfrm>
        </p:spPr>
        <p:txBody>
          <a:bodyPr anchor="t"/>
          <a:lstStyle>
            <a:lvl1pPr marL="0" indent="0" algn="l">
              <a:spcAft>
                <a:spcPts val="600"/>
              </a:spcAft>
              <a:buFontTx/>
              <a:buNone/>
              <a:defRPr sz="1600">
                <a:solidFill>
                  <a:schemeClr val="bg1"/>
                </a:solidFill>
              </a:defRPr>
            </a:lvl1pPr>
          </a:lstStyle>
          <a:p>
            <a:pPr lvl="0"/>
            <a:r>
              <a:rPr lang="en-US" dirty="0"/>
              <a:t>Author Name</a:t>
            </a:r>
          </a:p>
        </p:txBody>
      </p:sp>
      <p:sp>
        <p:nvSpPr>
          <p:cNvPr id="6" name="TextBox 26">
            <a:extLst>
              <a:ext uri="{FF2B5EF4-FFF2-40B4-BE49-F238E27FC236}">
                <a16:creationId xmlns:a16="http://schemas.microsoft.com/office/drawing/2014/main" id="{5FD91979-AA2E-D861-9691-AEC93BBC9635}"/>
              </a:ext>
            </a:extLst>
          </p:cNvPr>
          <p:cNvSpPr txBox="1">
            <a:spLocks noChangeArrowheads="1"/>
          </p:cNvSpPr>
          <p:nvPr userDrawn="1"/>
        </p:nvSpPr>
        <p:spPr bwMode="auto">
          <a:xfrm>
            <a:off x="11544299" y="6574374"/>
            <a:ext cx="312738" cy="110800"/>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fld id="{2682C2D1-8EA8-E748-B66F-74D4D53CF8F8}" type="slidenum">
              <a:rPr lang="en-US" altLang="en-US" sz="800" b="0" i="0" smtClean="0">
                <a:solidFill>
                  <a:schemeClr val="bg1"/>
                </a:solidFill>
                <a:latin typeface="Arial" panose="020B0604020202020204" pitchFamily="34" charset="0"/>
                <a:cs typeface="Arial" panose="020B0604020202020204" pitchFamily="34" charset="0"/>
              </a:rPr>
              <a:pPr algn="r" eaLnBrk="1" hangingPunct="1">
                <a:lnSpc>
                  <a:spcPct val="90000"/>
                </a:lnSpc>
                <a:spcAft>
                  <a:spcPts val="600"/>
                </a:spcAft>
                <a:buFont typeface="Arial" charset="0"/>
                <a:buNone/>
                <a:defRPr/>
              </a:pPr>
              <a:t>‹#›</a:t>
            </a:fld>
            <a:endParaRPr lang="en-US" altLang="en-US" sz="800" b="0" i="0" dirty="0">
              <a:solidFill>
                <a:schemeClr val="bg1"/>
              </a:solidFill>
              <a:latin typeface="Arial" panose="020B0604020202020204" pitchFamily="34" charset="0"/>
              <a:cs typeface="Arial" panose="020B0604020202020204" pitchFamily="34" charset="0"/>
            </a:endParaRPr>
          </a:p>
        </p:txBody>
      </p:sp>
      <p:sp>
        <p:nvSpPr>
          <p:cNvPr id="8" name="TextBox 20">
            <a:extLst>
              <a:ext uri="{FF2B5EF4-FFF2-40B4-BE49-F238E27FC236}">
                <a16:creationId xmlns:a16="http://schemas.microsoft.com/office/drawing/2014/main" id="{3F69861B-E0D0-9572-3879-5F969D0E21FC}"/>
              </a:ext>
            </a:extLst>
          </p:cNvPr>
          <p:cNvSpPr txBox="1">
            <a:spLocks noChangeArrowheads="1"/>
          </p:cNvSpPr>
          <p:nvPr userDrawn="1"/>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bg2">
                    <a:alpha val="75000"/>
                  </a:schemeClr>
                </a:solidFill>
                <a:latin typeface="Arial" panose="020B0604020202020204" pitchFamily="34" charset="0"/>
                <a:cs typeface="Arial" panose="020B0604020202020204" pitchFamily="34" charset="0"/>
              </a:rPr>
              <a:t>Public © 2025 Arm</a:t>
            </a:r>
          </a:p>
        </p:txBody>
      </p:sp>
      <p:pic>
        <p:nvPicPr>
          <p:cNvPr id="7" name="Picture 11">
            <a:extLst>
              <a:ext uri="{FF2B5EF4-FFF2-40B4-BE49-F238E27FC236}">
                <a16:creationId xmlns:a16="http://schemas.microsoft.com/office/drawing/2014/main" id="{DE710A64-B222-9BC9-9110-2AF30A60018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34963" y="337495"/>
            <a:ext cx="1174240" cy="358243"/>
          </a:xfrm>
          <a:prstGeom prst="rect">
            <a:avLst/>
          </a:prstGeom>
        </p:spPr>
      </p:pic>
    </p:spTree>
    <p:extLst>
      <p:ext uri="{BB962C8B-B14F-4D97-AF65-F5344CB8AC3E}">
        <p14:creationId xmlns:p14="http://schemas.microsoft.com/office/powerpoint/2010/main" val="2860095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42_Section Divider slide">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6A59A6-B0BB-7A8E-4E98-559764C4F745}"/>
              </a:ext>
            </a:extLst>
          </p:cNvPr>
          <p:cNvPicPr>
            <a:picLocks noChangeAspect="1"/>
          </p:cNvPicPr>
          <p:nvPr userDrawn="1"/>
        </p:nvPicPr>
        <p:blipFill>
          <a:blip r:embed="rId2" cstate="email">
            <a:extLst>
              <a:ext uri="{28A0092B-C50C-407E-A947-70E740481C1C}">
                <a14:useLocalDpi xmlns:a14="http://schemas.microsoft.com/office/drawing/2010/main"/>
              </a:ext>
            </a:extLst>
          </a:blip>
          <a:srcRect t="114" b="114"/>
          <a:stretch/>
        </p:blipFill>
        <p:spPr>
          <a:xfrm>
            <a:off x="0" y="-1"/>
            <a:ext cx="12192000" cy="6858001"/>
          </a:xfrm>
          <a:prstGeom prst="rect">
            <a:avLst/>
          </a:prstGeom>
        </p:spPr>
      </p:pic>
      <p:sp>
        <p:nvSpPr>
          <p:cNvPr id="4" name="Title 1">
            <a:extLst>
              <a:ext uri="{FF2B5EF4-FFF2-40B4-BE49-F238E27FC236}">
                <a16:creationId xmlns:a16="http://schemas.microsoft.com/office/drawing/2014/main" id="{51C77175-EEE9-25B1-527F-B9622D6F21FD}"/>
              </a:ext>
            </a:extLst>
          </p:cNvPr>
          <p:cNvSpPr>
            <a:spLocks noGrp="1"/>
          </p:cNvSpPr>
          <p:nvPr>
            <p:ph type="title" hasCustomPrompt="1"/>
          </p:nvPr>
        </p:nvSpPr>
        <p:spPr>
          <a:xfrm>
            <a:off x="360679" y="1510375"/>
            <a:ext cx="5736792" cy="2075688"/>
          </a:xfrm>
        </p:spPr>
        <p:txBody>
          <a:bodyPr anchor="b" anchorCtr="0"/>
          <a:lstStyle>
            <a:lvl1pPr algn="l">
              <a:lnSpc>
                <a:spcPct val="85000"/>
              </a:lnSpc>
              <a:defRPr sz="4000" b="0" spc="-100" baseline="0">
                <a:solidFill>
                  <a:schemeClr val="bg1"/>
                </a:solidFill>
              </a:defRPr>
            </a:lvl1pPr>
          </a:lstStyle>
          <a:p>
            <a:r>
              <a:rPr lang="en-US" dirty="0"/>
              <a:t>Click to Edit </a:t>
            </a:r>
            <a:br>
              <a:rPr lang="en-US" dirty="0"/>
            </a:br>
            <a:r>
              <a:rPr lang="en-US" dirty="0"/>
              <a:t>Title Style</a:t>
            </a:r>
            <a:br>
              <a:rPr lang="en-US" dirty="0"/>
            </a:br>
            <a:r>
              <a:rPr lang="en-US" dirty="0"/>
              <a:t>Line 3</a:t>
            </a:r>
            <a:br>
              <a:rPr lang="en-US" dirty="0"/>
            </a:br>
            <a:r>
              <a:rPr lang="en-US" dirty="0"/>
              <a:t>Line 4</a:t>
            </a:r>
          </a:p>
        </p:txBody>
      </p:sp>
      <p:sp>
        <p:nvSpPr>
          <p:cNvPr id="5" name="Subtitle 2">
            <a:extLst>
              <a:ext uri="{FF2B5EF4-FFF2-40B4-BE49-F238E27FC236}">
                <a16:creationId xmlns:a16="http://schemas.microsoft.com/office/drawing/2014/main" id="{7C068D1C-F77C-7DC1-26D4-A7A885E94BBB}"/>
              </a:ext>
            </a:extLst>
          </p:cNvPr>
          <p:cNvSpPr>
            <a:spLocks noGrp="1"/>
          </p:cNvSpPr>
          <p:nvPr>
            <p:ph type="subTitle" idx="1" hasCustomPrompt="1"/>
          </p:nvPr>
        </p:nvSpPr>
        <p:spPr>
          <a:xfrm>
            <a:off x="360678" y="3788370"/>
            <a:ext cx="5736792"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000">
                <a:solidFill>
                  <a:schemeClr val="bg2"/>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subtitle style</a:t>
            </a:r>
            <a:endParaRPr lang="en-GB" dirty="0"/>
          </a:p>
        </p:txBody>
      </p:sp>
      <p:sp>
        <p:nvSpPr>
          <p:cNvPr id="6" name="Text Placeholder 28">
            <a:extLst>
              <a:ext uri="{FF2B5EF4-FFF2-40B4-BE49-F238E27FC236}">
                <a16:creationId xmlns:a16="http://schemas.microsoft.com/office/drawing/2014/main" id="{10DA7FAA-DCCA-CF1C-ECD1-04C3E040B2CC}"/>
              </a:ext>
            </a:extLst>
          </p:cNvPr>
          <p:cNvSpPr>
            <a:spLocks noGrp="1"/>
          </p:cNvSpPr>
          <p:nvPr>
            <p:ph type="body" sz="quarter" idx="13" hasCustomPrompt="1"/>
          </p:nvPr>
        </p:nvSpPr>
        <p:spPr>
          <a:xfrm>
            <a:off x="360678" y="6311068"/>
            <a:ext cx="2881312" cy="213557"/>
          </a:xfrm>
        </p:spPr>
        <p:txBody>
          <a:bodyPr anchor="t"/>
          <a:lstStyle>
            <a:lvl1pPr marL="0" indent="0" algn="l">
              <a:spcAft>
                <a:spcPts val="600"/>
              </a:spcAft>
              <a:buFontTx/>
              <a:buNone/>
              <a:defRPr sz="1600">
                <a:solidFill>
                  <a:schemeClr val="bg1"/>
                </a:solidFill>
              </a:defRPr>
            </a:lvl1pPr>
          </a:lstStyle>
          <a:p>
            <a:pPr lvl="0"/>
            <a:r>
              <a:rPr lang="en-US" dirty="0"/>
              <a:t>Date</a:t>
            </a:r>
          </a:p>
        </p:txBody>
      </p:sp>
      <p:sp>
        <p:nvSpPr>
          <p:cNvPr id="7" name="Text Placeholder 28">
            <a:extLst>
              <a:ext uri="{FF2B5EF4-FFF2-40B4-BE49-F238E27FC236}">
                <a16:creationId xmlns:a16="http://schemas.microsoft.com/office/drawing/2014/main" id="{86B7BE92-B2BC-8117-727B-EBD35705FBC9}"/>
              </a:ext>
            </a:extLst>
          </p:cNvPr>
          <p:cNvSpPr>
            <a:spLocks noGrp="1"/>
          </p:cNvSpPr>
          <p:nvPr>
            <p:ph type="body" sz="quarter" idx="12" hasCustomPrompt="1"/>
          </p:nvPr>
        </p:nvSpPr>
        <p:spPr>
          <a:xfrm>
            <a:off x="360678" y="6040944"/>
            <a:ext cx="2881312" cy="209279"/>
          </a:xfrm>
        </p:spPr>
        <p:txBody>
          <a:bodyPr anchor="t"/>
          <a:lstStyle>
            <a:lvl1pPr marL="0" indent="0" algn="l">
              <a:spcAft>
                <a:spcPts val="600"/>
              </a:spcAft>
              <a:buFontTx/>
              <a:buNone/>
              <a:defRPr sz="1600">
                <a:solidFill>
                  <a:schemeClr val="bg1"/>
                </a:solidFill>
              </a:defRPr>
            </a:lvl1pPr>
          </a:lstStyle>
          <a:p>
            <a:pPr lvl="0"/>
            <a:r>
              <a:rPr lang="en-US" dirty="0"/>
              <a:t>Author Name</a:t>
            </a:r>
          </a:p>
        </p:txBody>
      </p:sp>
      <p:sp>
        <p:nvSpPr>
          <p:cNvPr id="11" name="TextBox 26">
            <a:extLst>
              <a:ext uri="{FF2B5EF4-FFF2-40B4-BE49-F238E27FC236}">
                <a16:creationId xmlns:a16="http://schemas.microsoft.com/office/drawing/2014/main" id="{58D99759-E104-0D75-C1DB-0A9A0C25A474}"/>
              </a:ext>
            </a:extLst>
          </p:cNvPr>
          <p:cNvSpPr txBox="1">
            <a:spLocks noChangeArrowheads="1"/>
          </p:cNvSpPr>
          <p:nvPr userDrawn="1"/>
        </p:nvSpPr>
        <p:spPr bwMode="auto">
          <a:xfrm>
            <a:off x="11544299" y="6574374"/>
            <a:ext cx="312738" cy="110800"/>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fld id="{2682C2D1-8EA8-E748-B66F-74D4D53CF8F8}" type="slidenum">
              <a:rPr lang="en-US" altLang="en-US" sz="800" b="0" i="0" smtClean="0">
                <a:solidFill>
                  <a:schemeClr val="bg1"/>
                </a:solidFill>
                <a:latin typeface="Arial" panose="020B0604020202020204" pitchFamily="34" charset="0"/>
                <a:cs typeface="Arial" panose="020B0604020202020204" pitchFamily="34" charset="0"/>
              </a:rPr>
              <a:pPr algn="r" eaLnBrk="1" hangingPunct="1">
                <a:lnSpc>
                  <a:spcPct val="90000"/>
                </a:lnSpc>
                <a:spcAft>
                  <a:spcPts val="600"/>
                </a:spcAft>
                <a:buFont typeface="Arial" charset="0"/>
                <a:buNone/>
                <a:defRPr/>
              </a:pPr>
              <a:t>‹#›</a:t>
            </a:fld>
            <a:endParaRPr lang="en-US" altLang="en-US" sz="800" b="0" i="0" dirty="0">
              <a:solidFill>
                <a:schemeClr val="bg1"/>
              </a:solidFill>
              <a:latin typeface="Arial" panose="020B0604020202020204" pitchFamily="34" charset="0"/>
              <a:cs typeface="Arial" panose="020B0604020202020204" pitchFamily="34" charset="0"/>
            </a:endParaRPr>
          </a:p>
        </p:txBody>
      </p:sp>
      <p:sp>
        <p:nvSpPr>
          <p:cNvPr id="13" name="TextBox 20">
            <a:extLst>
              <a:ext uri="{FF2B5EF4-FFF2-40B4-BE49-F238E27FC236}">
                <a16:creationId xmlns:a16="http://schemas.microsoft.com/office/drawing/2014/main" id="{E4E6591A-AC04-6138-7360-1E12248FAD64}"/>
              </a:ext>
            </a:extLst>
          </p:cNvPr>
          <p:cNvSpPr txBox="1">
            <a:spLocks noChangeArrowheads="1"/>
          </p:cNvSpPr>
          <p:nvPr userDrawn="1"/>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bg2">
                    <a:alpha val="75000"/>
                  </a:schemeClr>
                </a:solidFill>
                <a:latin typeface="Arial" panose="020B0604020202020204" pitchFamily="34" charset="0"/>
                <a:cs typeface="Arial" panose="020B0604020202020204" pitchFamily="34" charset="0"/>
              </a:rPr>
              <a:t>Public © 2025 Arm</a:t>
            </a:r>
          </a:p>
        </p:txBody>
      </p:sp>
      <p:pic>
        <p:nvPicPr>
          <p:cNvPr id="3" name="Picture 11">
            <a:extLst>
              <a:ext uri="{FF2B5EF4-FFF2-40B4-BE49-F238E27FC236}">
                <a16:creationId xmlns:a16="http://schemas.microsoft.com/office/drawing/2014/main" id="{7319B784-3C1F-F656-AB32-0EEEF44092C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34963" y="337495"/>
            <a:ext cx="1174240" cy="358243"/>
          </a:xfrm>
          <a:prstGeom prst="rect">
            <a:avLst/>
          </a:prstGeom>
        </p:spPr>
      </p:pic>
    </p:spTree>
    <p:extLst>
      <p:ext uri="{BB962C8B-B14F-4D97-AF65-F5344CB8AC3E}">
        <p14:creationId xmlns:p14="http://schemas.microsoft.com/office/powerpoint/2010/main" val="3008114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0_Section Divider slide">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2C9A28-D66F-7747-1E74-38C1961657A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3860" y="7805"/>
            <a:ext cx="12178140" cy="6850203"/>
          </a:xfrm>
          <a:prstGeom prst="rect">
            <a:avLst/>
          </a:prstGeom>
        </p:spPr>
      </p:pic>
      <p:sp>
        <p:nvSpPr>
          <p:cNvPr id="14" name="Title 1">
            <a:extLst>
              <a:ext uri="{FF2B5EF4-FFF2-40B4-BE49-F238E27FC236}">
                <a16:creationId xmlns:a16="http://schemas.microsoft.com/office/drawing/2014/main" id="{7628DB3C-BBE2-BAD3-74ED-90D9681F5F86}"/>
              </a:ext>
            </a:extLst>
          </p:cNvPr>
          <p:cNvSpPr>
            <a:spLocks noGrp="1"/>
          </p:cNvSpPr>
          <p:nvPr>
            <p:ph type="title" hasCustomPrompt="1"/>
          </p:nvPr>
        </p:nvSpPr>
        <p:spPr>
          <a:xfrm>
            <a:off x="360679" y="1510375"/>
            <a:ext cx="5736792" cy="2075688"/>
          </a:xfrm>
        </p:spPr>
        <p:txBody>
          <a:bodyPr anchor="b" anchorCtr="0"/>
          <a:lstStyle>
            <a:lvl1pPr algn="l">
              <a:lnSpc>
                <a:spcPct val="85000"/>
              </a:lnSpc>
              <a:defRPr sz="4000" b="0" spc="-100" baseline="0">
                <a:solidFill>
                  <a:schemeClr val="bg1"/>
                </a:solidFill>
              </a:defRPr>
            </a:lvl1pPr>
          </a:lstStyle>
          <a:p>
            <a:r>
              <a:rPr lang="en-US" dirty="0"/>
              <a:t>Click to Edit </a:t>
            </a:r>
            <a:br>
              <a:rPr lang="en-US" dirty="0"/>
            </a:br>
            <a:r>
              <a:rPr lang="en-US" dirty="0"/>
              <a:t>Title Style</a:t>
            </a:r>
            <a:br>
              <a:rPr lang="en-US" dirty="0"/>
            </a:br>
            <a:r>
              <a:rPr lang="en-US" dirty="0"/>
              <a:t>Line 3</a:t>
            </a:r>
            <a:br>
              <a:rPr lang="en-US" dirty="0"/>
            </a:br>
            <a:r>
              <a:rPr lang="en-US" dirty="0"/>
              <a:t>Line 4</a:t>
            </a:r>
          </a:p>
        </p:txBody>
      </p:sp>
      <p:sp>
        <p:nvSpPr>
          <p:cNvPr id="15" name="Subtitle 2">
            <a:extLst>
              <a:ext uri="{FF2B5EF4-FFF2-40B4-BE49-F238E27FC236}">
                <a16:creationId xmlns:a16="http://schemas.microsoft.com/office/drawing/2014/main" id="{D1FAE997-0E03-68D3-875D-17B1C4032BCD}"/>
              </a:ext>
            </a:extLst>
          </p:cNvPr>
          <p:cNvSpPr>
            <a:spLocks noGrp="1"/>
          </p:cNvSpPr>
          <p:nvPr>
            <p:ph type="subTitle" idx="1" hasCustomPrompt="1"/>
          </p:nvPr>
        </p:nvSpPr>
        <p:spPr>
          <a:xfrm>
            <a:off x="360678" y="3788370"/>
            <a:ext cx="5736792"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000">
                <a:solidFill>
                  <a:schemeClr val="bg2"/>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subtitle style</a:t>
            </a:r>
            <a:endParaRPr lang="en-GB" dirty="0"/>
          </a:p>
        </p:txBody>
      </p:sp>
      <p:sp>
        <p:nvSpPr>
          <p:cNvPr id="16" name="Text Placeholder 28">
            <a:extLst>
              <a:ext uri="{FF2B5EF4-FFF2-40B4-BE49-F238E27FC236}">
                <a16:creationId xmlns:a16="http://schemas.microsoft.com/office/drawing/2014/main" id="{224B40CB-D476-E9C9-B505-35E88FC18563}"/>
              </a:ext>
            </a:extLst>
          </p:cNvPr>
          <p:cNvSpPr>
            <a:spLocks noGrp="1"/>
          </p:cNvSpPr>
          <p:nvPr>
            <p:ph type="body" sz="quarter" idx="13" hasCustomPrompt="1"/>
          </p:nvPr>
        </p:nvSpPr>
        <p:spPr>
          <a:xfrm>
            <a:off x="360678" y="6311068"/>
            <a:ext cx="2881312" cy="213557"/>
          </a:xfrm>
        </p:spPr>
        <p:txBody>
          <a:bodyPr anchor="t"/>
          <a:lstStyle>
            <a:lvl1pPr marL="0" indent="0" algn="l">
              <a:spcAft>
                <a:spcPts val="600"/>
              </a:spcAft>
              <a:buFontTx/>
              <a:buNone/>
              <a:defRPr sz="1600">
                <a:solidFill>
                  <a:schemeClr val="bg1"/>
                </a:solidFill>
              </a:defRPr>
            </a:lvl1pPr>
          </a:lstStyle>
          <a:p>
            <a:pPr lvl="0"/>
            <a:r>
              <a:rPr lang="en-US" dirty="0"/>
              <a:t>Date</a:t>
            </a:r>
          </a:p>
        </p:txBody>
      </p:sp>
      <p:sp>
        <p:nvSpPr>
          <p:cNvPr id="17" name="Text Placeholder 28">
            <a:extLst>
              <a:ext uri="{FF2B5EF4-FFF2-40B4-BE49-F238E27FC236}">
                <a16:creationId xmlns:a16="http://schemas.microsoft.com/office/drawing/2014/main" id="{8BFD93A1-4541-A89C-BDAF-7EAF1393AA80}"/>
              </a:ext>
            </a:extLst>
          </p:cNvPr>
          <p:cNvSpPr>
            <a:spLocks noGrp="1"/>
          </p:cNvSpPr>
          <p:nvPr>
            <p:ph type="body" sz="quarter" idx="12" hasCustomPrompt="1"/>
          </p:nvPr>
        </p:nvSpPr>
        <p:spPr>
          <a:xfrm>
            <a:off x="360678" y="6040944"/>
            <a:ext cx="2881312" cy="209279"/>
          </a:xfrm>
        </p:spPr>
        <p:txBody>
          <a:bodyPr anchor="t"/>
          <a:lstStyle>
            <a:lvl1pPr marL="0" indent="0" algn="l">
              <a:spcAft>
                <a:spcPts val="600"/>
              </a:spcAft>
              <a:buFontTx/>
              <a:buNone/>
              <a:defRPr sz="1600">
                <a:solidFill>
                  <a:schemeClr val="bg1"/>
                </a:solidFill>
              </a:defRPr>
            </a:lvl1pPr>
          </a:lstStyle>
          <a:p>
            <a:pPr lvl="0"/>
            <a:r>
              <a:rPr lang="en-US" dirty="0"/>
              <a:t>Author Name</a:t>
            </a:r>
          </a:p>
        </p:txBody>
      </p:sp>
      <p:sp>
        <p:nvSpPr>
          <p:cNvPr id="20" name="TextBox 26">
            <a:extLst>
              <a:ext uri="{FF2B5EF4-FFF2-40B4-BE49-F238E27FC236}">
                <a16:creationId xmlns:a16="http://schemas.microsoft.com/office/drawing/2014/main" id="{CC3D5B98-9C9C-6A1D-03B3-EBC01D49EF0C}"/>
              </a:ext>
            </a:extLst>
          </p:cNvPr>
          <p:cNvSpPr txBox="1">
            <a:spLocks noChangeArrowheads="1"/>
          </p:cNvSpPr>
          <p:nvPr userDrawn="1"/>
        </p:nvSpPr>
        <p:spPr bwMode="auto">
          <a:xfrm>
            <a:off x="11544299" y="6574374"/>
            <a:ext cx="312738" cy="110800"/>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fld id="{2682C2D1-8EA8-E748-B66F-74D4D53CF8F8}" type="slidenum">
              <a:rPr lang="en-US" altLang="en-US" sz="800" b="0" i="0" smtClean="0">
                <a:solidFill>
                  <a:schemeClr val="bg1"/>
                </a:solidFill>
                <a:latin typeface="Arial" panose="020B0604020202020204" pitchFamily="34" charset="0"/>
                <a:cs typeface="Arial" panose="020B0604020202020204" pitchFamily="34" charset="0"/>
              </a:rPr>
              <a:pPr algn="r" eaLnBrk="1" hangingPunct="1">
                <a:lnSpc>
                  <a:spcPct val="90000"/>
                </a:lnSpc>
                <a:spcAft>
                  <a:spcPts val="600"/>
                </a:spcAft>
                <a:buFont typeface="Arial" charset="0"/>
                <a:buNone/>
                <a:defRPr/>
              </a:pPr>
              <a:t>‹#›</a:t>
            </a:fld>
            <a:endParaRPr lang="en-US" altLang="en-US" sz="800" b="0" i="0" dirty="0">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3F531C0C-96BA-ED29-6B5B-D13B9AB5DB2A}"/>
              </a:ext>
            </a:extLst>
          </p:cNvPr>
          <p:cNvSpPr txBox="1">
            <a:spLocks noChangeArrowheads="1"/>
          </p:cNvSpPr>
          <p:nvPr userDrawn="1"/>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bg2">
                    <a:alpha val="75000"/>
                  </a:schemeClr>
                </a:solidFill>
                <a:latin typeface="Arial" panose="020B0604020202020204" pitchFamily="34" charset="0"/>
                <a:cs typeface="Arial" panose="020B0604020202020204" pitchFamily="34" charset="0"/>
              </a:rPr>
              <a:t>Public © 2025 Arm</a:t>
            </a:r>
          </a:p>
        </p:txBody>
      </p:sp>
      <p:pic>
        <p:nvPicPr>
          <p:cNvPr id="3" name="Picture 11">
            <a:extLst>
              <a:ext uri="{FF2B5EF4-FFF2-40B4-BE49-F238E27FC236}">
                <a16:creationId xmlns:a16="http://schemas.microsoft.com/office/drawing/2014/main" id="{247756B6-0DE2-04ED-A0F2-F2FBF5F5617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34963" y="337495"/>
            <a:ext cx="1174240" cy="358243"/>
          </a:xfrm>
          <a:prstGeom prst="rect">
            <a:avLst/>
          </a:prstGeom>
        </p:spPr>
      </p:pic>
    </p:spTree>
    <p:extLst>
      <p:ext uri="{BB962C8B-B14F-4D97-AF65-F5344CB8AC3E}">
        <p14:creationId xmlns:p14="http://schemas.microsoft.com/office/powerpoint/2010/main" val="2812568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3_Section Divider slide">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2C9A28-D66F-7747-1E74-38C1961657A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3861" y="7805"/>
            <a:ext cx="12178138" cy="6850203"/>
          </a:xfrm>
          <a:prstGeom prst="rect">
            <a:avLst/>
          </a:prstGeom>
        </p:spPr>
      </p:pic>
      <p:sp>
        <p:nvSpPr>
          <p:cNvPr id="14" name="Title 1">
            <a:extLst>
              <a:ext uri="{FF2B5EF4-FFF2-40B4-BE49-F238E27FC236}">
                <a16:creationId xmlns:a16="http://schemas.microsoft.com/office/drawing/2014/main" id="{7628DB3C-BBE2-BAD3-74ED-90D9681F5F86}"/>
              </a:ext>
            </a:extLst>
          </p:cNvPr>
          <p:cNvSpPr>
            <a:spLocks noGrp="1"/>
          </p:cNvSpPr>
          <p:nvPr>
            <p:ph type="title" hasCustomPrompt="1"/>
          </p:nvPr>
        </p:nvSpPr>
        <p:spPr>
          <a:xfrm>
            <a:off x="360679" y="1510375"/>
            <a:ext cx="5736792" cy="2075688"/>
          </a:xfrm>
        </p:spPr>
        <p:txBody>
          <a:bodyPr anchor="b" anchorCtr="0"/>
          <a:lstStyle>
            <a:lvl1pPr algn="l">
              <a:lnSpc>
                <a:spcPct val="85000"/>
              </a:lnSpc>
              <a:defRPr sz="4000" b="0" spc="-100" baseline="0">
                <a:solidFill>
                  <a:schemeClr val="bg1"/>
                </a:solidFill>
              </a:defRPr>
            </a:lvl1pPr>
          </a:lstStyle>
          <a:p>
            <a:r>
              <a:rPr lang="en-US" dirty="0"/>
              <a:t>Click to Edit </a:t>
            </a:r>
            <a:br>
              <a:rPr lang="en-US" dirty="0"/>
            </a:br>
            <a:r>
              <a:rPr lang="en-US" dirty="0"/>
              <a:t>Title Style</a:t>
            </a:r>
            <a:br>
              <a:rPr lang="en-US" dirty="0"/>
            </a:br>
            <a:r>
              <a:rPr lang="en-US" dirty="0"/>
              <a:t>Line 3</a:t>
            </a:r>
            <a:br>
              <a:rPr lang="en-US" dirty="0"/>
            </a:br>
            <a:r>
              <a:rPr lang="en-US" dirty="0"/>
              <a:t>Line 4</a:t>
            </a:r>
          </a:p>
        </p:txBody>
      </p:sp>
      <p:sp>
        <p:nvSpPr>
          <p:cNvPr id="15" name="Subtitle 2">
            <a:extLst>
              <a:ext uri="{FF2B5EF4-FFF2-40B4-BE49-F238E27FC236}">
                <a16:creationId xmlns:a16="http://schemas.microsoft.com/office/drawing/2014/main" id="{D1FAE997-0E03-68D3-875D-17B1C4032BCD}"/>
              </a:ext>
            </a:extLst>
          </p:cNvPr>
          <p:cNvSpPr>
            <a:spLocks noGrp="1"/>
          </p:cNvSpPr>
          <p:nvPr>
            <p:ph type="subTitle" idx="1" hasCustomPrompt="1"/>
          </p:nvPr>
        </p:nvSpPr>
        <p:spPr>
          <a:xfrm>
            <a:off x="360678" y="3788370"/>
            <a:ext cx="5736792"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000">
                <a:solidFill>
                  <a:schemeClr val="bg2"/>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subtitle style</a:t>
            </a:r>
            <a:endParaRPr lang="en-GB" dirty="0"/>
          </a:p>
        </p:txBody>
      </p:sp>
      <p:sp>
        <p:nvSpPr>
          <p:cNvPr id="16" name="Text Placeholder 28">
            <a:extLst>
              <a:ext uri="{FF2B5EF4-FFF2-40B4-BE49-F238E27FC236}">
                <a16:creationId xmlns:a16="http://schemas.microsoft.com/office/drawing/2014/main" id="{224B40CB-D476-E9C9-B505-35E88FC18563}"/>
              </a:ext>
            </a:extLst>
          </p:cNvPr>
          <p:cNvSpPr>
            <a:spLocks noGrp="1"/>
          </p:cNvSpPr>
          <p:nvPr>
            <p:ph type="body" sz="quarter" idx="13" hasCustomPrompt="1"/>
          </p:nvPr>
        </p:nvSpPr>
        <p:spPr>
          <a:xfrm>
            <a:off x="360678" y="6311068"/>
            <a:ext cx="2881312" cy="213557"/>
          </a:xfrm>
        </p:spPr>
        <p:txBody>
          <a:bodyPr anchor="t"/>
          <a:lstStyle>
            <a:lvl1pPr marL="0" indent="0" algn="l">
              <a:spcAft>
                <a:spcPts val="600"/>
              </a:spcAft>
              <a:buFontTx/>
              <a:buNone/>
              <a:defRPr sz="1600">
                <a:solidFill>
                  <a:schemeClr val="bg1"/>
                </a:solidFill>
              </a:defRPr>
            </a:lvl1pPr>
          </a:lstStyle>
          <a:p>
            <a:pPr lvl="0"/>
            <a:r>
              <a:rPr lang="en-US" dirty="0"/>
              <a:t>Date</a:t>
            </a:r>
          </a:p>
        </p:txBody>
      </p:sp>
      <p:sp>
        <p:nvSpPr>
          <p:cNvPr id="17" name="Text Placeholder 28">
            <a:extLst>
              <a:ext uri="{FF2B5EF4-FFF2-40B4-BE49-F238E27FC236}">
                <a16:creationId xmlns:a16="http://schemas.microsoft.com/office/drawing/2014/main" id="{8BFD93A1-4541-A89C-BDAF-7EAF1393AA80}"/>
              </a:ext>
            </a:extLst>
          </p:cNvPr>
          <p:cNvSpPr>
            <a:spLocks noGrp="1"/>
          </p:cNvSpPr>
          <p:nvPr>
            <p:ph type="body" sz="quarter" idx="12" hasCustomPrompt="1"/>
          </p:nvPr>
        </p:nvSpPr>
        <p:spPr>
          <a:xfrm>
            <a:off x="360678" y="6040944"/>
            <a:ext cx="2881312" cy="209279"/>
          </a:xfrm>
        </p:spPr>
        <p:txBody>
          <a:bodyPr anchor="t"/>
          <a:lstStyle>
            <a:lvl1pPr marL="0" indent="0" algn="l">
              <a:spcAft>
                <a:spcPts val="600"/>
              </a:spcAft>
              <a:buFontTx/>
              <a:buNone/>
              <a:defRPr sz="1600">
                <a:solidFill>
                  <a:schemeClr val="bg1"/>
                </a:solidFill>
              </a:defRPr>
            </a:lvl1pPr>
          </a:lstStyle>
          <a:p>
            <a:pPr lvl="0"/>
            <a:r>
              <a:rPr lang="en-US" dirty="0"/>
              <a:t>Author Name</a:t>
            </a:r>
          </a:p>
        </p:txBody>
      </p:sp>
      <p:sp>
        <p:nvSpPr>
          <p:cNvPr id="20" name="TextBox 26">
            <a:extLst>
              <a:ext uri="{FF2B5EF4-FFF2-40B4-BE49-F238E27FC236}">
                <a16:creationId xmlns:a16="http://schemas.microsoft.com/office/drawing/2014/main" id="{CC3D5B98-9C9C-6A1D-03B3-EBC01D49EF0C}"/>
              </a:ext>
            </a:extLst>
          </p:cNvPr>
          <p:cNvSpPr txBox="1">
            <a:spLocks noChangeArrowheads="1"/>
          </p:cNvSpPr>
          <p:nvPr userDrawn="1"/>
        </p:nvSpPr>
        <p:spPr bwMode="auto">
          <a:xfrm>
            <a:off x="11544299" y="6574374"/>
            <a:ext cx="312738" cy="110800"/>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fld id="{2682C2D1-8EA8-E748-B66F-74D4D53CF8F8}" type="slidenum">
              <a:rPr lang="en-US" altLang="en-US" sz="800" b="0" i="0" smtClean="0">
                <a:solidFill>
                  <a:schemeClr val="bg1"/>
                </a:solidFill>
                <a:latin typeface="Arial" panose="020B0604020202020204" pitchFamily="34" charset="0"/>
                <a:cs typeface="Arial" panose="020B0604020202020204" pitchFamily="34" charset="0"/>
              </a:rPr>
              <a:pPr algn="r" eaLnBrk="1" hangingPunct="1">
                <a:lnSpc>
                  <a:spcPct val="90000"/>
                </a:lnSpc>
                <a:spcAft>
                  <a:spcPts val="600"/>
                </a:spcAft>
                <a:buFont typeface="Arial" charset="0"/>
                <a:buNone/>
                <a:defRPr/>
              </a:pPr>
              <a:t>‹#›</a:t>
            </a:fld>
            <a:endParaRPr lang="en-US" altLang="en-US" sz="800" b="0" i="0" dirty="0">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3F531C0C-96BA-ED29-6B5B-D13B9AB5DB2A}"/>
              </a:ext>
            </a:extLst>
          </p:cNvPr>
          <p:cNvSpPr txBox="1">
            <a:spLocks noChangeArrowheads="1"/>
          </p:cNvSpPr>
          <p:nvPr userDrawn="1"/>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bg2">
                    <a:alpha val="75000"/>
                  </a:schemeClr>
                </a:solidFill>
                <a:latin typeface="Arial" panose="020B0604020202020204" pitchFamily="34" charset="0"/>
                <a:cs typeface="Arial" panose="020B0604020202020204" pitchFamily="34" charset="0"/>
              </a:rPr>
              <a:t>Public © 2025 Arm</a:t>
            </a:r>
          </a:p>
        </p:txBody>
      </p:sp>
      <p:pic>
        <p:nvPicPr>
          <p:cNvPr id="3" name="Picture 11">
            <a:extLst>
              <a:ext uri="{FF2B5EF4-FFF2-40B4-BE49-F238E27FC236}">
                <a16:creationId xmlns:a16="http://schemas.microsoft.com/office/drawing/2014/main" id="{B82D0067-8CA9-6218-6454-41F6797DA80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34963" y="337495"/>
            <a:ext cx="1174240" cy="358243"/>
          </a:xfrm>
          <a:prstGeom prst="rect">
            <a:avLst/>
          </a:prstGeom>
        </p:spPr>
      </p:pic>
    </p:spTree>
    <p:extLst>
      <p:ext uri="{BB962C8B-B14F-4D97-AF65-F5344CB8AC3E}">
        <p14:creationId xmlns:p14="http://schemas.microsoft.com/office/powerpoint/2010/main" val="4180060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4_Section Divider slide">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2C9A28-D66F-7747-1E74-38C1961657A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3862" y="7805"/>
            <a:ext cx="12178136" cy="6850201"/>
          </a:xfrm>
          <a:prstGeom prst="rect">
            <a:avLst/>
          </a:prstGeom>
        </p:spPr>
      </p:pic>
      <p:sp>
        <p:nvSpPr>
          <p:cNvPr id="14" name="Title 1">
            <a:extLst>
              <a:ext uri="{FF2B5EF4-FFF2-40B4-BE49-F238E27FC236}">
                <a16:creationId xmlns:a16="http://schemas.microsoft.com/office/drawing/2014/main" id="{7628DB3C-BBE2-BAD3-74ED-90D9681F5F86}"/>
              </a:ext>
            </a:extLst>
          </p:cNvPr>
          <p:cNvSpPr>
            <a:spLocks noGrp="1"/>
          </p:cNvSpPr>
          <p:nvPr>
            <p:ph type="title" hasCustomPrompt="1"/>
          </p:nvPr>
        </p:nvSpPr>
        <p:spPr>
          <a:xfrm>
            <a:off x="360679" y="1510375"/>
            <a:ext cx="5736792" cy="2075688"/>
          </a:xfrm>
        </p:spPr>
        <p:txBody>
          <a:bodyPr anchor="b" anchorCtr="0"/>
          <a:lstStyle>
            <a:lvl1pPr algn="l">
              <a:lnSpc>
                <a:spcPct val="85000"/>
              </a:lnSpc>
              <a:defRPr sz="4000" b="0" spc="-100" baseline="0">
                <a:solidFill>
                  <a:schemeClr val="bg1"/>
                </a:solidFill>
              </a:defRPr>
            </a:lvl1pPr>
          </a:lstStyle>
          <a:p>
            <a:r>
              <a:rPr lang="en-US" dirty="0"/>
              <a:t>Click to Edit </a:t>
            </a:r>
            <a:br>
              <a:rPr lang="en-US" dirty="0"/>
            </a:br>
            <a:r>
              <a:rPr lang="en-US" dirty="0"/>
              <a:t>Title Style</a:t>
            </a:r>
            <a:br>
              <a:rPr lang="en-US" dirty="0"/>
            </a:br>
            <a:r>
              <a:rPr lang="en-US" dirty="0"/>
              <a:t>Line 3</a:t>
            </a:r>
            <a:br>
              <a:rPr lang="en-US" dirty="0"/>
            </a:br>
            <a:r>
              <a:rPr lang="en-US" dirty="0"/>
              <a:t>Line 4</a:t>
            </a:r>
          </a:p>
        </p:txBody>
      </p:sp>
      <p:sp>
        <p:nvSpPr>
          <p:cNvPr id="15" name="Subtitle 2">
            <a:extLst>
              <a:ext uri="{FF2B5EF4-FFF2-40B4-BE49-F238E27FC236}">
                <a16:creationId xmlns:a16="http://schemas.microsoft.com/office/drawing/2014/main" id="{D1FAE997-0E03-68D3-875D-17B1C4032BCD}"/>
              </a:ext>
            </a:extLst>
          </p:cNvPr>
          <p:cNvSpPr>
            <a:spLocks noGrp="1"/>
          </p:cNvSpPr>
          <p:nvPr>
            <p:ph type="subTitle" idx="1" hasCustomPrompt="1"/>
          </p:nvPr>
        </p:nvSpPr>
        <p:spPr>
          <a:xfrm>
            <a:off x="360678" y="3788370"/>
            <a:ext cx="5736792"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000">
                <a:solidFill>
                  <a:schemeClr val="bg2"/>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subtitle style</a:t>
            </a:r>
            <a:endParaRPr lang="en-GB" dirty="0"/>
          </a:p>
        </p:txBody>
      </p:sp>
      <p:sp>
        <p:nvSpPr>
          <p:cNvPr id="16" name="Text Placeholder 28">
            <a:extLst>
              <a:ext uri="{FF2B5EF4-FFF2-40B4-BE49-F238E27FC236}">
                <a16:creationId xmlns:a16="http://schemas.microsoft.com/office/drawing/2014/main" id="{224B40CB-D476-E9C9-B505-35E88FC18563}"/>
              </a:ext>
            </a:extLst>
          </p:cNvPr>
          <p:cNvSpPr>
            <a:spLocks noGrp="1"/>
          </p:cNvSpPr>
          <p:nvPr>
            <p:ph type="body" sz="quarter" idx="13" hasCustomPrompt="1"/>
          </p:nvPr>
        </p:nvSpPr>
        <p:spPr>
          <a:xfrm>
            <a:off x="360678" y="6311068"/>
            <a:ext cx="2881312" cy="213557"/>
          </a:xfrm>
        </p:spPr>
        <p:txBody>
          <a:bodyPr anchor="t"/>
          <a:lstStyle>
            <a:lvl1pPr marL="0" indent="0" algn="l">
              <a:spcAft>
                <a:spcPts val="600"/>
              </a:spcAft>
              <a:buFontTx/>
              <a:buNone/>
              <a:defRPr sz="1600">
                <a:solidFill>
                  <a:schemeClr val="bg1"/>
                </a:solidFill>
              </a:defRPr>
            </a:lvl1pPr>
          </a:lstStyle>
          <a:p>
            <a:pPr lvl="0"/>
            <a:r>
              <a:rPr lang="en-US" dirty="0"/>
              <a:t>Date</a:t>
            </a:r>
          </a:p>
        </p:txBody>
      </p:sp>
      <p:sp>
        <p:nvSpPr>
          <p:cNvPr id="17" name="Text Placeholder 28">
            <a:extLst>
              <a:ext uri="{FF2B5EF4-FFF2-40B4-BE49-F238E27FC236}">
                <a16:creationId xmlns:a16="http://schemas.microsoft.com/office/drawing/2014/main" id="{8BFD93A1-4541-A89C-BDAF-7EAF1393AA80}"/>
              </a:ext>
            </a:extLst>
          </p:cNvPr>
          <p:cNvSpPr>
            <a:spLocks noGrp="1"/>
          </p:cNvSpPr>
          <p:nvPr>
            <p:ph type="body" sz="quarter" idx="12" hasCustomPrompt="1"/>
          </p:nvPr>
        </p:nvSpPr>
        <p:spPr>
          <a:xfrm>
            <a:off x="360678" y="6040944"/>
            <a:ext cx="2881312" cy="209279"/>
          </a:xfrm>
        </p:spPr>
        <p:txBody>
          <a:bodyPr anchor="t"/>
          <a:lstStyle>
            <a:lvl1pPr marL="0" indent="0" algn="l">
              <a:spcAft>
                <a:spcPts val="600"/>
              </a:spcAft>
              <a:buFontTx/>
              <a:buNone/>
              <a:defRPr sz="1600">
                <a:solidFill>
                  <a:schemeClr val="bg1"/>
                </a:solidFill>
              </a:defRPr>
            </a:lvl1pPr>
          </a:lstStyle>
          <a:p>
            <a:pPr lvl="0"/>
            <a:r>
              <a:rPr lang="en-US" dirty="0"/>
              <a:t>Author Name</a:t>
            </a:r>
          </a:p>
        </p:txBody>
      </p:sp>
      <p:sp>
        <p:nvSpPr>
          <p:cNvPr id="20" name="TextBox 26">
            <a:extLst>
              <a:ext uri="{FF2B5EF4-FFF2-40B4-BE49-F238E27FC236}">
                <a16:creationId xmlns:a16="http://schemas.microsoft.com/office/drawing/2014/main" id="{CC3D5B98-9C9C-6A1D-03B3-EBC01D49EF0C}"/>
              </a:ext>
            </a:extLst>
          </p:cNvPr>
          <p:cNvSpPr txBox="1">
            <a:spLocks noChangeArrowheads="1"/>
          </p:cNvSpPr>
          <p:nvPr userDrawn="1"/>
        </p:nvSpPr>
        <p:spPr bwMode="auto">
          <a:xfrm>
            <a:off x="11544299" y="6574374"/>
            <a:ext cx="312738" cy="110800"/>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fld id="{2682C2D1-8EA8-E748-B66F-74D4D53CF8F8}" type="slidenum">
              <a:rPr lang="en-US" altLang="en-US" sz="800" b="0" i="0" smtClean="0">
                <a:solidFill>
                  <a:schemeClr val="bg1"/>
                </a:solidFill>
                <a:latin typeface="Arial" panose="020B0604020202020204" pitchFamily="34" charset="0"/>
                <a:cs typeface="Arial" panose="020B0604020202020204" pitchFamily="34" charset="0"/>
              </a:rPr>
              <a:pPr algn="r" eaLnBrk="1" hangingPunct="1">
                <a:lnSpc>
                  <a:spcPct val="90000"/>
                </a:lnSpc>
                <a:spcAft>
                  <a:spcPts val="600"/>
                </a:spcAft>
                <a:buFont typeface="Arial" charset="0"/>
                <a:buNone/>
                <a:defRPr/>
              </a:pPr>
              <a:t>‹#›</a:t>
            </a:fld>
            <a:endParaRPr lang="en-US" altLang="en-US" sz="800" b="0" i="0" dirty="0">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3F531C0C-96BA-ED29-6B5B-D13B9AB5DB2A}"/>
              </a:ext>
            </a:extLst>
          </p:cNvPr>
          <p:cNvSpPr txBox="1">
            <a:spLocks noChangeArrowheads="1"/>
          </p:cNvSpPr>
          <p:nvPr userDrawn="1"/>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bg2">
                    <a:alpha val="75000"/>
                  </a:schemeClr>
                </a:solidFill>
                <a:latin typeface="Arial" panose="020B0604020202020204" pitchFamily="34" charset="0"/>
                <a:cs typeface="Arial" panose="020B0604020202020204" pitchFamily="34" charset="0"/>
              </a:rPr>
              <a:t>Public © 2025 Arm</a:t>
            </a:r>
          </a:p>
        </p:txBody>
      </p:sp>
      <p:pic>
        <p:nvPicPr>
          <p:cNvPr id="3" name="Picture 11">
            <a:extLst>
              <a:ext uri="{FF2B5EF4-FFF2-40B4-BE49-F238E27FC236}">
                <a16:creationId xmlns:a16="http://schemas.microsoft.com/office/drawing/2014/main" id="{214C193D-B073-202D-8958-C47C3A7DC93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34963" y="337495"/>
            <a:ext cx="1174240" cy="358243"/>
          </a:xfrm>
          <a:prstGeom prst="rect">
            <a:avLst/>
          </a:prstGeom>
        </p:spPr>
      </p:pic>
    </p:spTree>
    <p:extLst>
      <p:ext uri="{BB962C8B-B14F-4D97-AF65-F5344CB8AC3E}">
        <p14:creationId xmlns:p14="http://schemas.microsoft.com/office/powerpoint/2010/main" val="1899201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1_Section Divider slide">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16FDD8-4D50-E10B-F484-E713AF90B13D}"/>
              </a:ext>
            </a:extLst>
          </p:cNvPr>
          <p:cNvSpPr/>
          <p:nvPr userDrawn="1"/>
        </p:nvSpPr>
        <p:spPr>
          <a:xfrm>
            <a:off x="0" y="0"/>
            <a:ext cx="12192001" cy="6858000"/>
          </a:xfrm>
          <a:prstGeom prst="rect">
            <a:avLst/>
          </a:prstGeom>
          <a:gradFill>
            <a:gsLst>
              <a:gs pos="100000">
                <a:srgbClr val="BA85F9"/>
              </a:gs>
              <a:gs pos="49000">
                <a:srgbClr val="6E2FF1"/>
              </a:gs>
              <a:gs pos="0">
                <a:schemeClr val="accent1">
                  <a:alpha val="90000"/>
                </a:schemeClr>
              </a:gs>
            </a:gsLst>
            <a:lin ang="49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F6CC56AD-D686-63C5-BB2B-518B630FEDB5}"/>
              </a:ext>
            </a:extLst>
          </p:cNvPr>
          <p:cNvSpPr>
            <a:spLocks noGrp="1"/>
          </p:cNvSpPr>
          <p:nvPr>
            <p:ph type="title" hasCustomPrompt="1"/>
          </p:nvPr>
        </p:nvSpPr>
        <p:spPr>
          <a:xfrm>
            <a:off x="6096000" y="3429000"/>
            <a:ext cx="5761037" cy="2067993"/>
          </a:xfrm>
        </p:spPr>
        <p:txBody>
          <a:bodyPr anchor="t" anchorCtr="0"/>
          <a:lstStyle>
            <a:lvl1pPr algn="l">
              <a:lnSpc>
                <a:spcPct val="85000"/>
              </a:lnSpc>
              <a:defRPr sz="4000" b="0" spc="-100" baseline="0">
                <a:solidFill>
                  <a:schemeClr val="bg1"/>
                </a:solidFill>
              </a:defRPr>
            </a:lvl1pPr>
          </a:lstStyle>
          <a:p>
            <a:r>
              <a:rPr lang="en-US" dirty="0"/>
              <a:t>Click to Edit </a:t>
            </a:r>
            <a:br>
              <a:rPr lang="en-US" dirty="0"/>
            </a:br>
            <a:r>
              <a:rPr lang="en-US" dirty="0"/>
              <a:t>Title Style</a:t>
            </a:r>
            <a:br>
              <a:rPr lang="en-US" dirty="0"/>
            </a:br>
            <a:r>
              <a:rPr lang="en-US" dirty="0"/>
              <a:t>Line 3</a:t>
            </a:r>
            <a:br>
              <a:rPr lang="en-US" dirty="0"/>
            </a:br>
            <a:r>
              <a:rPr lang="en-US" dirty="0"/>
              <a:t>Line 4</a:t>
            </a:r>
          </a:p>
        </p:txBody>
      </p:sp>
      <p:sp>
        <p:nvSpPr>
          <p:cNvPr id="10" name="Subtitle 2">
            <a:extLst>
              <a:ext uri="{FF2B5EF4-FFF2-40B4-BE49-F238E27FC236}">
                <a16:creationId xmlns:a16="http://schemas.microsoft.com/office/drawing/2014/main" id="{7AF4665F-72C8-35D6-B739-29F9B634F223}"/>
              </a:ext>
            </a:extLst>
          </p:cNvPr>
          <p:cNvSpPr>
            <a:spLocks noGrp="1"/>
          </p:cNvSpPr>
          <p:nvPr>
            <p:ph type="subTitle" idx="1" hasCustomPrompt="1"/>
          </p:nvPr>
        </p:nvSpPr>
        <p:spPr>
          <a:xfrm>
            <a:off x="6096000" y="5521072"/>
            <a:ext cx="5761037"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0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subtitle style</a:t>
            </a:r>
            <a:endParaRPr lang="en-GB" dirty="0"/>
          </a:p>
        </p:txBody>
      </p:sp>
      <p:sp>
        <p:nvSpPr>
          <p:cNvPr id="2" name="TextBox 26">
            <a:extLst>
              <a:ext uri="{FF2B5EF4-FFF2-40B4-BE49-F238E27FC236}">
                <a16:creationId xmlns:a16="http://schemas.microsoft.com/office/drawing/2014/main" id="{BB9A4980-8130-ECF6-18D2-66F6B69AA999}"/>
              </a:ext>
            </a:extLst>
          </p:cNvPr>
          <p:cNvSpPr txBox="1">
            <a:spLocks noChangeArrowheads="1"/>
          </p:cNvSpPr>
          <p:nvPr userDrawn="1"/>
        </p:nvSpPr>
        <p:spPr bwMode="auto">
          <a:xfrm>
            <a:off x="11544299" y="6574374"/>
            <a:ext cx="312738" cy="110800"/>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fld id="{2682C2D1-8EA8-E748-B66F-74D4D53CF8F8}" type="slidenum">
              <a:rPr lang="en-US" altLang="en-US" sz="800" b="0" i="0" smtClean="0">
                <a:solidFill>
                  <a:schemeClr val="bg1"/>
                </a:solidFill>
                <a:latin typeface="Arial" panose="020B0604020202020204" pitchFamily="34" charset="0"/>
                <a:cs typeface="Arial" panose="020B0604020202020204" pitchFamily="34" charset="0"/>
              </a:rPr>
              <a:pPr algn="r" eaLnBrk="1" hangingPunct="1">
                <a:lnSpc>
                  <a:spcPct val="90000"/>
                </a:lnSpc>
                <a:spcAft>
                  <a:spcPts val="600"/>
                </a:spcAft>
                <a:buFont typeface="Arial" charset="0"/>
                <a:buNone/>
                <a:defRPr/>
              </a:pPr>
              <a:t>‹#›</a:t>
            </a:fld>
            <a:endParaRPr lang="en-US" altLang="en-US" sz="800" b="0" i="0" dirty="0">
              <a:solidFill>
                <a:schemeClr val="bg1"/>
              </a:solidFill>
              <a:latin typeface="Arial" panose="020B0604020202020204" pitchFamily="34" charset="0"/>
              <a:cs typeface="Arial" panose="020B0604020202020204" pitchFamily="34" charset="0"/>
            </a:endParaRPr>
          </a:p>
        </p:txBody>
      </p:sp>
      <p:sp>
        <p:nvSpPr>
          <p:cNvPr id="3" name="TextBox 20">
            <a:extLst>
              <a:ext uri="{FF2B5EF4-FFF2-40B4-BE49-F238E27FC236}">
                <a16:creationId xmlns:a16="http://schemas.microsoft.com/office/drawing/2014/main" id="{CBE749A6-B33A-E319-7094-1F262F5C1BCF}"/>
              </a:ext>
            </a:extLst>
          </p:cNvPr>
          <p:cNvSpPr txBox="1">
            <a:spLocks noChangeArrowheads="1"/>
          </p:cNvSpPr>
          <p:nvPr userDrawn="1"/>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bg2">
                    <a:alpha val="75000"/>
                  </a:schemeClr>
                </a:solidFill>
                <a:latin typeface="Arial" panose="020B0604020202020204" pitchFamily="34" charset="0"/>
                <a:cs typeface="Arial" panose="020B0604020202020204" pitchFamily="34" charset="0"/>
              </a:rPr>
              <a:t>Public © 2025 Arm</a:t>
            </a:r>
          </a:p>
        </p:txBody>
      </p:sp>
      <p:pic>
        <p:nvPicPr>
          <p:cNvPr id="5" name="Picture 22">
            <a:extLst>
              <a:ext uri="{FF2B5EF4-FFF2-40B4-BE49-F238E27FC236}">
                <a16:creationId xmlns:a16="http://schemas.microsoft.com/office/drawing/2014/main" id="{0ADAB8D7-1DCB-8960-3C98-4CD06791267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34963" y="6531048"/>
            <a:ext cx="507599" cy="154861"/>
          </a:xfrm>
          <a:prstGeom prst="rect">
            <a:avLst/>
          </a:prstGeom>
        </p:spPr>
      </p:pic>
    </p:spTree>
    <p:extLst>
      <p:ext uri="{BB962C8B-B14F-4D97-AF65-F5344CB8AC3E}">
        <p14:creationId xmlns:p14="http://schemas.microsoft.com/office/powerpoint/2010/main" val="3378931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9_Section Divider slide">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41C8EB-2716-D0A4-BC4E-29471232EAA4}"/>
              </a:ext>
            </a:extLst>
          </p:cNvPr>
          <p:cNvSpPr/>
          <p:nvPr userDrawn="1"/>
        </p:nvSpPr>
        <p:spPr>
          <a:xfrm>
            <a:off x="0" y="0"/>
            <a:ext cx="12192001" cy="6858000"/>
          </a:xfrm>
          <a:prstGeom prst="rect">
            <a:avLst/>
          </a:prstGeom>
          <a:gradFill>
            <a:gsLst>
              <a:gs pos="100000">
                <a:srgbClr val="BA85F9"/>
              </a:gs>
              <a:gs pos="49000">
                <a:srgbClr val="6E2FF1"/>
              </a:gs>
              <a:gs pos="0">
                <a:schemeClr val="accent1">
                  <a:alpha val="90000"/>
                </a:schemeClr>
              </a:gs>
            </a:gsLst>
            <a:lin ang="49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6A6BA01-5647-C911-2D6F-EA1B5776D3D4}"/>
              </a:ext>
            </a:extLst>
          </p:cNvPr>
          <p:cNvSpPr>
            <a:spLocks noGrp="1"/>
          </p:cNvSpPr>
          <p:nvPr>
            <p:ph type="title" hasCustomPrompt="1"/>
          </p:nvPr>
        </p:nvSpPr>
        <p:spPr>
          <a:xfrm>
            <a:off x="334963" y="3429000"/>
            <a:ext cx="5151437" cy="2067993"/>
          </a:xfrm>
        </p:spPr>
        <p:txBody>
          <a:bodyPr anchor="t" anchorCtr="0"/>
          <a:lstStyle>
            <a:lvl1pPr algn="l">
              <a:lnSpc>
                <a:spcPct val="85000"/>
              </a:lnSpc>
              <a:defRPr sz="4000" b="0" spc="-100" baseline="0">
                <a:solidFill>
                  <a:schemeClr val="bg1"/>
                </a:solidFill>
              </a:defRPr>
            </a:lvl1pPr>
          </a:lstStyle>
          <a:p>
            <a:r>
              <a:rPr lang="en-US" dirty="0"/>
              <a:t>Click to Edit </a:t>
            </a:r>
            <a:br>
              <a:rPr lang="en-US" dirty="0"/>
            </a:br>
            <a:r>
              <a:rPr lang="en-US" dirty="0"/>
              <a:t>Title Style</a:t>
            </a:r>
            <a:br>
              <a:rPr lang="en-US" dirty="0"/>
            </a:br>
            <a:r>
              <a:rPr lang="en-US" dirty="0"/>
              <a:t>Line 3</a:t>
            </a:r>
            <a:br>
              <a:rPr lang="en-US" dirty="0"/>
            </a:br>
            <a:r>
              <a:rPr lang="en-US" dirty="0"/>
              <a:t>Line 4</a:t>
            </a:r>
          </a:p>
        </p:txBody>
      </p:sp>
      <p:sp>
        <p:nvSpPr>
          <p:cNvPr id="8" name="Subtitle 2">
            <a:extLst>
              <a:ext uri="{FF2B5EF4-FFF2-40B4-BE49-F238E27FC236}">
                <a16:creationId xmlns:a16="http://schemas.microsoft.com/office/drawing/2014/main" id="{64FD42E4-6767-D4AE-8D21-E0B19801A4AC}"/>
              </a:ext>
            </a:extLst>
          </p:cNvPr>
          <p:cNvSpPr>
            <a:spLocks noGrp="1"/>
          </p:cNvSpPr>
          <p:nvPr>
            <p:ph type="subTitle" idx="1" hasCustomPrompt="1"/>
          </p:nvPr>
        </p:nvSpPr>
        <p:spPr>
          <a:xfrm>
            <a:off x="334963" y="5521072"/>
            <a:ext cx="5151437" cy="292988"/>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0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subtitle style</a:t>
            </a:r>
            <a:endParaRPr lang="en-GB" dirty="0"/>
          </a:p>
        </p:txBody>
      </p:sp>
      <p:sp>
        <p:nvSpPr>
          <p:cNvPr id="4" name="Picture Placeholder 3">
            <a:extLst>
              <a:ext uri="{FF2B5EF4-FFF2-40B4-BE49-F238E27FC236}">
                <a16:creationId xmlns:a16="http://schemas.microsoft.com/office/drawing/2014/main" id="{031DFDF6-9085-6EAC-DBD9-835D60E90488}"/>
              </a:ext>
            </a:extLst>
          </p:cNvPr>
          <p:cNvSpPr>
            <a:spLocks noGrp="1"/>
          </p:cNvSpPr>
          <p:nvPr>
            <p:ph type="pic" sz="quarter" idx="11"/>
          </p:nvPr>
        </p:nvSpPr>
        <p:spPr>
          <a:xfrm>
            <a:off x="6096002" y="1"/>
            <a:ext cx="6095999" cy="6857999"/>
          </a:xfrm>
          <a:custGeom>
            <a:avLst/>
            <a:gdLst>
              <a:gd name="connsiteX0" fmla="*/ 2621816 w 6095999"/>
              <a:gd name="connsiteY0" fmla="*/ 0 h 6857999"/>
              <a:gd name="connsiteX1" fmla="*/ 6095999 w 6095999"/>
              <a:gd name="connsiteY1" fmla="*/ 0 h 6857999"/>
              <a:gd name="connsiteX2" fmla="*/ 6095999 w 6095999"/>
              <a:gd name="connsiteY2" fmla="*/ 6857999 h 6857999"/>
              <a:gd name="connsiteX3" fmla="*/ 282366 w 6095999"/>
              <a:gd name="connsiteY3" fmla="*/ 6857999 h 6857999"/>
              <a:gd name="connsiteX4" fmla="*/ 274899 w 6095999"/>
              <a:gd name="connsiteY4" fmla="*/ 6835933 h 6857999"/>
              <a:gd name="connsiteX5" fmla="*/ 0 w 6095999"/>
              <a:gd name="connsiteY5" fmla="*/ 5017647 h 6857999"/>
              <a:gd name="connsiteX6" fmla="*/ 2456125 w 6095999"/>
              <a:gd name="connsiteY6" fmla="*/ 11782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6857999">
                <a:moveTo>
                  <a:pt x="2621816" y="0"/>
                </a:moveTo>
                <a:lnTo>
                  <a:pt x="6095999" y="0"/>
                </a:lnTo>
                <a:lnTo>
                  <a:pt x="6095999" y="6857999"/>
                </a:lnTo>
                <a:lnTo>
                  <a:pt x="282366" y="6857999"/>
                </a:lnTo>
                <a:lnTo>
                  <a:pt x="274899" y="6835933"/>
                </a:lnTo>
                <a:cubicBezTo>
                  <a:pt x="96244" y="6261537"/>
                  <a:pt x="0" y="5650832"/>
                  <a:pt x="0" y="5017647"/>
                </a:cubicBezTo>
                <a:cubicBezTo>
                  <a:pt x="0" y="3012563"/>
                  <a:pt x="965106" y="1232891"/>
                  <a:pt x="2456125" y="117826"/>
                </a:cubicBezTo>
                <a:close/>
              </a:path>
            </a:pathLst>
          </a:custGeom>
          <a:solidFill>
            <a:schemeClr val="bg1"/>
          </a:solidFill>
        </p:spPr>
        <p:txBody>
          <a:bodyPr wrap="square" anchor="ctr">
            <a:noAutofit/>
          </a:bodyPr>
          <a:lstStyle>
            <a:lvl1pPr marL="0" indent="0" algn="ctr">
              <a:buNone/>
              <a:defRPr/>
            </a:lvl1pPr>
          </a:lstStyle>
          <a:p>
            <a:r>
              <a:rPr lang="en-GB"/>
              <a:t>Click icon to add picture</a:t>
            </a:r>
            <a:endParaRPr lang="en-US" dirty="0"/>
          </a:p>
        </p:txBody>
      </p:sp>
      <p:sp>
        <p:nvSpPr>
          <p:cNvPr id="2" name="TextBox 20">
            <a:extLst>
              <a:ext uri="{FF2B5EF4-FFF2-40B4-BE49-F238E27FC236}">
                <a16:creationId xmlns:a16="http://schemas.microsoft.com/office/drawing/2014/main" id="{E02835C5-4DEE-70B9-50F4-79DDD2F54673}"/>
              </a:ext>
            </a:extLst>
          </p:cNvPr>
          <p:cNvSpPr txBox="1">
            <a:spLocks noChangeArrowheads="1"/>
          </p:cNvSpPr>
          <p:nvPr userDrawn="1"/>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tx1">
                    <a:alpha val="50199"/>
                  </a:schemeClr>
                </a:solidFill>
                <a:latin typeface="Arial" panose="020B0604020202020204" pitchFamily="34" charset="0"/>
                <a:cs typeface="Arial" panose="020B0604020202020204" pitchFamily="34" charset="0"/>
              </a:rPr>
              <a:t>Public © 2025 Arm</a:t>
            </a:r>
          </a:p>
        </p:txBody>
      </p:sp>
      <p:pic>
        <p:nvPicPr>
          <p:cNvPr id="9" name="Picture 22">
            <a:extLst>
              <a:ext uri="{FF2B5EF4-FFF2-40B4-BE49-F238E27FC236}">
                <a16:creationId xmlns:a16="http://schemas.microsoft.com/office/drawing/2014/main" id="{60B03EC4-2B84-59E9-0172-A7A8EBD8C21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34963" y="6531048"/>
            <a:ext cx="507599" cy="154861"/>
          </a:xfrm>
          <a:prstGeom prst="rect">
            <a:avLst/>
          </a:prstGeom>
        </p:spPr>
      </p:pic>
    </p:spTree>
    <p:extLst>
      <p:ext uri="{BB962C8B-B14F-4D97-AF65-F5344CB8AC3E}">
        <p14:creationId xmlns:p14="http://schemas.microsoft.com/office/powerpoint/2010/main" val="2832306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3_Title Slide">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A7D7DEE-6163-20F7-5AF7-7376645D7FFB}"/>
              </a:ext>
            </a:extLst>
          </p:cNvPr>
          <p:cNvSpPr/>
          <p:nvPr userDrawn="1"/>
        </p:nvSpPr>
        <p:spPr>
          <a:xfrm>
            <a:off x="0" y="0"/>
            <a:ext cx="12192001" cy="6858000"/>
          </a:xfrm>
          <a:prstGeom prst="rect">
            <a:avLst/>
          </a:prstGeom>
          <a:gradFill>
            <a:gsLst>
              <a:gs pos="100000">
                <a:srgbClr val="BA85F9"/>
              </a:gs>
              <a:gs pos="49000">
                <a:srgbClr val="6E2FF1"/>
              </a:gs>
              <a:gs pos="0">
                <a:schemeClr val="accent1">
                  <a:alpha val="90000"/>
                </a:schemeClr>
              </a:gs>
            </a:gsLst>
            <a:lin ang="49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DFDC1D25-6FCB-8092-1FCC-26E803925C6E}"/>
              </a:ext>
            </a:extLst>
          </p:cNvPr>
          <p:cNvSpPr>
            <a:spLocks noGrp="1"/>
          </p:cNvSpPr>
          <p:nvPr>
            <p:ph type="title" hasCustomPrompt="1"/>
          </p:nvPr>
        </p:nvSpPr>
        <p:spPr>
          <a:xfrm>
            <a:off x="334963" y="3429000"/>
            <a:ext cx="5151437" cy="2067993"/>
          </a:xfrm>
        </p:spPr>
        <p:txBody>
          <a:bodyPr anchor="t" anchorCtr="0"/>
          <a:lstStyle>
            <a:lvl1pPr algn="l">
              <a:lnSpc>
                <a:spcPct val="85000"/>
              </a:lnSpc>
              <a:defRPr sz="2400" b="0" spc="0" baseline="0">
                <a:solidFill>
                  <a:schemeClr val="bg1"/>
                </a:solidFill>
              </a:defRPr>
            </a:lvl1pPr>
          </a:lstStyle>
          <a:p>
            <a:r>
              <a:rPr lang="en-US" dirty="0"/>
              <a:t>Click to Edit </a:t>
            </a:r>
            <a:br>
              <a:rPr lang="en-US" dirty="0"/>
            </a:br>
            <a:r>
              <a:rPr lang="en-US" dirty="0"/>
              <a:t>Title Style</a:t>
            </a:r>
            <a:br>
              <a:rPr lang="en-US" dirty="0"/>
            </a:br>
            <a:r>
              <a:rPr lang="en-US" dirty="0"/>
              <a:t>Line 3</a:t>
            </a:r>
            <a:br>
              <a:rPr lang="en-US" dirty="0"/>
            </a:br>
            <a:r>
              <a:rPr lang="en-US" dirty="0"/>
              <a:t>Line 4</a:t>
            </a:r>
          </a:p>
        </p:txBody>
      </p:sp>
      <p:sp>
        <p:nvSpPr>
          <p:cNvPr id="13" name="Subtitle 2">
            <a:extLst>
              <a:ext uri="{FF2B5EF4-FFF2-40B4-BE49-F238E27FC236}">
                <a16:creationId xmlns:a16="http://schemas.microsoft.com/office/drawing/2014/main" id="{69E6ED46-B083-9C27-8B6F-DD34AFF90CEF}"/>
              </a:ext>
            </a:extLst>
          </p:cNvPr>
          <p:cNvSpPr>
            <a:spLocks noGrp="1"/>
          </p:cNvSpPr>
          <p:nvPr>
            <p:ph type="subTitle" idx="1" hasCustomPrompt="1"/>
          </p:nvPr>
        </p:nvSpPr>
        <p:spPr>
          <a:xfrm>
            <a:off x="334963" y="5521072"/>
            <a:ext cx="5151437" cy="292988"/>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0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subtitle style</a:t>
            </a:r>
            <a:endParaRPr lang="en-GB" dirty="0"/>
          </a:p>
        </p:txBody>
      </p:sp>
      <p:pic>
        <p:nvPicPr>
          <p:cNvPr id="19" name="Graphic 18">
            <a:extLst>
              <a:ext uri="{FF2B5EF4-FFF2-40B4-BE49-F238E27FC236}">
                <a16:creationId xmlns:a16="http://schemas.microsoft.com/office/drawing/2014/main" id="{07565794-3AEB-5D2A-9147-A468135EEE6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8458"/>
          <a:stretch/>
        </p:blipFill>
        <p:spPr>
          <a:xfrm>
            <a:off x="4688732" y="0"/>
            <a:ext cx="7503268" cy="6858000"/>
          </a:xfrm>
          <a:prstGeom prst="rect">
            <a:avLst/>
          </a:prstGeom>
        </p:spPr>
      </p:pic>
      <p:sp>
        <p:nvSpPr>
          <p:cNvPr id="4" name="TextBox 26">
            <a:extLst>
              <a:ext uri="{FF2B5EF4-FFF2-40B4-BE49-F238E27FC236}">
                <a16:creationId xmlns:a16="http://schemas.microsoft.com/office/drawing/2014/main" id="{E028FDAC-A9BD-F631-C307-851E93DC74EA}"/>
              </a:ext>
            </a:extLst>
          </p:cNvPr>
          <p:cNvSpPr txBox="1">
            <a:spLocks noChangeArrowheads="1"/>
          </p:cNvSpPr>
          <p:nvPr userDrawn="1"/>
        </p:nvSpPr>
        <p:spPr bwMode="auto">
          <a:xfrm>
            <a:off x="11544299" y="6574374"/>
            <a:ext cx="312738" cy="110800"/>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fld id="{2682C2D1-8EA8-E748-B66F-74D4D53CF8F8}" type="slidenum">
              <a:rPr lang="en-US" altLang="en-US" sz="800" b="0" i="0" smtClean="0">
                <a:solidFill>
                  <a:schemeClr val="bg1"/>
                </a:solidFill>
                <a:latin typeface="Arial" panose="020B0604020202020204" pitchFamily="34" charset="0"/>
                <a:cs typeface="Arial" panose="020B0604020202020204" pitchFamily="34" charset="0"/>
              </a:rPr>
              <a:pPr algn="r" eaLnBrk="1" hangingPunct="1">
                <a:lnSpc>
                  <a:spcPct val="90000"/>
                </a:lnSpc>
                <a:spcAft>
                  <a:spcPts val="600"/>
                </a:spcAft>
                <a:buFont typeface="Arial" charset="0"/>
                <a:buNone/>
                <a:defRPr/>
              </a:pPr>
              <a:t>‹#›</a:t>
            </a:fld>
            <a:endParaRPr lang="en-US" altLang="en-US" sz="800" b="0" i="0" dirty="0">
              <a:solidFill>
                <a:schemeClr val="bg1"/>
              </a:solidFill>
              <a:latin typeface="Arial" panose="020B0604020202020204" pitchFamily="34" charset="0"/>
              <a:cs typeface="Arial" panose="020B0604020202020204" pitchFamily="34" charset="0"/>
            </a:endParaRPr>
          </a:p>
        </p:txBody>
      </p:sp>
      <p:sp>
        <p:nvSpPr>
          <p:cNvPr id="6" name="TextBox 20">
            <a:extLst>
              <a:ext uri="{FF2B5EF4-FFF2-40B4-BE49-F238E27FC236}">
                <a16:creationId xmlns:a16="http://schemas.microsoft.com/office/drawing/2014/main" id="{0E59B338-4397-5596-94B2-7E7477079AE8}"/>
              </a:ext>
            </a:extLst>
          </p:cNvPr>
          <p:cNvSpPr txBox="1">
            <a:spLocks noChangeArrowheads="1"/>
          </p:cNvSpPr>
          <p:nvPr userDrawn="1"/>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bg2">
                    <a:alpha val="75000"/>
                  </a:schemeClr>
                </a:solidFill>
                <a:latin typeface="Arial" panose="020B0604020202020204" pitchFamily="34" charset="0"/>
                <a:cs typeface="Arial" panose="020B0604020202020204" pitchFamily="34" charset="0"/>
              </a:rPr>
              <a:t>Public © 2025 Arm</a:t>
            </a:r>
          </a:p>
        </p:txBody>
      </p:sp>
      <p:pic>
        <p:nvPicPr>
          <p:cNvPr id="7" name="Picture 22">
            <a:extLst>
              <a:ext uri="{FF2B5EF4-FFF2-40B4-BE49-F238E27FC236}">
                <a16:creationId xmlns:a16="http://schemas.microsoft.com/office/drawing/2014/main" id="{AABC144D-EDF8-2933-D9F3-317A198BAAD8}"/>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34963" y="6531048"/>
            <a:ext cx="507599" cy="154861"/>
          </a:xfrm>
          <a:prstGeom prst="rect">
            <a:avLst/>
          </a:prstGeom>
        </p:spPr>
      </p:pic>
    </p:spTree>
    <p:extLst>
      <p:ext uri="{BB962C8B-B14F-4D97-AF65-F5344CB8AC3E}">
        <p14:creationId xmlns:p14="http://schemas.microsoft.com/office/powerpoint/2010/main" val="24113779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5_Section Divider slide">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3CDB6A-048E-6184-6207-868E8A1765EF}"/>
              </a:ext>
            </a:extLst>
          </p:cNvPr>
          <p:cNvSpPr/>
          <p:nvPr userDrawn="1"/>
        </p:nvSpPr>
        <p:spPr>
          <a:xfrm>
            <a:off x="0" y="0"/>
            <a:ext cx="12192000" cy="6858000"/>
          </a:xfrm>
          <a:prstGeom prst="rect">
            <a:avLst/>
          </a:prstGeom>
          <a:gradFill>
            <a:gsLst>
              <a:gs pos="0">
                <a:schemeClr val="tx2"/>
              </a:gs>
              <a:gs pos="99000">
                <a:srgbClr val="1484F5"/>
              </a:gs>
              <a:gs pos="40000">
                <a:schemeClr val="accent1"/>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0D0C20A8-C54D-65D4-11B8-C82D369D21F9}"/>
              </a:ext>
            </a:extLst>
          </p:cNvPr>
          <p:cNvSpPr>
            <a:spLocks noGrp="1"/>
          </p:cNvSpPr>
          <p:nvPr>
            <p:ph type="title" hasCustomPrompt="1"/>
          </p:nvPr>
        </p:nvSpPr>
        <p:spPr>
          <a:xfrm>
            <a:off x="6096000" y="3429000"/>
            <a:ext cx="5761037" cy="2067993"/>
          </a:xfrm>
        </p:spPr>
        <p:txBody>
          <a:bodyPr anchor="t" anchorCtr="0"/>
          <a:lstStyle>
            <a:lvl1pPr algn="l">
              <a:lnSpc>
                <a:spcPct val="85000"/>
              </a:lnSpc>
              <a:defRPr sz="4000" b="0" spc="-100" baseline="0">
                <a:solidFill>
                  <a:schemeClr val="bg1"/>
                </a:solidFill>
              </a:defRPr>
            </a:lvl1pPr>
          </a:lstStyle>
          <a:p>
            <a:r>
              <a:rPr lang="en-US" dirty="0"/>
              <a:t>Click to Edit </a:t>
            </a:r>
            <a:br>
              <a:rPr lang="en-US" dirty="0"/>
            </a:br>
            <a:r>
              <a:rPr lang="en-US" dirty="0"/>
              <a:t>Title Style</a:t>
            </a:r>
            <a:br>
              <a:rPr lang="en-US" dirty="0"/>
            </a:br>
            <a:r>
              <a:rPr lang="en-US" dirty="0"/>
              <a:t>Line 3</a:t>
            </a:r>
            <a:br>
              <a:rPr lang="en-US" dirty="0"/>
            </a:br>
            <a:r>
              <a:rPr lang="en-US" dirty="0"/>
              <a:t>Line 4</a:t>
            </a:r>
          </a:p>
        </p:txBody>
      </p:sp>
      <p:sp>
        <p:nvSpPr>
          <p:cNvPr id="11" name="Subtitle 2">
            <a:extLst>
              <a:ext uri="{FF2B5EF4-FFF2-40B4-BE49-F238E27FC236}">
                <a16:creationId xmlns:a16="http://schemas.microsoft.com/office/drawing/2014/main" id="{FF1AAD90-F573-8BD0-19A6-B91C4707E4CF}"/>
              </a:ext>
            </a:extLst>
          </p:cNvPr>
          <p:cNvSpPr>
            <a:spLocks noGrp="1"/>
          </p:cNvSpPr>
          <p:nvPr>
            <p:ph type="subTitle" idx="1" hasCustomPrompt="1"/>
          </p:nvPr>
        </p:nvSpPr>
        <p:spPr>
          <a:xfrm>
            <a:off x="6096000" y="5521072"/>
            <a:ext cx="5761037"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0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subtitle style</a:t>
            </a:r>
            <a:endParaRPr lang="en-GB" dirty="0"/>
          </a:p>
        </p:txBody>
      </p:sp>
      <p:sp>
        <p:nvSpPr>
          <p:cNvPr id="6" name="TextBox 26">
            <a:extLst>
              <a:ext uri="{FF2B5EF4-FFF2-40B4-BE49-F238E27FC236}">
                <a16:creationId xmlns:a16="http://schemas.microsoft.com/office/drawing/2014/main" id="{24B84CB4-71F3-F601-F020-E6CB4C95BC89}"/>
              </a:ext>
            </a:extLst>
          </p:cNvPr>
          <p:cNvSpPr txBox="1">
            <a:spLocks noChangeArrowheads="1"/>
          </p:cNvSpPr>
          <p:nvPr userDrawn="1"/>
        </p:nvSpPr>
        <p:spPr bwMode="auto">
          <a:xfrm>
            <a:off x="11544299" y="6574374"/>
            <a:ext cx="312738" cy="110800"/>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fld id="{2682C2D1-8EA8-E748-B66F-74D4D53CF8F8}" type="slidenum">
              <a:rPr lang="en-US" altLang="en-US" sz="800" b="0" i="0" smtClean="0">
                <a:solidFill>
                  <a:schemeClr val="bg1"/>
                </a:solidFill>
                <a:latin typeface="Arial" panose="020B0604020202020204" pitchFamily="34" charset="0"/>
                <a:cs typeface="Arial" panose="020B0604020202020204" pitchFamily="34" charset="0"/>
              </a:rPr>
              <a:pPr algn="r" eaLnBrk="1" hangingPunct="1">
                <a:lnSpc>
                  <a:spcPct val="90000"/>
                </a:lnSpc>
                <a:spcAft>
                  <a:spcPts val="600"/>
                </a:spcAft>
                <a:buFont typeface="Arial" charset="0"/>
                <a:buNone/>
                <a:defRPr/>
              </a:pPr>
              <a:t>‹#›</a:t>
            </a:fld>
            <a:endParaRPr lang="en-US" altLang="en-US" sz="800" b="0" i="0" dirty="0">
              <a:solidFill>
                <a:schemeClr val="bg1"/>
              </a:solidFill>
              <a:latin typeface="Arial" panose="020B0604020202020204" pitchFamily="34" charset="0"/>
              <a:cs typeface="Arial" panose="020B0604020202020204" pitchFamily="34" charset="0"/>
            </a:endParaRPr>
          </a:p>
        </p:txBody>
      </p:sp>
      <p:sp>
        <p:nvSpPr>
          <p:cNvPr id="7" name="TextBox 20">
            <a:extLst>
              <a:ext uri="{FF2B5EF4-FFF2-40B4-BE49-F238E27FC236}">
                <a16:creationId xmlns:a16="http://schemas.microsoft.com/office/drawing/2014/main" id="{12EEBC7B-1FB6-AF27-7BBF-FC8C9CE71456}"/>
              </a:ext>
            </a:extLst>
          </p:cNvPr>
          <p:cNvSpPr txBox="1">
            <a:spLocks noChangeArrowheads="1"/>
          </p:cNvSpPr>
          <p:nvPr userDrawn="1"/>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bg2">
                    <a:alpha val="75000"/>
                  </a:schemeClr>
                </a:solidFill>
                <a:latin typeface="Arial" panose="020B0604020202020204" pitchFamily="34" charset="0"/>
                <a:cs typeface="Arial" panose="020B0604020202020204" pitchFamily="34" charset="0"/>
              </a:rPr>
              <a:t>Public © 2025 Arm</a:t>
            </a:r>
          </a:p>
        </p:txBody>
      </p:sp>
      <p:pic>
        <p:nvPicPr>
          <p:cNvPr id="3" name="Picture 22">
            <a:extLst>
              <a:ext uri="{FF2B5EF4-FFF2-40B4-BE49-F238E27FC236}">
                <a16:creationId xmlns:a16="http://schemas.microsoft.com/office/drawing/2014/main" id="{3548D7FA-2928-C771-A153-26C14BB0C76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34963" y="6531048"/>
            <a:ext cx="507599" cy="154861"/>
          </a:xfrm>
          <a:prstGeom prst="rect">
            <a:avLst/>
          </a:prstGeom>
        </p:spPr>
      </p:pic>
    </p:spTree>
    <p:extLst>
      <p:ext uri="{BB962C8B-B14F-4D97-AF65-F5344CB8AC3E}">
        <p14:creationId xmlns:p14="http://schemas.microsoft.com/office/powerpoint/2010/main" val="1095575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4_Section Divider slide">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A72565-69F8-7D4C-9FFB-ADEF3B3C09B7}"/>
              </a:ext>
            </a:extLst>
          </p:cNvPr>
          <p:cNvSpPr/>
          <p:nvPr userDrawn="1"/>
        </p:nvSpPr>
        <p:spPr>
          <a:xfrm>
            <a:off x="0" y="0"/>
            <a:ext cx="12192000" cy="6858000"/>
          </a:xfrm>
          <a:prstGeom prst="rect">
            <a:avLst/>
          </a:prstGeom>
          <a:gradFill>
            <a:gsLst>
              <a:gs pos="0">
                <a:schemeClr val="tx2"/>
              </a:gs>
              <a:gs pos="99000">
                <a:srgbClr val="1484F5"/>
              </a:gs>
              <a:gs pos="40000">
                <a:schemeClr val="accent1"/>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AA63A8DA-23CA-97BC-A272-19AAFA70918C}"/>
              </a:ext>
            </a:extLst>
          </p:cNvPr>
          <p:cNvSpPr>
            <a:spLocks noGrp="1"/>
          </p:cNvSpPr>
          <p:nvPr>
            <p:ph type="title" hasCustomPrompt="1"/>
          </p:nvPr>
        </p:nvSpPr>
        <p:spPr>
          <a:xfrm>
            <a:off x="334963" y="3429000"/>
            <a:ext cx="5151437" cy="2067993"/>
          </a:xfrm>
        </p:spPr>
        <p:txBody>
          <a:bodyPr anchor="t" anchorCtr="0"/>
          <a:lstStyle>
            <a:lvl1pPr algn="l">
              <a:lnSpc>
                <a:spcPct val="85000"/>
              </a:lnSpc>
              <a:defRPr sz="4000" b="0" spc="-100" baseline="0">
                <a:solidFill>
                  <a:schemeClr val="bg1"/>
                </a:solidFill>
              </a:defRPr>
            </a:lvl1pPr>
          </a:lstStyle>
          <a:p>
            <a:r>
              <a:rPr lang="en-US" dirty="0"/>
              <a:t>Click to Edit </a:t>
            </a:r>
            <a:br>
              <a:rPr lang="en-US" dirty="0"/>
            </a:br>
            <a:r>
              <a:rPr lang="en-US" dirty="0"/>
              <a:t>Title Style</a:t>
            </a:r>
            <a:br>
              <a:rPr lang="en-US" dirty="0"/>
            </a:br>
            <a:r>
              <a:rPr lang="en-US" dirty="0"/>
              <a:t>Line 3</a:t>
            </a:r>
            <a:br>
              <a:rPr lang="en-US" dirty="0"/>
            </a:br>
            <a:r>
              <a:rPr lang="en-US" dirty="0"/>
              <a:t>Line 4</a:t>
            </a:r>
          </a:p>
        </p:txBody>
      </p:sp>
      <p:sp>
        <p:nvSpPr>
          <p:cNvPr id="4" name="Picture Placeholder 3">
            <a:extLst>
              <a:ext uri="{FF2B5EF4-FFF2-40B4-BE49-F238E27FC236}">
                <a16:creationId xmlns:a16="http://schemas.microsoft.com/office/drawing/2014/main" id="{AA1789B9-D8A7-9466-F754-97D58DA98805}"/>
              </a:ext>
            </a:extLst>
          </p:cNvPr>
          <p:cNvSpPr>
            <a:spLocks noGrp="1"/>
          </p:cNvSpPr>
          <p:nvPr>
            <p:ph type="pic" sz="quarter" idx="11"/>
          </p:nvPr>
        </p:nvSpPr>
        <p:spPr>
          <a:xfrm>
            <a:off x="6096002" y="1"/>
            <a:ext cx="6095999" cy="6857999"/>
          </a:xfrm>
          <a:custGeom>
            <a:avLst/>
            <a:gdLst>
              <a:gd name="connsiteX0" fmla="*/ 2621816 w 6095999"/>
              <a:gd name="connsiteY0" fmla="*/ 0 h 6857999"/>
              <a:gd name="connsiteX1" fmla="*/ 6095999 w 6095999"/>
              <a:gd name="connsiteY1" fmla="*/ 0 h 6857999"/>
              <a:gd name="connsiteX2" fmla="*/ 6095999 w 6095999"/>
              <a:gd name="connsiteY2" fmla="*/ 6857999 h 6857999"/>
              <a:gd name="connsiteX3" fmla="*/ 282366 w 6095999"/>
              <a:gd name="connsiteY3" fmla="*/ 6857999 h 6857999"/>
              <a:gd name="connsiteX4" fmla="*/ 274899 w 6095999"/>
              <a:gd name="connsiteY4" fmla="*/ 6835933 h 6857999"/>
              <a:gd name="connsiteX5" fmla="*/ 0 w 6095999"/>
              <a:gd name="connsiteY5" fmla="*/ 5017647 h 6857999"/>
              <a:gd name="connsiteX6" fmla="*/ 2456125 w 6095999"/>
              <a:gd name="connsiteY6" fmla="*/ 11782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6857999">
                <a:moveTo>
                  <a:pt x="2621816" y="0"/>
                </a:moveTo>
                <a:lnTo>
                  <a:pt x="6095999" y="0"/>
                </a:lnTo>
                <a:lnTo>
                  <a:pt x="6095999" y="6857999"/>
                </a:lnTo>
                <a:lnTo>
                  <a:pt x="282366" y="6857999"/>
                </a:lnTo>
                <a:lnTo>
                  <a:pt x="274899" y="6835933"/>
                </a:lnTo>
                <a:cubicBezTo>
                  <a:pt x="96244" y="6261537"/>
                  <a:pt x="0" y="5650832"/>
                  <a:pt x="0" y="5017647"/>
                </a:cubicBezTo>
                <a:cubicBezTo>
                  <a:pt x="0" y="3012563"/>
                  <a:pt x="965106" y="1232891"/>
                  <a:pt x="2456125" y="117826"/>
                </a:cubicBezTo>
                <a:close/>
              </a:path>
            </a:pathLst>
          </a:custGeom>
          <a:solidFill>
            <a:schemeClr val="bg1"/>
          </a:solidFill>
        </p:spPr>
        <p:txBody>
          <a:bodyPr wrap="square" anchor="ctr">
            <a:noAutofit/>
          </a:bodyPr>
          <a:lstStyle>
            <a:lvl1pPr marL="0" indent="0" algn="ctr">
              <a:buNone/>
              <a:defRPr/>
            </a:lvl1pPr>
          </a:lstStyle>
          <a:p>
            <a:r>
              <a:rPr lang="en-GB"/>
              <a:t>Click icon to add picture</a:t>
            </a:r>
            <a:endParaRPr lang="en-US" dirty="0"/>
          </a:p>
        </p:txBody>
      </p:sp>
      <p:sp>
        <p:nvSpPr>
          <p:cNvPr id="10" name="Subtitle 2">
            <a:extLst>
              <a:ext uri="{FF2B5EF4-FFF2-40B4-BE49-F238E27FC236}">
                <a16:creationId xmlns:a16="http://schemas.microsoft.com/office/drawing/2014/main" id="{1C93D28D-00B8-EACB-1395-1BEC72A9B999}"/>
              </a:ext>
            </a:extLst>
          </p:cNvPr>
          <p:cNvSpPr>
            <a:spLocks noGrp="1"/>
          </p:cNvSpPr>
          <p:nvPr>
            <p:ph type="subTitle" idx="1" hasCustomPrompt="1"/>
          </p:nvPr>
        </p:nvSpPr>
        <p:spPr>
          <a:xfrm>
            <a:off x="334963" y="5521072"/>
            <a:ext cx="5151437" cy="292988"/>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0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subtitle style</a:t>
            </a:r>
            <a:endParaRPr lang="en-GB" dirty="0"/>
          </a:p>
        </p:txBody>
      </p:sp>
      <p:sp>
        <p:nvSpPr>
          <p:cNvPr id="5" name="TextBox 26">
            <a:extLst>
              <a:ext uri="{FF2B5EF4-FFF2-40B4-BE49-F238E27FC236}">
                <a16:creationId xmlns:a16="http://schemas.microsoft.com/office/drawing/2014/main" id="{B6238B2A-A8A5-E2AB-8F04-5B5A523F4B15}"/>
              </a:ext>
            </a:extLst>
          </p:cNvPr>
          <p:cNvSpPr txBox="1">
            <a:spLocks noChangeArrowheads="1"/>
          </p:cNvSpPr>
          <p:nvPr userDrawn="1"/>
        </p:nvSpPr>
        <p:spPr bwMode="auto">
          <a:xfrm>
            <a:off x="11544299" y="6574374"/>
            <a:ext cx="312738" cy="110800"/>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fld id="{2682C2D1-8EA8-E748-B66F-74D4D53CF8F8}" type="slidenum">
              <a:rPr lang="en-US" altLang="en-US" sz="800" b="0" i="0" smtClean="0">
                <a:solidFill>
                  <a:schemeClr val="tx1"/>
                </a:solidFill>
                <a:latin typeface="Arial" panose="020B0604020202020204" pitchFamily="34" charset="0"/>
                <a:cs typeface="Arial" panose="020B0604020202020204" pitchFamily="34" charset="0"/>
              </a:rPr>
              <a:pPr algn="r" eaLnBrk="1" hangingPunct="1">
                <a:lnSpc>
                  <a:spcPct val="90000"/>
                </a:lnSpc>
                <a:spcAft>
                  <a:spcPts val="600"/>
                </a:spcAft>
                <a:buFont typeface="Arial" charset="0"/>
                <a:buNone/>
                <a:defRPr/>
              </a:pPr>
              <a:t>‹#›</a:t>
            </a:fld>
            <a:endParaRPr lang="en-US" altLang="en-US" sz="800" b="0" i="0" dirty="0">
              <a:solidFill>
                <a:schemeClr val="tx1"/>
              </a:solidFill>
              <a:latin typeface="Arial" panose="020B0604020202020204" pitchFamily="34" charset="0"/>
              <a:cs typeface="Arial" panose="020B0604020202020204" pitchFamily="34" charset="0"/>
            </a:endParaRPr>
          </a:p>
        </p:txBody>
      </p:sp>
      <p:sp>
        <p:nvSpPr>
          <p:cNvPr id="2" name="TextBox 20">
            <a:extLst>
              <a:ext uri="{FF2B5EF4-FFF2-40B4-BE49-F238E27FC236}">
                <a16:creationId xmlns:a16="http://schemas.microsoft.com/office/drawing/2014/main" id="{CB169062-0B35-9250-C992-E6343D715F73}"/>
              </a:ext>
            </a:extLst>
          </p:cNvPr>
          <p:cNvSpPr txBox="1">
            <a:spLocks noChangeArrowheads="1"/>
          </p:cNvSpPr>
          <p:nvPr userDrawn="1"/>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tx1">
                    <a:alpha val="50199"/>
                  </a:schemeClr>
                </a:solidFill>
                <a:latin typeface="Arial" panose="020B0604020202020204" pitchFamily="34" charset="0"/>
                <a:cs typeface="Arial" panose="020B0604020202020204" pitchFamily="34" charset="0"/>
              </a:rPr>
              <a:t>Public © 2025 Arm</a:t>
            </a:r>
          </a:p>
        </p:txBody>
      </p:sp>
      <p:pic>
        <p:nvPicPr>
          <p:cNvPr id="6" name="Picture 22">
            <a:extLst>
              <a:ext uri="{FF2B5EF4-FFF2-40B4-BE49-F238E27FC236}">
                <a16:creationId xmlns:a16="http://schemas.microsoft.com/office/drawing/2014/main" id="{FDBB7178-5316-3439-538A-2EDE75DD670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34963" y="6531048"/>
            <a:ext cx="507599" cy="154861"/>
          </a:xfrm>
          <a:prstGeom prst="rect">
            <a:avLst/>
          </a:prstGeom>
        </p:spPr>
      </p:pic>
    </p:spTree>
    <p:extLst>
      <p:ext uri="{BB962C8B-B14F-4D97-AF65-F5344CB8AC3E}">
        <p14:creationId xmlns:p14="http://schemas.microsoft.com/office/powerpoint/2010/main" val="12287992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1_Title Slide">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98978-DD5F-0102-606C-E4581697EB88}"/>
              </a:ext>
            </a:extLst>
          </p:cNvPr>
          <p:cNvSpPr/>
          <p:nvPr userDrawn="1"/>
        </p:nvSpPr>
        <p:spPr>
          <a:xfrm>
            <a:off x="0" y="0"/>
            <a:ext cx="12192000" cy="6858000"/>
          </a:xfrm>
          <a:prstGeom prst="rect">
            <a:avLst/>
          </a:prstGeom>
          <a:gradFill>
            <a:gsLst>
              <a:gs pos="0">
                <a:schemeClr val="tx2"/>
              </a:gs>
              <a:gs pos="99000">
                <a:srgbClr val="1484F5"/>
              </a:gs>
              <a:gs pos="40000">
                <a:schemeClr val="accent1"/>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a:extLst>
              <a:ext uri="{FF2B5EF4-FFF2-40B4-BE49-F238E27FC236}">
                <a16:creationId xmlns:a16="http://schemas.microsoft.com/office/drawing/2014/main" id="{9F7F906D-B036-EBA7-A79C-9CB0971E955D}"/>
              </a:ext>
            </a:extLst>
          </p:cNvPr>
          <p:cNvSpPr>
            <a:spLocks noGrp="1"/>
          </p:cNvSpPr>
          <p:nvPr>
            <p:ph type="subTitle" idx="1" hasCustomPrompt="1"/>
          </p:nvPr>
        </p:nvSpPr>
        <p:spPr>
          <a:xfrm>
            <a:off x="334963" y="5521072"/>
            <a:ext cx="5151437" cy="292988"/>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0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subtitle style</a:t>
            </a:r>
            <a:endParaRPr lang="en-GB" dirty="0"/>
          </a:p>
        </p:txBody>
      </p:sp>
      <p:pic>
        <p:nvPicPr>
          <p:cNvPr id="21" name="Graphic 20">
            <a:extLst>
              <a:ext uri="{FF2B5EF4-FFF2-40B4-BE49-F238E27FC236}">
                <a16:creationId xmlns:a16="http://schemas.microsoft.com/office/drawing/2014/main" id="{64AAB820-12AF-F669-57B8-65DFC760F48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3640"/>
          <a:stretch/>
        </p:blipFill>
        <p:spPr>
          <a:xfrm>
            <a:off x="4101352" y="0"/>
            <a:ext cx="8090647" cy="6858000"/>
          </a:xfrm>
          <a:prstGeom prst="rect">
            <a:avLst/>
          </a:prstGeom>
        </p:spPr>
      </p:pic>
      <p:sp>
        <p:nvSpPr>
          <p:cNvPr id="4" name="Title 1">
            <a:extLst>
              <a:ext uri="{FF2B5EF4-FFF2-40B4-BE49-F238E27FC236}">
                <a16:creationId xmlns:a16="http://schemas.microsoft.com/office/drawing/2014/main" id="{2CBC9AFA-318E-1B39-A4C3-A3273424EC42}"/>
              </a:ext>
            </a:extLst>
          </p:cNvPr>
          <p:cNvSpPr>
            <a:spLocks noGrp="1"/>
          </p:cNvSpPr>
          <p:nvPr>
            <p:ph type="title" hasCustomPrompt="1"/>
          </p:nvPr>
        </p:nvSpPr>
        <p:spPr>
          <a:xfrm>
            <a:off x="334963" y="3429000"/>
            <a:ext cx="5151437" cy="2067993"/>
          </a:xfrm>
        </p:spPr>
        <p:txBody>
          <a:bodyPr anchor="t" anchorCtr="0"/>
          <a:lstStyle>
            <a:lvl1pPr algn="l">
              <a:lnSpc>
                <a:spcPct val="85000"/>
              </a:lnSpc>
              <a:defRPr sz="2400" b="0" spc="0" baseline="0">
                <a:solidFill>
                  <a:schemeClr val="bg1"/>
                </a:solidFill>
              </a:defRPr>
            </a:lvl1pPr>
          </a:lstStyle>
          <a:p>
            <a:r>
              <a:rPr lang="en-US" dirty="0"/>
              <a:t>Click to Edit </a:t>
            </a:r>
            <a:br>
              <a:rPr lang="en-US" dirty="0"/>
            </a:br>
            <a:r>
              <a:rPr lang="en-US" dirty="0"/>
              <a:t>Title Style</a:t>
            </a:r>
            <a:br>
              <a:rPr lang="en-US" dirty="0"/>
            </a:br>
            <a:r>
              <a:rPr lang="en-US" dirty="0"/>
              <a:t>Line 3</a:t>
            </a:r>
            <a:br>
              <a:rPr lang="en-US" dirty="0"/>
            </a:br>
            <a:r>
              <a:rPr lang="en-US" dirty="0"/>
              <a:t>Line 4</a:t>
            </a:r>
          </a:p>
        </p:txBody>
      </p:sp>
      <p:sp>
        <p:nvSpPr>
          <p:cNvPr id="6" name="TextBox 26">
            <a:extLst>
              <a:ext uri="{FF2B5EF4-FFF2-40B4-BE49-F238E27FC236}">
                <a16:creationId xmlns:a16="http://schemas.microsoft.com/office/drawing/2014/main" id="{64BE84E3-2381-E806-1FF9-B9741E9A2695}"/>
              </a:ext>
            </a:extLst>
          </p:cNvPr>
          <p:cNvSpPr txBox="1">
            <a:spLocks noChangeArrowheads="1"/>
          </p:cNvSpPr>
          <p:nvPr userDrawn="1"/>
        </p:nvSpPr>
        <p:spPr bwMode="auto">
          <a:xfrm>
            <a:off x="11544299" y="6574374"/>
            <a:ext cx="312738" cy="110800"/>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fld id="{2682C2D1-8EA8-E748-B66F-74D4D53CF8F8}" type="slidenum">
              <a:rPr lang="en-US" altLang="en-US" sz="800" b="0" i="0" smtClean="0">
                <a:solidFill>
                  <a:schemeClr val="bg1"/>
                </a:solidFill>
                <a:latin typeface="Arial" panose="020B0604020202020204" pitchFamily="34" charset="0"/>
                <a:cs typeface="Arial" panose="020B0604020202020204" pitchFamily="34" charset="0"/>
              </a:rPr>
              <a:pPr algn="r" eaLnBrk="1" hangingPunct="1">
                <a:lnSpc>
                  <a:spcPct val="90000"/>
                </a:lnSpc>
                <a:spcAft>
                  <a:spcPts val="600"/>
                </a:spcAft>
                <a:buFont typeface="Arial" charset="0"/>
                <a:buNone/>
                <a:defRPr/>
              </a:pPr>
              <a:t>‹#›</a:t>
            </a:fld>
            <a:endParaRPr lang="en-US" altLang="en-US" sz="800" b="0" i="0" dirty="0">
              <a:solidFill>
                <a:schemeClr val="bg1"/>
              </a:solidFill>
              <a:latin typeface="Arial" panose="020B0604020202020204" pitchFamily="34" charset="0"/>
              <a:cs typeface="Arial" panose="020B0604020202020204" pitchFamily="34" charset="0"/>
            </a:endParaRPr>
          </a:p>
        </p:txBody>
      </p:sp>
      <p:sp>
        <p:nvSpPr>
          <p:cNvPr id="7" name="TextBox 20">
            <a:extLst>
              <a:ext uri="{FF2B5EF4-FFF2-40B4-BE49-F238E27FC236}">
                <a16:creationId xmlns:a16="http://schemas.microsoft.com/office/drawing/2014/main" id="{5C1A6627-1655-8C48-BBB8-278252AD9276}"/>
              </a:ext>
            </a:extLst>
          </p:cNvPr>
          <p:cNvSpPr txBox="1">
            <a:spLocks noChangeArrowheads="1"/>
          </p:cNvSpPr>
          <p:nvPr userDrawn="1"/>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bg2">
                    <a:alpha val="75000"/>
                  </a:schemeClr>
                </a:solidFill>
                <a:latin typeface="Arial" panose="020B0604020202020204" pitchFamily="34" charset="0"/>
                <a:cs typeface="Arial" panose="020B0604020202020204" pitchFamily="34" charset="0"/>
              </a:rPr>
              <a:t>Public © 2025 Arm</a:t>
            </a:r>
          </a:p>
        </p:txBody>
      </p:sp>
      <p:pic>
        <p:nvPicPr>
          <p:cNvPr id="5" name="Picture 22">
            <a:extLst>
              <a:ext uri="{FF2B5EF4-FFF2-40B4-BE49-F238E27FC236}">
                <a16:creationId xmlns:a16="http://schemas.microsoft.com/office/drawing/2014/main" id="{305FBFF3-D67E-10FF-6FA7-394CE56D6AB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34963" y="6531048"/>
            <a:ext cx="507599" cy="154861"/>
          </a:xfrm>
          <a:prstGeom prst="rect">
            <a:avLst/>
          </a:prstGeom>
        </p:spPr>
      </p:pic>
    </p:spTree>
    <p:extLst>
      <p:ext uri="{BB962C8B-B14F-4D97-AF65-F5344CB8AC3E}">
        <p14:creationId xmlns:p14="http://schemas.microsoft.com/office/powerpoint/2010/main" val="493454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28_Section Divider slide">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4DF13C-CEF9-9574-2804-C3448105D3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EBA5CBF-D6E1-B78D-F819-958659F344AC}"/>
              </a:ext>
            </a:extLst>
          </p:cNvPr>
          <p:cNvSpPr>
            <a:spLocks noGrp="1"/>
          </p:cNvSpPr>
          <p:nvPr>
            <p:ph type="title" hasCustomPrompt="1"/>
          </p:nvPr>
        </p:nvSpPr>
        <p:spPr>
          <a:xfrm>
            <a:off x="360679" y="1510375"/>
            <a:ext cx="5736792" cy="2075688"/>
          </a:xfrm>
        </p:spPr>
        <p:txBody>
          <a:bodyPr anchor="b" anchorCtr="0"/>
          <a:lstStyle>
            <a:lvl1pPr algn="l">
              <a:lnSpc>
                <a:spcPct val="85000"/>
              </a:lnSpc>
              <a:defRPr sz="4000" b="0" spc="-100" baseline="0">
                <a:solidFill>
                  <a:schemeClr val="tx1"/>
                </a:solidFill>
              </a:defRPr>
            </a:lvl1pPr>
          </a:lstStyle>
          <a:p>
            <a:r>
              <a:rPr lang="en-US" dirty="0"/>
              <a:t>Click to Edit </a:t>
            </a:r>
            <a:br>
              <a:rPr lang="en-US" dirty="0"/>
            </a:br>
            <a:r>
              <a:rPr lang="en-US" dirty="0"/>
              <a:t>Title Style</a:t>
            </a:r>
            <a:br>
              <a:rPr lang="en-US" dirty="0"/>
            </a:br>
            <a:r>
              <a:rPr lang="en-US" dirty="0"/>
              <a:t>Line 3</a:t>
            </a:r>
            <a:br>
              <a:rPr lang="en-US" dirty="0"/>
            </a:br>
            <a:r>
              <a:rPr lang="en-US" dirty="0"/>
              <a:t>Line 4</a:t>
            </a:r>
          </a:p>
        </p:txBody>
      </p:sp>
      <p:sp>
        <p:nvSpPr>
          <p:cNvPr id="3" name="Subtitle 2">
            <a:extLst>
              <a:ext uri="{FF2B5EF4-FFF2-40B4-BE49-F238E27FC236}">
                <a16:creationId xmlns:a16="http://schemas.microsoft.com/office/drawing/2014/main" id="{B1C6E3DC-972F-62B3-9E08-06619B001237}"/>
              </a:ext>
            </a:extLst>
          </p:cNvPr>
          <p:cNvSpPr>
            <a:spLocks noGrp="1"/>
          </p:cNvSpPr>
          <p:nvPr>
            <p:ph type="subTitle" idx="1" hasCustomPrompt="1"/>
          </p:nvPr>
        </p:nvSpPr>
        <p:spPr>
          <a:xfrm>
            <a:off x="360678" y="3788370"/>
            <a:ext cx="5736792"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000">
                <a:solidFill>
                  <a:schemeClr val="tx2"/>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subtitle style</a:t>
            </a:r>
            <a:endParaRPr lang="en-GB" dirty="0"/>
          </a:p>
        </p:txBody>
      </p:sp>
      <p:sp>
        <p:nvSpPr>
          <p:cNvPr id="4" name="Text Placeholder 28">
            <a:extLst>
              <a:ext uri="{FF2B5EF4-FFF2-40B4-BE49-F238E27FC236}">
                <a16:creationId xmlns:a16="http://schemas.microsoft.com/office/drawing/2014/main" id="{AB8FC761-48C1-0B41-C76D-7ED7EE5C1EA7}"/>
              </a:ext>
            </a:extLst>
          </p:cNvPr>
          <p:cNvSpPr>
            <a:spLocks noGrp="1"/>
          </p:cNvSpPr>
          <p:nvPr>
            <p:ph type="body" sz="quarter" idx="13" hasCustomPrompt="1"/>
          </p:nvPr>
        </p:nvSpPr>
        <p:spPr>
          <a:xfrm>
            <a:off x="360678" y="6311068"/>
            <a:ext cx="2881312" cy="213557"/>
          </a:xfrm>
        </p:spPr>
        <p:txBody>
          <a:bodyPr anchor="t"/>
          <a:lstStyle>
            <a:lvl1pPr marL="0" indent="0" algn="l">
              <a:spcAft>
                <a:spcPts val="600"/>
              </a:spcAft>
              <a:buFontTx/>
              <a:buNone/>
              <a:defRPr sz="1600">
                <a:solidFill>
                  <a:schemeClr val="tx1"/>
                </a:solidFill>
              </a:defRPr>
            </a:lvl1pPr>
          </a:lstStyle>
          <a:p>
            <a:pPr lvl="0"/>
            <a:r>
              <a:rPr lang="en-US" dirty="0"/>
              <a:t>Date</a:t>
            </a:r>
          </a:p>
        </p:txBody>
      </p:sp>
      <p:sp>
        <p:nvSpPr>
          <p:cNvPr id="5" name="Text Placeholder 28">
            <a:extLst>
              <a:ext uri="{FF2B5EF4-FFF2-40B4-BE49-F238E27FC236}">
                <a16:creationId xmlns:a16="http://schemas.microsoft.com/office/drawing/2014/main" id="{5CF4A44A-4298-863E-FC69-36B0A1E251CA}"/>
              </a:ext>
            </a:extLst>
          </p:cNvPr>
          <p:cNvSpPr>
            <a:spLocks noGrp="1"/>
          </p:cNvSpPr>
          <p:nvPr>
            <p:ph type="body" sz="quarter" idx="12" hasCustomPrompt="1"/>
          </p:nvPr>
        </p:nvSpPr>
        <p:spPr>
          <a:xfrm>
            <a:off x="360678" y="6040944"/>
            <a:ext cx="2881312" cy="209279"/>
          </a:xfrm>
        </p:spPr>
        <p:txBody>
          <a:bodyPr anchor="t"/>
          <a:lstStyle>
            <a:lvl1pPr marL="0" indent="0" algn="l">
              <a:spcAft>
                <a:spcPts val="600"/>
              </a:spcAft>
              <a:buFontTx/>
              <a:buNone/>
              <a:defRPr sz="1600">
                <a:solidFill>
                  <a:schemeClr val="tx1"/>
                </a:solidFill>
              </a:defRPr>
            </a:lvl1pPr>
          </a:lstStyle>
          <a:p>
            <a:pPr lvl="0"/>
            <a:r>
              <a:rPr lang="en-US" dirty="0"/>
              <a:t>Author Name</a:t>
            </a:r>
          </a:p>
        </p:txBody>
      </p:sp>
      <p:sp>
        <p:nvSpPr>
          <p:cNvPr id="6" name="TextBox 26">
            <a:extLst>
              <a:ext uri="{FF2B5EF4-FFF2-40B4-BE49-F238E27FC236}">
                <a16:creationId xmlns:a16="http://schemas.microsoft.com/office/drawing/2014/main" id="{5FD91979-AA2E-D861-9691-AEC93BBC9635}"/>
              </a:ext>
            </a:extLst>
          </p:cNvPr>
          <p:cNvSpPr txBox="1">
            <a:spLocks noChangeArrowheads="1"/>
          </p:cNvSpPr>
          <p:nvPr/>
        </p:nvSpPr>
        <p:spPr bwMode="auto">
          <a:xfrm>
            <a:off x="11544299" y="6574374"/>
            <a:ext cx="312738" cy="110800"/>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fld id="{2682C2D1-8EA8-E748-B66F-74D4D53CF8F8}" type="slidenum">
              <a:rPr lang="en-US" altLang="en-US" sz="800" b="0" i="0" smtClean="0">
                <a:solidFill>
                  <a:schemeClr val="tx1"/>
                </a:solidFill>
                <a:latin typeface="Arial" panose="020B0604020202020204" pitchFamily="34" charset="0"/>
                <a:cs typeface="Arial" panose="020B0604020202020204" pitchFamily="34" charset="0"/>
              </a:rPr>
              <a:pPr algn="r" eaLnBrk="1" hangingPunct="1">
                <a:lnSpc>
                  <a:spcPct val="90000"/>
                </a:lnSpc>
                <a:spcAft>
                  <a:spcPts val="600"/>
                </a:spcAft>
                <a:buFont typeface="Arial" charset="0"/>
                <a:buNone/>
                <a:defRPr/>
              </a:pPr>
              <a:t>‹#›</a:t>
            </a:fld>
            <a:endParaRPr lang="en-US" altLang="en-US" sz="800" b="0" i="0" dirty="0">
              <a:solidFill>
                <a:schemeClr val="tx1"/>
              </a:solidFill>
              <a:latin typeface="Arial" panose="020B0604020202020204" pitchFamily="34" charset="0"/>
              <a:cs typeface="Arial" panose="020B0604020202020204" pitchFamily="34" charset="0"/>
            </a:endParaRPr>
          </a:p>
        </p:txBody>
      </p:sp>
      <p:sp>
        <p:nvSpPr>
          <p:cNvPr id="8" name="TextBox 20">
            <a:extLst>
              <a:ext uri="{FF2B5EF4-FFF2-40B4-BE49-F238E27FC236}">
                <a16:creationId xmlns:a16="http://schemas.microsoft.com/office/drawing/2014/main" id="{3F69861B-E0D0-9572-3879-5F969D0E21FC}"/>
              </a:ext>
            </a:extLst>
          </p:cNvPr>
          <p:cNvSpPr txBox="1">
            <a:spLocks noChangeArrowheads="1"/>
          </p:cNvSpPr>
          <p:nvPr/>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tx1">
                    <a:alpha val="50199"/>
                  </a:schemeClr>
                </a:solidFill>
                <a:latin typeface="Arial" panose="020B0604020202020204" pitchFamily="34" charset="0"/>
                <a:cs typeface="Arial" panose="020B0604020202020204" pitchFamily="34" charset="0"/>
              </a:rPr>
              <a:t>Public © 2025 Arm</a:t>
            </a:r>
          </a:p>
        </p:txBody>
      </p:sp>
      <p:pic>
        <p:nvPicPr>
          <p:cNvPr id="10" name="Picture 8">
            <a:extLst>
              <a:ext uri="{FF2B5EF4-FFF2-40B4-BE49-F238E27FC236}">
                <a16:creationId xmlns:a16="http://schemas.microsoft.com/office/drawing/2014/main" id="{418B7164-E5EA-9C91-E9A0-19002D802CE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52354" y="344745"/>
            <a:ext cx="1129053" cy="344457"/>
          </a:xfrm>
          <a:prstGeom prst="rect">
            <a:avLst/>
          </a:prstGeom>
        </p:spPr>
      </p:pic>
    </p:spTree>
    <p:extLst>
      <p:ext uri="{BB962C8B-B14F-4D97-AF65-F5344CB8AC3E}">
        <p14:creationId xmlns:p14="http://schemas.microsoft.com/office/powerpoint/2010/main" val="9080883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3_Section Divider slide">
    <p:bg>
      <p:bgPr>
        <a:solidFill>
          <a:schemeClr val="accent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9ABEE5-93EF-491D-228D-7893F85BACB9}"/>
              </a:ext>
            </a:extLst>
          </p:cNvPr>
          <p:cNvSpPr/>
          <p:nvPr userDrawn="1"/>
        </p:nvSpPr>
        <p:spPr>
          <a:xfrm>
            <a:off x="0" y="0"/>
            <a:ext cx="12192000" cy="6858000"/>
          </a:xfrm>
          <a:prstGeom prst="rect">
            <a:avLst/>
          </a:prstGeom>
          <a:gradFill>
            <a:gsLst>
              <a:gs pos="29000">
                <a:schemeClr val="tx2"/>
              </a:gs>
              <a:gs pos="100000">
                <a:schemeClr val="accent1"/>
              </a:gs>
            </a:gsLst>
            <a:lin ang="57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51E162B4-1E76-6A41-8A01-7EA4B4BFF77E}"/>
              </a:ext>
            </a:extLst>
          </p:cNvPr>
          <p:cNvSpPr>
            <a:spLocks noGrp="1"/>
          </p:cNvSpPr>
          <p:nvPr>
            <p:ph type="title" hasCustomPrompt="1"/>
          </p:nvPr>
        </p:nvSpPr>
        <p:spPr>
          <a:xfrm>
            <a:off x="6096000" y="3429000"/>
            <a:ext cx="5761037" cy="2067993"/>
          </a:xfrm>
        </p:spPr>
        <p:txBody>
          <a:bodyPr anchor="t" anchorCtr="0"/>
          <a:lstStyle>
            <a:lvl1pPr algn="l">
              <a:lnSpc>
                <a:spcPct val="85000"/>
              </a:lnSpc>
              <a:defRPr sz="4000" b="0" spc="-100" baseline="0">
                <a:solidFill>
                  <a:schemeClr val="bg1"/>
                </a:solidFill>
              </a:defRPr>
            </a:lvl1pPr>
          </a:lstStyle>
          <a:p>
            <a:r>
              <a:rPr lang="en-US" dirty="0"/>
              <a:t>Click to Edit </a:t>
            </a:r>
            <a:br>
              <a:rPr lang="en-US" dirty="0"/>
            </a:br>
            <a:r>
              <a:rPr lang="en-US" dirty="0"/>
              <a:t>Title Style</a:t>
            </a:r>
            <a:br>
              <a:rPr lang="en-US" dirty="0"/>
            </a:br>
            <a:r>
              <a:rPr lang="en-US" dirty="0"/>
              <a:t>Line 3</a:t>
            </a:r>
            <a:br>
              <a:rPr lang="en-US" dirty="0"/>
            </a:br>
            <a:r>
              <a:rPr lang="en-US" dirty="0"/>
              <a:t>Line 4</a:t>
            </a:r>
          </a:p>
        </p:txBody>
      </p:sp>
      <p:sp>
        <p:nvSpPr>
          <p:cNvPr id="19" name="Subtitle 2">
            <a:extLst>
              <a:ext uri="{FF2B5EF4-FFF2-40B4-BE49-F238E27FC236}">
                <a16:creationId xmlns:a16="http://schemas.microsoft.com/office/drawing/2014/main" id="{DE1258B5-E04F-388B-1997-FB9CF8C4FF2D}"/>
              </a:ext>
            </a:extLst>
          </p:cNvPr>
          <p:cNvSpPr>
            <a:spLocks noGrp="1"/>
          </p:cNvSpPr>
          <p:nvPr>
            <p:ph type="subTitle" idx="1" hasCustomPrompt="1"/>
          </p:nvPr>
        </p:nvSpPr>
        <p:spPr>
          <a:xfrm>
            <a:off x="6096000" y="5521072"/>
            <a:ext cx="5761037"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0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subtitle style</a:t>
            </a:r>
            <a:endParaRPr lang="en-GB" dirty="0"/>
          </a:p>
        </p:txBody>
      </p:sp>
      <p:sp>
        <p:nvSpPr>
          <p:cNvPr id="4" name="TextBox 26">
            <a:extLst>
              <a:ext uri="{FF2B5EF4-FFF2-40B4-BE49-F238E27FC236}">
                <a16:creationId xmlns:a16="http://schemas.microsoft.com/office/drawing/2014/main" id="{691025BF-745D-5DE4-EE33-730926E64B54}"/>
              </a:ext>
            </a:extLst>
          </p:cNvPr>
          <p:cNvSpPr txBox="1">
            <a:spLocks noChangeArrowheads="1"/>
          </p:cNvSpPr>
          <p:nvPr userDrawn="1"/>
        </p:nvSpPr>
        <p:spPr bwMode="auto">
          <a:xfrm>
            <a:off x="11544299" y="6574374"/>
            <a:ext cx="312738" cy="110800"/>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fld id="{2682C2D1-8EA8-E748-B66F-74D4D53CF8F8}" type="slidenum">
              <a:rPr lang="en-US" altLang="en-US" sz="800" b="0" i="0" smtClean="0">
                <a:solidFill>
                  <a:schemeClr val="bg1"/>
                </a:solidFill>
                <a:latin typeface="Arial" panose="020B0604020202020204" pitchFamily="34" charset="0"/>
                <a:cs typeface="Arial" panose="020B0604020202020204" pitchFamily="34" charset="0"/>
              </a:rPr>
              <a:pPr algn="r" eaLnBrk="1" hangingPunct="1">
                <a:lnSpc>
                  <a:spcPct val="90000"/>
                </a:lnSpc>
                <a:spcAft>
                  <a:spcPts val="600"/>
                </a:spcAft>
                <a:buFont typeface="Arial" charset="0"/>
                <a:buNone/>
                <a:defRPr/>
              </a:pPr>
              <a:t>‹#›</a:t>
            </a:fld>
            <a:endParaRPr lang="en-US" altLang="en-US" sz="800" b="0" i="0" dirty="0">
              <a:solidFill>
                <a:schemeClr val="bg1"/>
              </a:solidFill>
              <a:latin typeface="Arial" panose="020B0604020202020204" pitchFamily="34" charset="0"/>
              <a:cs typeface="Arial" panose="020B0604020202020204" pitchFamily="34" charset="0"/>
            </a:endParaRPr>
          </a:p>
        </p:txBody>
      </p:sp>
      <p:sp>
        <p:nvSpPr>
          <p:cNvPr id="5" name="TextBox 20">
            <a:extLst>
              <a:ext uri="{FF2B5EF4-FFF2-40B4-BE49-F238E27FC236}">
                <a16:creationId xmlns:a16="http://schemas.microsoft.com/office/drawing/2014/main" id="{B77C154C-CE11-FA7D-3A24-6E966B685ED1}"/>
              </a:ext>
            </a:extLst>
          </p:cNvPr>
          <p:cNvSpPr txBox="1">
            <a:spLocks noChangeArrowheads="1"/>
          </p:cNvSpPr>
          <p:nvPr userDrawn="1"/>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bg2">
                    <a:alpha val="75000"/>
                  </a:schemeClr>
                </a:solidFill>
                <a:latin typeface="Arial" panose="020B0604020202020204" pitchFamily="34" charset="0"/>
                <a:cs typeface="Arial" panose="020B0604020202020204" pitchFamily="34" charset="0"/>
              </a:rPr>
              <a:t>Public © 2025 Arm</a:t>
            </a:r>
          </a:p>
        </p:txBody>
      </p:sp>
      <p:pic>
        <p:nvPicPr>
          <p:cNvPr id="6" name="Picture 22">
            <a:extLst>
              <a:ext uri="{FF2B5EF4-FFF2-40B4-BE49-F238E27FC236}">
                <a16:creationId xmlns:a16="http://schemas.microsoft.com/office/drawing/2014/main" id="{E853A676-C9C0-3C5E-2DCC-AC0DC06837D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34963" y="6531048"/>
            <a:ext cx="507599" cy="154861"/>
          </a:xfrm>
          <a:prstGeom prst="rect">
            <a:avLst/>
          </a:prstGeom>
        </p:spPr>
      </p:pic>
    </p:spTree>
    <p:extLst>
      <p:ext uri="{BB962C8B-B14F-4D97-AF65-F5344CB8AC3E}">
        <p14:creationId xmlns:p14="http://schemas.microsoft.com/office/powerpoint/2010/main" val="189627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4_Title Slide">
    <p:bg>
      <p:bgPr>
        <a:solidFill>
          <a:schemeClr val="accent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485EBA8-5BF4-39D5-5B17-4925B0B63CFB}"/>
              </a:ext>
            </a:extLst>
          </p:cNvPr>
          <p:cNvSpPr/>
          <p:nvPr userDrawn="1"/>
        </p:nvSpPr>
        <p:spPr>
          <a:xfrm>
            <a:off x="0" y="0"/>
            <a:ext cx="12192000" cy="6858000"/>
          </a:xfrm>
          <a:prstGeom prst="rect">
            <a:avLst/>
          </a:prstGeom>
          <a:gradFill>
            <a:gsLst>
              <a:gs pos="29000">
                <a:schemeClr val="tx2"/>
              </a:gs>
              <a:gs pos="100000">
                <a:schemeClr val="accent1"/>
              </a:gs>
            </a:gsLst>
            <a:lin ang="57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B8ED11AB-6788-862E-E56B-79CD4205D7BD}"/>
              </a:ext>
            </a:extLst>
          </p:cNvPr>
          <p:cNvSpPr>
            <a:spLocks noGrp="1"/>
          </p:cNvSpPr>
          <p:nvPr>
            <p:ph type="pic" sz="quarter" idx="11"/>
          </p:nvPr>
        </p:nvSpPr>
        <p:spPr>
          <a:xfrm>
            <a:off x="6096002" y="1"/>
            <a:ext cx="6095999" cy="6857999"/>
          </a:xfrm>
          <a:custGeom>
            <a:avLst/>
            <a:gdLst>
              <a:gd name="connsiteX0" fmla="*/ 2621816 w 6095999"/>
              <a:gd name="connsiteY0" fmla="*/ 0 h 6857999"/>
              <a:gd name="connsiteX1" fmla="*/ 6095999 w 6095999"/>
              <a:gd name="connsiteY1" fmla="*/ 0 h 6857999"/>
              <a:gd name="connsiteX2" fmla="*/ 6095999 w 6095999"/>
              <a:gd name="connsiteY2" fmla="*/ 6857999 h 6857999"/>
              <a:gd name="connsiteX3" fmla="*/ 282366 w 6095999"/>
              <a:gd name="connsiteY3" fmla="*/ 6857999 h 6857999"/>
              <a:gd name="connsiteX4" fmla="*/ 274899 w 6095999"/>
              <a:gd name="connsiteY4" fmla="*/ 6835933 h 6857999"/>
              <a:gd name="connsiteX5" fmla="*/ 0 w 6095999"/>
              <a:gd name="connsiteY5" fmla="*/ 5017647 h 6857999"/>
              <a:gd name="connsiteX6" fmla="*/ 2456125 w 6095999"/>
              <a:gd name="connsiteY6" fmla="*/ 11782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6857999">
                <a:moveTo>
                  <a:pt x="2621816" y="0"/>
                </a:moveTo>
                <a:lnTo>
                  <a:pt x="6095999" y="0"/>
                </a:lnTo>
                <a:lnTo>
                  <a:pt x="6095999" y="6857999"/>
                </a:lnTo>
                <a:lnTo>
                  <a:pt x="282366" y="6857999"/>
                </a:lnTo>
                <a:lnTo>
                  <a:pt x="274899" y="6835933"/>
                </a:lnTo>
                <a:cubicBezTo>
                  <a:pt x="96244" y="6261537"/>
                  <a:pt x="0" y="5650832"/>
                  <a:pt x="0" y="5017647"/>
                </a:cubicBezTo>
                <a:cubicBezTo>
                  <a:pt x="0" y="3012563"/>
                  <a:pt x="965106" y="1232891"/>
                  <a:pt x="2456125" y="117826"/>
                </a:cubicBezTo>
                <a:close/>
              </a:path>
            </a:pathLst>
          </a:custGeom>
          <a:solidFill>
            <a:schemeClr val="bg1"/>
          </a:solidFill>
        </p:spPr>
        <p:txBody>
          <a:bodyPr wrap="square" anchor="ctr">
            <a:noAutofit/>
          </a:bodyPr>
          <a:lstStyle>
            <a:lvl1pPr marL="0" indent="0" algn="ctr">
              <a:buNone/>
              <a:defRPr/>
            </a:lvl1pPr>
          </a:lstStyle>
          <a:p>
            <a:r>
              <a:rPr lang="en-GB"/>
              <a:t>Click icon to add picture</a:t>
            </a:r>
            <a:endParaRPr lang="en-US" dirty="0"/>
          </a:p>
        </p:txBody>
      </p:sp>
      <p:sp>
        <p:nvSpPr>
          <p:cNvPr id="10" name="Title 1">
            <a:extLst>
              <a:ext uri="{FF2B5EF4-FFF2-40B4-BE49-F238E27FC236}">
                <a16:creationId xmlns:a16="http://schemas.microsoft.com/office/drawing/2014/main" id="{8C031A48-4339-3EEF-9438-7E994A23FFC6}"/>
              </a:ext>
            </a:extLst>
          </p:cNvPr>
          <p:cNvSpPr>
            <a:spLocks noGrp="1"/>
          </p:cNvSpPr>
          <p:nvPr>
            <p:ph type="title" hasCustomPrompt="1"/>
          </p:nvPr>
        </p:nvSpPr>
        <p:spPr>
          <a:xfrm>
            <a:off x="334963" y="3429000"/>
            <a:ext cx="5151437" cy="2067993"/>
          </a:xfrm>
        </p:spPr>
        <p:txBody>
          <a:bodyPr anchor="t" anchorCtr="0"/>
          <a:lstStyle>
            <a:lvl1pPr algn="l">
              <a:lnSpc>
                <a:spcPct val="85000"/>
              </a:lnSpc>
              <a:defRPr sz="4000" b="0" spc="-100" baseline="0">
                <a:solidFill>
                  <a:schemeClr val="bg1"/>
                </a:solidFill>
              </a:defRPr>
            </a:lvl1pPr>
          </a:lstStyle>
          <a:p>
            <a:r>
              <a:rPr lang="en-US" dirty="0"/>
              <a:t>Click to Edit </a:t>
            </a:r>
            <a:br>
              <a:rPr lang="en-US" dirty="0"/>
            </a:br>
            <a:r>
              <a:rPr lang="en-US" dirty="0"/>
              <a:t>Title Style</a:t>
            </a:r>
            <a:br>
              <a:rPr lang="en-US" dirty="0"/>
            </a:br>
            <a:r>
              <a:rPr lang="en-US" dirty="0"/>
              <a:t>Line 3</a:t>
            </a:r>
            <a:br>
              <a:rPr lang="en-US" dirty="0"/>
            </a:br>
            <a:r>
              <a:rPr lang="en-US" dirty="0"/>
              <a:t>Line 4</a:t>
            </a:r>
          </a:p>
        </p:txBody>
      </p:sp>
      <p:sp>
        <p:nvSpPr>
          <p:cNvPr id="11" name="Subtitle 2">
            <a:extLst>
              <a:ext uri="{FF2B5EF4-FFF2-40B4-BE49-F238E27FC236}">
                <a16:creationId xmlns:a16="http://schemas.microsoft.com/office/drawing/2014/main" id="{51B1412F-135B-2518-55B4-63D1536F54BF}"/>
              </a:ext>
            </a:extLst>
          </p:cNvPr>
          <p:cNvSpPr>
            <a:spLocks noGrp="1"/>
          </p:cNvSpPr>
          <p:nvPr>
            <p:ph type="subTitle" idx="1" hasCustomPrompt="1"/>
          </p:nvPr>
        </p:nvSpPr>
        <p:spPr>
          <a:xfrm>
            <a:off x="334963" y="5521072"/>
            <a:ext cx="5151437" cy="292988"/>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0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subtitle style</a:t>
            </a:r>
            <a:endParaRPr lang="en-GB" dirty="0"/>
          </a:p>
        </p:txBody>
      </p:sp>
      <p:sp>
        <p:nvSpPr>
          <p:cNvPr id="4" name="TextBox 26">
            <a:extLst>
              <a:ext uri="{FF2B5EF4-FFF2-40B4-BE49-F238E27FC236}">
                <a16:creationId xmlns:a16="http://schemas.microsoft.com/office/drawing/2014/main" id="{CC01F541-833F-F498-AB2D-D9E094D70FFE}"/>
              </a:ext>
            </a:extLst>
          </p:cNvPr>
          <p:cNvSpPr txBox="1">
            <a:spLocks noChangeArrowheads="1"/>
          </p:cNvSpPr>
          <p:nvPr userDrawn="1"/>
        </p:nvSpPr>
        <p:spPr bwMode="auto">
          <a:xfrm>
            <a:off x="11544299" y="6574374"/>
            <a:ext cx="312738" cy="110800"/>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fld id="{2682C2D1-8EA8-E748-B66F-74D4D53CF8F8}" type="slidenum">
              <a:rPr lang="en-US" altLang="en-US" sz="800" b="0" i="0" smtClean="0">
                <a:solidFill>
                  <a:schemeClr val="tx1"/>
                </a:solidFill>
                <a:latin typeface="Arial" panose="020B0604020202020204" pitchFamily="34" charset="0"/>
                <a:cs typeface="Arial" panose="020B0604020202020204" pitchFamily="34" charset="0"/>
              </a:rPr>
              <a:pPr algn="r" eaLnBrk="1" hangingPunct="1">
                <a:lnSpc>
                  <a:spcPct val="90000"/>
                </a:lnSpc>
                <a:spcAft>
                  <a:spcPts val="600"/>
                </a:spcAft>
                <a:buFont typeface="Arial" charset="0"/>
                <a:buNone/>
                <a:defRPr/>
              </a:pPr>
              <a:t>‹#›</a:t>
            </a:fld>
            <a:endParaRPr lang="en-US" altLang="en-US" sz="800" b="0" i="0" dirty="0">
              <a:solidFill>
                <a:schemeClr val="tx1"/>
              </a:solidFill>
              <a:latin typeface="Arial" panose="020B0604020202020204" pitchFamily="34" charset="0"/>
              <a:cs typeface="Arial" panose="020B0604020202020204" pitchFamily="34" charset="0"/>
            </a:endParaRPr>
          </a:p>
        </p:txBody>
      </p:sp>
      <p:sp>
        <p:nvSpPr>
          <p:cNvPr id="3" name="TextBox 20">
            <a:extLst>
              <a:ext uri="{FF2B5EF4-FFF2-40B4-BE49-F238E27FC236}">
                <a16:creationId xmlns:a16="http://schemas.microsoft.com/office/drawing/2014/main" id="{60512D20-F523-66CF-3420-7E4A0E9E449D}"/>
              </a:ext>
            </a:extLst>
          </p:cNvPr>
          <p:cNvSpPr txBox="1">
            <a:spLocks noChangeArrowheads="1"/>
          </p:cNvSpPr>
          <p:nvPr userDrawn="1"/>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tx1">
                    <a:alpha val="50199"/>
                  </a:schemeClr>
                </a:solidFill>
                <a:latin typeface="Arial" panose="020B0604020202020204" pitchFamily="34" charset="0"/>
                <a:cs typeface="Arial" panose="020B0604020202020204" pitchFamily="34" charset="0"/>
              </a:rPr>
              <a:t>Public © 2025 Arm</a:t>
            </a:r>
          </a:p>
        </p:txBody>
      </p:sp>
      <p:pic>
        <p:nvPicPr>
          <p:cNvPr id="7" name="Picture 22">
            <a:extLst>
              <a:ext uri="{FF2B5EF4-FFF2-40B4-BE49-F238E27FC236}">
                <a16:creationId xmlns:a16="http://schemas.microsoft.com/office/drawing/2014/main" id="{98416B02-4319-B2F0-AB80-87262233F1F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34963" y="6531048"/>
            <a:ext cx="507599" cy="154861"/>
          </a:xfrm>
          <a:prstGeom prst="rect">
            <a:avLst/>
          </a:prstGeom>
        </p:spPr>
      </p:pic>
    </p:spTree>
    <p:extLst>
      <p:ext uri="{BB962C8B-B14F-4D97-AF65-F5344CB8AC3E}">
        <p14:creationId xmlns:p14="http://schemas.microsoft.com/office/powerpoint/2010/main" val="27062963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7_Title Slide">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BD8FF1-245A-4013-5A44-1059CE6BE1E3}"/>
              </a:ext>
            </a:extLst>
          </p:cNvPr>
          <p:cNvSpPr/>
          <p:nvPr userDrawn="1"/>
        </p:nvSpPr>
        <p:spPr>
          <a:xfrm>
            <a:off x="0" y="3641"/>
            <a:ext cx="12192000" cy="6858000"/>
          </a:xfrm>
          <a:prstGeom prst="rect">
            <a:avLst/>
          </a:prstGeom>
          <a:gradFill>
            <a:gsLst>
              <a:gs pos="29000">
                <a:schemeClr val="tx2"/>
              </a:gs>
              <a:gs pos="100000">
                <a:schemeClr val="accent1"/>
              </a:gs>
            </a:gsLst>
            <a:lin ang="57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2">
            <a:extLst>
              <a:ext uri="{FF2B5EF4-FFF2-40B4-BE49-F238E27FC236}">
                <a16:creationId xmlns:a16="http://schemas.microsoft.com/office/drawing/2014/main" id="{87A20BF6-68D1-FE7E-5733-0C09036B17A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34963" y="6531048"/>
            <a:ext cx="507599" cy="154861"/>
          </a:xfrm>
          <a:prstGeom prst="rect">
            <a:avLst/>
          </a:prstGeom>
        </p:spPr>
      </p:pic>
      <p:pic>
        <p:nvPicPr>
          <p:cNvPr id="13" name="Graphic 12">
            <a:extLst>
              <a:ext uri="{FF2B5EF4-FFF2-40B4-BE49-F238E27FC236}">
                <a16:creationId xmlns:a16="http://schemas.microsoft.com/office/drawing/2014/main" id="{879AC630-79C0-5BBC-6D49-8063F75D5CE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8458"/>
          <a:stretch/>
        </p:blipFill>
        <p:spPr>
          <a:xfrm>
            <a:off x="4688732" y="0"/>
            <a:ext cx="7503268" cy="6858000"/>
          </a:xfrm>
          <a:prstGeom prst="rect">
            <a:avLst/>
          </a:prstGeom>
        </p:spPr>
      </p:pic>
      <p:sp>
        <p:nvSpPr>
          <p:cNvPr id="2" name="Title 1">
            <a:extLst>
              <a:ext uri="{FF2B5EF4-FFF2-40B4-BE49-F238E27FC236}">
                <a16:creationId xmlns:a16="http://schemas.microsoft.com/office/drawing/2014/main" id="{2776F8AE-E471-3521-ED82-EDDE4F14C612}"/>
              </a:ext>
            </a:extLst>
          </p:cNvPr>
          <p:cNvSpPr>
            <a:spLocks noGrp="1"/>
          </p:cNvSpPr>
          <p:nvPr>
            <p:ph type="title" hasCustomPrompt="1"/>
          </p:nvPr>
        </p:nvSpPr>
        <p:spPr>
          <a:xfrm>
            <a:off x="334963" y="3429000"/>
            <a:ext cx="6192840" cy="2067993"/>
          </a:xfrm>
        </p:spPr>
        <p:txBody>
          <a:bodyPr anchor="t" anchorCtr="0"/>
          <a:lstStyle>
            <a:lvl1pPr algn="l">
              <a:lnSpc>
                <a:spcPct val="85000"/>
              </a:lnSpc>
              <a:defRPr sz="2400" b="0" spc="0" baseline="0">
                <a:solidFill>
                  <a:schemeClr val="bg1"/>
                </a:solidFill>
              </a:defRPr>
            </a:lvl1pPr>
          </a:lstStyle>
          <a:p>
            <a:r>
              <a:rPr lang="en-US" dirty="0"/>
              <a:t>Click to Edit </a:t>
            </a:r>
            <a:br>
              <a:rPr lang="en-US" dirty="0"/>
            </a:br>
            <a:r>
              <a:rPr lang="en-US" dirty="0"/>
              <a:t>Title Style</a:t>
            </a:r>
            <a:br>
              <a:rPr lang="en-US" dirty="0"/>
            </a:br>
            <a:r>
              <a:rPr lang="en-US" dirty="0"/>
              <a:t>Line 3</a:t>
            </a:r>
            <a:br>
              <a:rPr lang="en-US" dirty="0"/>
            </a:br>
            <a:r>
              <a:rPr lang="en-US" dirty="0"/>
              <a:t>Line 4</a:t>
            </a:r>
          </a:p>
        </p:txBody>
      </p:sp>
      <p:sp>
        <p:nvSpPr>
          <p:cNvPr id="3" name="Subtitle 2">
            <a:extLst>
              <a:ext uri="{FF2B5EF4-FFF2-40B4-BE49-F238E27FC236}">
                <a16:creationId xmlns:a16="http://schemas.microsoft.com/office/drawing/2014/main" id="{91D9C987-32D8-B116-A2B4-FF51E539473F}"/>
              </a:ext>
            </a:extLst>
          </p:cNvPr>
          <p:cNvSpPr>
            <a:spLocks noGrp="1"/>
          </p:cNvSpPr>
          <p:nvPr>
            <p:ph type="subTitle" idx="1" hasCustomPrompt="1"/>
          </p:nvPr>
        </p:nvSpPr>
        <p:spPr>
          <a:xfrm>
            <a:off x="334963" y="5521072"/>
            <a:ext cx="5151437" cy="292988"/>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0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subtitle style</a:t>
            </a:r>
            <a:endParaRPr lang="en-GB" dirty="0"/>
          </a:p>
        </p:txBody>
      </p:sp>
      <p:sp>
        <p:nvSpPr>
          <p:cNvPr id="6" name="TextBox 26">
            <a:extLst>
              <a:ext uri="{FF2B5EF4-FFF2-40B4-BE49-F238E27FC236}">
                <a16:creationId xmlns:a16="http://schemas.microsoft.com/office/drawing/2014/main" id="{0F0CDCBF-016A-CCE1-4E15-3C8153720FE0}"/>
              </a:ext>
            </a:extLst>
          </p:cNvPr>
          <p:cNvSpPr txBox="1">
            <a:spLocks noChangeArrowheads="1"/>
          </p:cNvSpPr>
          <p:nvPr userDrawn="1"/>
        </p:nvSpPr>
        <p:spPr bwMode="auto">
          <a:xfrm>
            <a:off x="11544299" y="6574374"/>
            <a:ext cx="312738" cy="110800"/>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fld id="{2682C2D1-8EA8-E748-B66F-74D4D53CF8F8}" type="slidenum">
              <a:rPr lang="en-US" altLang="en-US" sz="800" b="0" i="0" smtClean="0">
                <a:solidFill>
                  <a:schemeClr val="bg1"/>
                </a:solidFill>
                <a:latin typeface="Arial" panose="020B0604020202020204" pitchFamily="34" charset="0"/>
                <a:cs typeface="Arial" panose="020B0604020202020204" pitchFamily="34" charset="0"/>
              </a:rPr>
              <a:pPr algn="r" eaLnBrk="1" hangingPunct="1">
                <a:lnSpc>
                  <a:spcPct val="90000"/>
                </a:lnSpc>
                <a:spcAft>
                  <a:spcPts val="600"/>
                </a:spcAft>
                <a:buFont typeface="Arial" charset="0"/>
                <a:buNone/>
                <a:defRPr/>
              </a:pPr>
              <a:t>‹#›</a:t>
            </a:fld>
            <a:endParaRPr lang="en-US" altLang="en-US" sz="800" b="0" i="0" dirty="0">
              <a:solidFill>
                <a:schemeClr val="bg1"/>
              </a:solidFill>
              <a:latin typeface="Arial" panose="020B0604020202020204" pitchFamily="34" charset="0"/>
              <a:cs typeface="Arial" panose="020B0604020202020204" pitchFamily="34" charset="0"/>
            </a:endParaRPr>
          </a:p>
        </p:txBody>
      </p:sp>
      <p:sp>
        <p:nvSpPr>
          <p:cNvPr id="7" name="TextBox 20">
            <a:extLst>
              <a:ext uri="{FF2B5EF4-FFF2-40B4-BE49-F238E27FC236}">
                <a16:creationId xmlns:a16="http://schemas.microsoft.com/office/drawing/2014/main" id="{BCDC5E03-DC68-FE7D-0CA3-E1DDF5B7E8F3}"/>
              </a:ext>
            </a:extLst>
          </p:cNvPr>
          <p:cNvSpPr txBox="1">
            <a:spLocks noChangeArrowheads="1"/>
          </p:cNvSpPr>
          <p:nvPr userDrawn="1"/>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bg2">
                    <a:alpha val="75000"/>
                  </a:schemeClr>
                </a:solidFill>
                <a:latin typeface="Arial" panose="020B0604020202020204" pitchFamily="34" charset="0"/>
                <a:cs typeface="Arial" panose="020B0604020202020204" pitchFamily="34" charset="0"/>
              </a:rPr>
              <a:t>Public © 2025 Arm</a:t>
            </a:r>
          </a:p>
        </p:txBody>
      </p:sp>
    </p:spTree>
    <p:extLst>
      <p:ext uri="{BB962C8B-B14F-4D97-AF65-F5344CB8AC3E}">
        <p14:creationId xmlns:p14="http://schemas.microsoft.com/office/powerpoint/2010/main" val="20370251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 colum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962" y="333375"/>
            <a:ext cx="11522073" cy="527685"/>
          </a:xfrm>
        </p:spPr>
        <p:txBody>
          <a:bodyPr anchor="t"/>
          <a:lstStyle>
            <a:lvl1pPr>
              <a:defRPr sz="3000" b="0">
                <a:solidFill>
                  <a:schemeClr val="tx1"/>
                </a:solidFill>
              </a:defRPr>
            </a:lvl1pPr>
          </a:lstStyle>
          <a:p>
            <a:r>
              <a:rPr lang="en-US" dirty="0"/>
              <a:t>Click to Edit Title Style</a:t>
            </a:r>
          </a:p>
        </p:txBody>
      </p:sp>
      <p:sp>
        <p:nvSpPr>
          <p:cNvPr id="4" name="Text Placeholder 2"/>
          <p:cNvSpPr>
            <a:spLocks noGrp="1"/>
          </p:cNvSpPr>
          <p:nvPr>
            <p:ph idx="1" hasCustomPrompt="1"/>
          </p:nvPr>
        </p:nvSpPr>
        <p:spPr>
          <a:xfrm>
            <a:off x="334963" y="952036"/>
            <a:ext cx="11522074" cy="5212544"/>
          </a:xfrm>
          <a:prstGeom prst="rect">
            <a:avLst/>
          </a:prstGeom>
        </p:spPr>
        <p:txBody>
          <a:bodyPr/>
          <a:lstStyle>
            <a:lvl1pPr marL="342900" indent="-342900">
              <a:lnSpc>
                <a:spcPct val="100000"/>
              </a:lnSpc>
              <a:spcBef>
                <a:spcPts val="600"/>
              </a:spcBef>
              <a:spcAft>
                <a:spcPts val="0"/>
              </a:spcAft>
              <a:buClr>
                <a:srgbClr val="6E2FF1"/>
              </a:buClr>
              <a:buFont typeface="Arial" panose="020B0604020202020204" pitchFamily="34" charset="0"/>
              <a:buChar char="•"/>
              <a:defRPr sz="2000">
                <a:solidFill>
                  <a:schemeClr val="tx1"/>
                </a:solidFill>
              </a:defRPr>
            </a:lvl1pPr>
            <a:lvl2pPr marL="672783" indent="-166688">
              <a:lnSpc>
                <a:spcPct val="100000"/>
              </a:lnSpc>
              <a:spcAft>
                <a:spcPts val="0"/>
              </a:spcAft>
              <a:buClr>
                <a:srgbClr val="6E2FF1"/>
              </a:buClr>
              <a:buFont typeface="Arial" panose="020B0604020202020204" pitchFamily="34" charset="0"/>
              <a:buChar char="•"/>
              <a:defRPr sz="1800">
                <a:solidFill>
                  <a:schemeClr val="tx1"/>
                </a:solidFill>
              </a:defRPr>
            </a:lvl2pPr>
            <a:lvl3pPr marL="947103" indent="-166688">
              <a:lnSpc>
                <a:spcPct val="100000"/>
              </a:lnSpc>
              <a:spcAft>
                <a:spcPts val="0"/>
              </a:spcAft>
              <a:buClr>
                <a:srgbClr val="6E2FF1"/>
              </a:buClr>
              <a:buFont typeface="Arial" panose="020B0604020202020204" pitchFamily="34" charset="0"/>
              <a:buChar char="•"/>
              <a:defRPr sz="1600">
                <a:solidFill>
                  <a:schemeClr val="tx1"/>
                </a:solidFill>
              </a:defRPr>
            </a:lvl3pPr>
            <a:lvl4pPr marL="1293178" indent="-173038">
              <a:lnSpc>
                <a:spcPct val="100000"/>
              </a:lnSpc>
              <a:spcAft>
                <a:spcPts val="0"/>
              </a:spcAft>
              <a:buClr>
                <a:srgbClr val="6E2FF1"/>
              </a:buClr>
              <a:buFont typeface="Arial" panose="020B0604020202020204" pitchFamily="34" charset="0"/>
              <a:buChar char="•"/>
              <a:defRPr sz="1600">
                <a:solidFill>
                  <a:schemeClr val="tx1"/>
                </a:solidFill>
              </a:defRPr>
            </a:lvl4pPr>
            <a:lvl5pPr marL="1518603" indent="-168275">
              <a:lnSpc>
                <a:spcPct val="100000"/>
              </a:lnSpc>
              <a:spcAft>
                <a:spcPts val="0"/>
              </a:spcAft>
              <a:buClr>
                <a:srgbClr val="6E2FF1"/>
              </a:buClr>
              <a:buFont typeface="Arial" panose="020B0604020202020204" pitchFamily="34" charset="0"/>
              <a:buChar char="•"/>
              <a:defRPr sz="1600">
                <a:solidFill>
                  <a:schemeClr val="tx1"/>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noProof="0" dirty="0"/>
              <a:t>Click to edit text styles with Top Level Bullet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1132503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column slide w/ Su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963" y="333375"/>
            <a:ext cx="11233150" cy="451869"/>
          </a:xfrm>
        </p:spPr>
        <p:txBody>
          <a:bodyPr anchor="t"/>
          <a:lstStyle>
            <a:lvl1pPr>
              <a:defRPr sz="3000">
                <a:solidFill>
                  <a:schemeClr val="tx1"/>
                </a:solidFill>
              </a:defRPr>
            </a:lvl1pPr>
          </a:lstStyle>
          <a:p>
            <a:r>
              <a:rPr lang="en-US" dirty="0"/>
              <a:t>Click to Edit Title Style</a:t>
            </a:r>
          </a:p>
        </p:txBody>
      </p:sp>
      <p:sp>
        <p:nvSpPr>
          <p:cNvPr id="44" name="Text Placeholder 43"/>
          <p:cNvSpPr>
            <a:spLocks noGrp="1"/>
          </p:cNvSpPr>
          <p:nvPr>
            <p:ph type="body" sz="quarter" idx="13" hasCustomPrompt="1"/>
          </p:nvPr>
        </p:nvSpPr>
        <p:spPr>
          <a:xfrm>
            <a:off x="334963" y="785244"/>
            <a:ext cx="11233150" cy="344488"/>
          </a:xfrm>
        </p:spPr>
        <p:txBody>
          <a:bodyPr/>
          <a:lstStyle>
            <a:lvl1pPr marL="0" indent="0">
              <a:buNone/>
              <a:defRPr lang="en-US" sz="2200">
                <a:solidFill>
                  <a:srgbClr val="6E2FF1"/>
                </a:solidFill>
              </a:defRPr>
            </a:lvl1pPr>
          </a:lstStyle>
          <a:p>
            <a:pPr lvl="0"/>
            <a:r>
              <a:rPr lang="en-US" dirty="0"/>
              <a:t>Click to edit text styles</a:t>
            </a:r>
          </a:p>
        </p:txBody>
      </p:sp>
      <p:sp>
        <p:nvSpPr>
          <p:cNvPr id="7" name="Text Placeholder 2"/>
          <p:cNvSpPr>
            <a:spLocks noGrp="1"/>
          </p:cNvSpPr>
          <p:nvPr>
            <p:ph idx="1" hasCustomPrompt="1"/>
          </p:nvPr>
        </p:nvSpPr>
        <p:spPr>
          <a:xfrm>
            <a:off x="334962" y="1333362"/>
            <a:ext cx="11522075" cy="4937898"/>
          </a:xfrm>
          <a:prstGeom prst="rect">
            <a:avLst/>
          </a:prstGeom>
        </p:spPr>
        <p:txBody>
          <a:bodyPr/>
          <a:lstStyle>
            <a:lvl1pPr marL="342900" indent="-342900">
              <a:lnSpc>
                <a:spcPct val="100000"/>
              </a:lnSpc>
              <a:spcBef>
                <a:spcPts val="600"/>
              </a:spcBef>
              <a:spcAft>
                <a:spcPts val="0"/>
              </a:spcAft>
              <a:buClr>
                <a:srgbClr val="6E2FF1"/>
              </a:buClr>
              <a:buFont typeface="Arial" panose="020B0604020202020204" pitchFamily="34" charset="0"/>
              <a:buChar char="•"/>
              <a:defRPr sz="2400">
                <a:solidFill>
                  <a:schemeClr val="tx1"/>
                </a:solidFill>
              </a:defRPr>
            </a:lvl1pPr>
            <a:lvl2pPr marL="581343" indent="-166688">
              <a:lnSpc>
                <a:spcPct val="100000"/>
              </a:lnSpc>
              <a:spcAft>
                <a:spcPts val="0"/>
              </a:spcAft>
              <a:buClr>
                <a:srgbClr val="6E2FF1"/>
              </a:buClr>
              <a:buFont typeface="Arial" panose="020B0604020202020204" pitchFamily="34" charset="0"/>
              <a:buChar char="•"/>
              <a:defRPr sz="2000">
                <a:solidFill>
                  <a:schemeClr val="tx1"/>
                </a:solidFill>
              </a:defRPr>
            </a:lvl2pPr>
            <a:lvl3pPr marL="855663" indent="-166688">
              <a:lnSpc>
                <a:spcPct val="100000"/>
              </a:lnSpc>
              <a:spcAft>
                <a:spcPts val="0"/>
              </a:spcAft>
              <a:buClr>
                <a:srgbClr val="6E2FF1"/>
              </a:buClr>
              <a:buFont typeface="Arial" panose="020B0604020202020204" pitchFamily="34" charset="0"/>
              <a:buChar char="•"/>
              <a:defRPr>
                <a:solidFill>
                  <a:schemeClr val="tx1"/>
                </a:solidFill>
              </a:defRPr>
            </a:lvl3pPr>
            <a:lvl4pPr marL="1201738" indent="-173038">
              <a:lnSpc>
                <a:spcPct val="100000"/>
              </a:lnSpc>
              <a:spcAft>
                <a:spcPts val="0"/>
              </a:spcAft>
              <a:buClr>
                <a:srgbClr val="6E2FF1"/>
              </a:buClr>
              <a:buFont typeface="Arial" panose="020B0604020202020204" pitchFamily="34" charset="0"/>
              <a:buChar char="•"/>
              <a:defRPr>
                <a:solidFill>
                  <a:schemeClr val="tx1"/>
                </a:solidFill>
              </a:defRPr>
            </a:lvl4pPr>
            <a:lvl5pPr marL="1427163" indent="-168275">
              <a:lnSpc>
                <a:spcPct val="100000"/>
              </a:lnSpc>
              <a:spcAft>
                <a:spcPts val="0"/>
              </a:spcAft>
              <a:buClr>
                <a:srgbClr val="6E2FF1"/>
              </a:buClr>
              <a:buFont typeface="Arial" panose="020B0604020202020204" pitchFamily="34" charset="0"/>
              <a:buChar char="•"/>
              <a:defRPr>
                <a:solidFill>
                  <a:schemeClr val="tx1"/>
                </a:solidFill>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77504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column slide ">
    <p:spTree>
      <p:nvGrpSpPr>
        <p:cNvPr id="1" name=""/>
        <p:cNvGrpSpPr/>
        <p:nvPr/>
      </p:nvGrpSpPr>
      <p:grpSpPr>
        <a:xfrm>
          <a:off x="0" y="0"/>
          <a:ext cx="0" cy="0"/>
          <a:chOff x="0" y="0"/>
          <a:chExt cx="0" cy="0"/>
        </a:xfrm>
      </p:grpSpPr>
      <p:sp>
        <p:nvSpPr>
          <p:cNvPr id="4" name="Content Placeholder 3"/>
          <p:cNvSpPr>
            <a:spLocks noGrp="1"/>
          </p:cNvSpPr>
          <p:nvPr>
            <p:ph sz="quarter" idx="19" hasCustomPrompt="1"/>
          </p:nvPr>
        </p:nvSpPr>
        <p:spPr>
          <a:xfrm>
            <a:off x="341681" y="2202443"/>
            <a:ext cx="5515504" cy="3933245"/>
          </a:xfrm>
        </p:spPr>
        <p:txBody>
          <a:bodyPr/>
          <a:lstStyle>
            <a:lvl1pPr marL="342900" indent="-342900" algn="l">
              <a:lnSpc>
                <a:spcPct val="100000"/>
              </a:lnSpc>
              <a:spcBef>
                <a:spcPts val="600"/>
              </a:spcBef>
              <a:spcAft>
                <a:spcPts val="0"/>
              </a:spcAft>
              <a:buClr>
                <a:srgbClr val="6E2FF1"/>
              </a:buClr>
              <a:buFont typeface="Arial" panose="020B0604020202020204" pitchFamily="34" charset="0"/>
              <a:buChar char="•"/>
              <a:defRPr sz="2000">
                <a:solidFill>
                  <a:schemeClr val="tx1"/>
                </a:solidFill>
              </a:defRPr>
            </a:lvl1pPr>
            <a:lvl2pPr marL="581343" indent="-166688" algn="l">
              <a:lnSpc>
                <a:spcPct val="100000"/>
              </a:lnSpc>
              <a:spcAft>
                <a:spcPts val="0"/>
              </a:spcAft>
              <a:buClr>
                <a:srgbClr val="6E2FF1"/>
              </a:buClr>
              <a:buFont typeface="Arial" panose="020B0604020202020204" pitchFamily="34" charset="0"/>
              <a:buChar char="•"/>
              <a:defRPr>
                <a:solidFill>
                  <a:schemeClr val="tx1"/>
                </a:solidFill>
              </a:defRPr>
            </a:lvl2pPr>
            <a:lvl3pPr marL="947103" indent="-166688" algn="l">
              <a:lnSpc>
                <a:spcPct val="100000"/>
              </a:lnSpc>
              <a:spcAft>
                <a:spcPts val="0"/>
              </a:spcAft>
              <a:buClr>
                <a:srgbClr val="6E2FF1"/>
              </a:buClr>
              <a:buFont typeface="Arial" panose="020B0604020202020204" pitchFamily="34" charset="0"/>
              <a:buChar char="•"/>
              <a:defRPr>
                <a:solidFill>
                  <a:schemeClr val="tx1"/>
                </a:solidFill>
              </a:defRPr>
            </a:lvl3pPr>
            <a:lvl4pPr marL="1293178" indent="-173038" algn="l">
              <a:lnSpc>
                <a:spcPct val="100000"/>
              </a:lnSpc>
              <a:spcAft>
                <a:spcPts val="0"/>
              </a:spcAft>
              <a:buClr>
                <a:srgbClr val="6E2FF1"/>
              </a:buClr>
              <a:buFont typeface="Arial" panose="020B0604020202020204" pitchFamily="34" charset="0"/>
              <a:buChar char="•"/>
              <a:defRPr>
                <a:solidFill>
                  <a:schemeClr val="tx1"/>
                </a:solidFill>
              </a:defRPr>
            </a:lvl4pPr>
            <a:lvl5pPr marL="1518603" indent="-168275" algn="l">
              <a:lnSpc>
                <a:spcPct val="100000"/>
              </a:lnSpc>
              <a:spcAft>
                <a:spcPts val="0"/>
              </a:spcAft>
              <a:buClr>
                <a:srgbClr val="6E2FF1"/>
              </a:buClr>
              <a:buFont typeface="Arial" panose="020B0604020202020204" pitchFamily="34" charset="0"/>
              <a:buChar char="•"/>
              <a:defRPr>
                <a:solidFill>
                  <a:schemeClr val="tx1"/>
                </a:solidFill>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quarter" idx="21" hasCustomPrompt="1"/>
          </p:nvPr>
        </p:nvSpPr>
        <p:spPr>
          <a:xfrm>
            <a:off x="6339946" y="2202442"/>
            <a:ext cx="5517085" cy="3933246"/>
          </a:xfrm>
        </p:spPr>
        <p:txBody>
          <a:bodyPr/>
          <a:lstStyle>
            <a:lvl1pPr marL="342900" indent="-342900">
              <a:lnSpc>
                <a:spcPct val="100000"/>
              </a:lnSpc>
              <a:spcBef>
                <a:spcPts val="600"/>
              </a:spcBef>
              <a:spcAft>
                <a:spcPts val="0"/>
              </a:spcAft>
              <a:buClr>
                <a:srgbClr val="6E2FF1"/>
              </a:buClr>
              <a:buFont typeface="Arial" panose="020B0604020202020204" pitchFamily="34" charset="0"/>
              <a:buChar char="•"/>
              <a:defRPr sz="2000">
                <a:solidFill>
                  <a:schemeClr val="tx1"/>
                </a:solidFill>
              </a:defRPr>
            </a:lvl1pPr>
            <a:lvl2pPr marL="581343" indent="-166688">
              <a:lnSpc>
                <a:spcPct val="100000"/>
              </a:lnSpc>
              <a:spcAft>
                <a:spcPts val="0"/>
              </a:spcAft>
              <a:buClr>
                <a:srgbClr val="6E2FF1"/>
              </a:buClr>
              <a:buFont typeface="Arial" panose="020B0604020202020204" pitchFamily="34" charset="0"/>
              <a:buChar char="•"/>
              <a:defRPr>
                <a:solidFill>
                  <a:schemeClr val="tx1"/>
                </a:solidFill>
              </a:defRPr>
            </a:lvl2pPr>
            <a:lvl3pPr marL="947103" indent="-166688">
              <a:lnSpc>
                <a:spcPct val="100000"/>
              </a:lnSpc>
              <a:spcAft>
                <a:spcPts val="0"/>
              </a:spcAft>
              <a:buClr>
                <a:srgbClr val="6E2FF1"/>
              </a:buClr>
              <a:buFont typeface="Arial" panose="020B0604020202020204" pitchFamily="34" charset="0"/>
              <a:buChar char="•"/>
              <a:defRPr>
                <a:solidFill>
                  <a:schemeClr val="tx1"/>
                </a:solidFill>
              </a:defRPr>
            </a:lvl3pPr>
            <a:lvl4pPr marL="1293178" indent="-173038">
              <a:lnSpc>
                <a:spcPct val="100000"/>
              </a:lnSpc>
              <a:spcAft>
                <a:spcPts val="0"/>
              </a:spcAft>
              <a:buClr>
                <a:srgbClr val="6E2FF1"/>
              </a:buClr>
              <a:buFont typeface="Arial" panose="020B0604020202020204" pitchFamily="34" charset="0"/>
              <a:buChar char="•"/>
              <a:defRPr>
                <a:solidFill>
                  <a:schemeClr val="tx1"/>
                </a:solidFill>
              </a:defRPr>
            </a:lvl4pPr>
            <a:lvl5pPr marL="1518603" indent="-168275">
              <a:lnSpc>
                <a:spcPct val="100000"/>
              </a:lnSpc>
              <a:spcAft>
                <a:spcPts val="0"/>
              </a:spcAft>
              <a:buClr>
                <a:srgbClr val="6E2FF1"/>
              </a:buClr>
              <a:buFont typeface="Arial" panose="020B0604020202020204" pitchFamily="34" charset="0"/>
              <a:buChar char="•"/>
              <a:defRPr>
                <a:solidFill>
                  <a:schemeClr val="tx1"/>
                </a:solidFill>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1">
            <a:extLst>
              <a:ext uri="{FF2B5EF4-FFF2-40B4-BE49-F238E27FC236}">
                <a16:creationId xmlns:a16="http://schemas.microsoft.com/office/drawing/2014/main" id="{D67EC98B-3D70-F06A-BE88-1F7285E8B79F}"/>
              </a:ext>
            </a:extLst>
          </p:cNvPr>
          <p:cNvSpPr>
            <a:spLocks noGrp="1"/>
          </p:cNvSpPr>
          <p:nvPr>
            <p:ph type="title" hasCustomPrompt="1"/>
          </p:nvPr>
        </p:nvSpPr>
        <p:spPr>
          <a:xfrm>
            <a:off x="334963" y="333375"/>
            <a:ext cx="11233150" cy="451869"/>
          </a:xfrm>
        </p:spPr>
        <p:txBody>
          <a:bodyPr anchor="t"/>
          <a:lstStyle>
            <a:lvl1pPr>
              <a:defRPr sz="3000">
                <a:solidFill>
                  <a:schemeClr val="tx1"/>
                </a:solidFill>
              </a:defRPr>
            </a:lvl1pPr>
          </a:lstStyle>
          <a:p>
            <a:r>
              <a:rPr lang="en-US" dirty="0"/>
              <a:t>Click to Edit Title Style</a:t>
            </a:r>
          </a:p>
        </p:txBody>
      </p:sp>
      <p:sp>
        <p:nvSpPr>
          <p:cNvPr id="5" name="Text Placeholder 43">
            <a:extLst>
              <a:ext uri="{FF2B5EF4-FFF2-40B4-BE49-F238E27FC236}">
                <a16:creationId xmlns:a16="http://schemas.microsoft.com/office/drawing/2014/main" id="{8E224E82-2A38-C155-7A0E-F9FC190DD607}"/>
              </a:ext>
            </a:extLst>
          </p:cNvPr>
          <p:cNvSpPr>
            <a:spLocks noGrp="1"/>
          </p:cNvSpPr>
          <p:nvPr>
            <p:ph type="body" sz="quarter" idx="13" hasCustomPrompt="1"/>
          </p:nvPr>
        </p:nvSpPr>
        <p:spPr>
          <a:xfrm>
            <a:off x="334963" y="785244"/>
            <a:ext cx="11233150" cy="344488"/>
          </a:xfrm>
        </p:spPr>
        <p:txBody>
          <a:bodyPr/>
          <a:lstStyle>
            <a:lvl1pPr marL="0" indent="0">
              <a:buNone/>
              <a:defRPr lang="en-US" sz="2200">
                <a:solidFill>
                  <a:schemeClr val="tx2"/>
                </a:solidFill>
              </a:defRPr>
            </a:lvl1pPr>
          </a:lstStyle>
          <a:p>
            <a:pPr lvl="0"/>
            <a:r>
              <a:rPr lang="en-US" dirty="0"/>
              <a:t>Click to edit text styles</a:t>
            </a:r>
          </a:p>
        </p:txBody>
      </p:sp>
      <p:sp>
        <p:nvSpPr>
          <p:cNvPr id="8" name="Text Placeholder 131">
            <a:extLst>
              <a:ext uri="{FF2B5EF4-FFF2-40B4-BE49-F238E27FC236}">
                <a16:creationId xmlns:a16="http://schemas.microsoft.com/office/drawing/2014/main" id="{6CCD66A5-721B-8D5F-614C-1ABC04648D7D}"/>
              </a:ext>
            </a:extLst>
          </p:cNvPr>
          <p:cNvSpPr>
            <a:spLocks noGrp="1"/>
          </p:cNvSpPr>
          <p:nvPr>
            <p:ph type="body" sz="quarter" idx="22" hasCustomPrompt="1"/>
          </p:nvPr>
        </p:nvSpPr>
        <p:spPr>
          <a:xfrm>
            <a:off x="6339946" y="1629286"/>
            <a:ext cx="5517092" cy="542459"/>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rgbClr val="6E2FF1"/>
                </a:solidFill>
              </a:defRPr>
            </a:lvl1pPr>
          </a:lstStyle>
          <a:p>
            <a:pPr lvl="0"/>
            <a:r>
              <a:rPr lang="en-US" dirty="0"/>
              <a:t>Click to edit text styles</a:t>
            </a:r>
          </a:p>
        </p:txBody>
      </p:sp>
      <p:cxnSp>
        <p:nvCxnSpPr>
          <p:cNvPr id="14" name="Straight Connector 13">
            <a:extLst>
              <a:ext uri="{FF2B5EF4-FFF2-40B4-BE49-F238E27FC236}">
                <a16:creationId xmlns:a16="http://schemas.microsoft.com/office/drawing/2014/main" id="{2E0394A6-D095-00D9-8B77-4AD8CCC347D9}"/>
              </a:ext>
            </a:extLst>
          </p:cNvPr>
          <p:cNvCxnSpPr>
            <a:cxnSpLocks/>
          </p:cNvCxnSpPr>
          <p:nvPr userDrawn="1"/>
        </p:nvCxnSpPr>
        <p:spPr>
          <a:xfrm>
            <a:off x="6096000" y="1631950"/>
            <a:ext cx="0" cy="4440604"/>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31">
            <a:extLst>
              <a:ext uri="{FF2B5EF4-FFF2-40B4-BE49-F238E27FC236}">
                <a16:creationId xmlns:a16="http://schemas.microsoft.com/office/drawing/2014/main" id="{43A0EBE8-A43F-DF44-9460-0F08F5820FD7}"/>
              </a:ext>
            </a:extLst>
          </p:cNvPr>
          <p:cNvSpPr>
            <a:spLocks noGrp="1"/>
          </p:cNvSpPr>
          <p:nvPr>
            <p:ph type="body" sz="quarter" idx="16" hasCustomPrompt="1"/>
          </p:nvPr>
        </p:nvSpPr>
        <p:spPr>
          <a:xfrm>
            <a:off x="341681" y="1629286"/>
            <a:ext cx="5517088" cy="542459"/>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rgbClr val="6E2FF1"/>
                </a:solidFill>
              </a:defRPr>
            </a:lvl1pPr>
          </a:lstStyle>
          <a:p>
            <a:pPr lvl="0"/>
            <a:r>
              <a:rPr lang="en-US" dirty="0"/>
              <a:t>Click to edit text styles</a:t>
            </a:r>
          </a:p>
        </p:txBody>
      </p:sp>
    </p:spTree>
    <p:extLst>
      <p:ext uri="{BB962C8B-B14F-4D97-AF65-F5344CB8AC3E}">
        <p14:creationId xmlns:p14="http://schemas.microsoft.com/office/powerpoint/2010/main" val="11526211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column slide ">
    <p:spTree>
      <p:nvGrpSpPr>
        <p:cNvPr id="1" name=""/>
        <p:cNvGrpSpPr/>
        <p:nvPr/>
      </p:nvGrpSpPr>
      <p:grpSpPr>
        <a:xfrm>
          <a:off x="0" y="0"/>
          <a:ext cx="0" cy="0"/>
          <a:chOff x="0" y="0"/>
          <a:chExt cx="0" cy="0"/>
        </a:xfrm>
      </p:grpSpPr>
      <p:sp>
        <p:nvSpPr>
          <p:cNvPr id="7" name="Text Placeholder 2"/>
          <p:cNvSpPr>
            <a:spLocks noGrp="1"/>
          </p:cNvSpPr>
          <p:nvPr userDrawn="1">
            <p:ph idx="1" hasCustomPrompt="1"/>
          </p:nvPr>
        </p:nvSpPr>
        <p:spPr>
          <a:xfrm>
            <a:off x="341681" y="2373786"/>
            <a:ext cx="3372644" cy="3685702"/>
          </a:xfrm>
          <a:prstGeom prst="rect">
            <a:avLst/>
          </a:prstGeom>
        </p:spPr>
        <p:txBody>
          <a:bodyPr/>
          <a:lstStyle>
            <a:lvl1pPr marL="342900" indent="-342900">
              <a:lnSpc>
                <a:spcPct val="100000"/>
              </a:lnSpc>
              <a:spcBef>
                <a:spcPts val="600"/>
              </a:spcBef>
              <a:spcAft>
                <a:spcPts val="0"/>
              </a:spcAft>
              <a:buClr>
                <a:srgbClr val="6E2FF1"/>
              </a:buClr>
              <a:buFont typeface="Arial" panose="020B0604020202020204" pitchFamily="34" charset="0"/>
              <a:buChar char="•"/>
              <a:defRPr sz="1800">
                <a:solidFill>
                  <a:schemeClr val="tx1"/>
                </a:solidFill>
              </a:defRPr>
            </a:lvl1pPr>
            <a:lvl2pPr marL="581343" indent="-166688">
              <a:lnSpc>
                <a:spcPct val="100000"/>
              </a:lnSpc>
              <a:spcAft>
                <a:spcPts val="0"/>
              </a:spcAft>
              <a:buClr>
                <a:srgbClr val="6E2FF1"/>
              </a:buClr>
              <a:buFont typeface="Arial" panose="020B0604020202020204" pitchFamily="34" charset="0"/>
              <a:buChar char="•"/>
              <a:defRPr sz="1600">
                <a:solidFill>
                  <a:schemeClr val="tx1"/>
                </a:solidFill>
              </a:defRPr>
            </a:lvl2pPr>
            <a:lvl3pPr>
              <a:defRPr>
                <a:solidFill>
                  <a:srgbClr val="383838"/>
                </a:solidFill>
              </a:defRPr>
            </a:lvl3pPr>
            <a:lvl4pPr>
              <a:defRPr>
                <a:solidFill>
                  <a:srgbClr val="383838"/>
                </a:solidFill>
              </a:defRPr>
            </a:lvl4pPr>
            <a:lvl5pPr>
              <a:defRPr>
                <a:solidFill>
                  <a:srgbClr val="383838"/>
                </a:solidFill>
              </a:defRPr>
            </a:lvl5pPr>
          </a:lstStyle>
          <a:p>
            <a:pPr lvl="0"/>
            <a:r>
              <a:rPr lang="en-US" dirty="0"/>
              <a:t>Click to edit text styles</a:t>
            </a:r>
          </a:p>
          <a:p>
            <a:pPr lvl="1"/>
            <a:r>
              <a:rPr lang="en-US" dirty="0"/>
              <a:t>Second level</a:t>
            </a:r>
          </a:p>
        </p:txBody>
      </p:sp>
      <p:sp>
        <p:nvSpPr>
          <p:cNvPr id="13" name="Text Placeholder 2"/>
          <p:cNvSpPr>
            <a:spLocks noGrp="1"/>
          </p:cNvSpPr>
          <p:nvPr userDrawn="1">
            <p:ph idx="17" hasCustomPrompt="1"/>
          </p:nvPr>
        </p:nvSpPr>
        <p:spPr>
          <a:xfrm>
            <a:off x="4416359" y="2373786"/>
            <a:ext cx="3359281" cy="3685702"/>
          </a:xfrm>
          <a:prstGeom prst="rect">
            <a:avLst/>
          </a:prstGeom>
        </p:spPr>
        <p:txBody>
          <a:bodyPr/>
          <a:lstStyle>
            <a:lvl1pPr marL="342900" indent="-342900">
              <a:lnSpc>
                <a:spcPct val="100000"/>
              </a:lnSpc>
              <a:spcBef>
                <a:spcPts val="600"/>
              </a:spcBef>
              <a:spcAft>
                <a:spcPts val="0"/>
              </a:spcAft>
              <a:buClr>
                <a:srgbClr val="6E2FF1"/>
              </a:buClr>
              <a:buFont typeface="Arial" panose="020B0604020202020204" pitchFamily="34" charset="0"/>
              <a:buChar char="•"/>
              <a:defRPr sz="1800">
                <a:solidFill>
                  <a:schemeClr val="tx1"/>
                </a:solidFill>
              </a:defRPr>
            </a:lvl1pPr>
            <a:lvl2pPr marL="581343" indent="-166688">
              <a:lnSpc>
                <a:spcPct val="100000"/>
              </a:lnSpc>
              <a:spcAft>
                <a:spcPts val="0"/>
              </a:spcAft>
              <a:buClr>
                <a:srgbClr val="6E2FF1"/>
              </a:buClr>
              <a:buFont typeface="Arial" panose="020B0604020202020204" pitchFamily="34" charset="0"/>
              <a:buChar char="•"/>
              <a:defRPr sz="1600">
                <a:solidFill>
                  <a:schemeClr val="tx1"/>
                </a:solidFill>
              </a:defRPr>
            </a:lvl2pPr>
          </a:lstStyle>
          <a:p>
            <a:pPr lvl="0"/>
            <a:r>
              <a:rPr lang="en-US" dirty="0"/>
              <a:t>Click to edit text styles</a:t>
            </a:r>
          </a:p>
          <a:p>
            <a:pPr lvl="1"/>
            <a:r>
              <a:rPr lang="en-US" dirty="0"/>
              <a:t>Second level</a:t>
            </a:r>
          </a:p>
        </p:txBody>
      </p:sp>
      <p:sp>
        <p:nvSpPr>
          <p:cNvPr id="14" name="Text Placeholder 2"/>
          <p:cNvSpPr>
            <a:spLocks noGrp="1"/>
          </p:cNvSpPr>
          <p:nvPr userDrawn="1">
            <p:ph idx="18" hasCustomPrompt="1"/>
          </p:nvPr>
        </p:nvSpPr>
        <p:spPr>
          <a:xfrm>
            <a:off x="8437857" y="2373786"/>
            <a:ext cx="3412462" cy="3685702"/>
          </a:xfrm>
          <a:prstGeom prst="rect">
            <a:avLst/>
          </a:prstGeom>
        </p:spPr>
        <p:txBody>
          <a:bodyPr/>
          <a:lstStyle>
            <a:lvl1pPr marL="342900" indent="-342900">
              <a:lnSpc>
                <a:spcPct val="100000"/>
              </a:lnSpc>
              <a:spcBef>
                <a:spcPts val="600"/>
              </a:spcBef>
              <a:spcAft>
                <a:spcPts val="0"/>
              </a:spcAft>
              <a:buClr>
                <a:srgbClr val="6E2FF1"/>
              </a:buClr>
              <a:buFont typeface="Arial" panose="020B0604020202020204" pitchFamily="34" charset="0"/>
              <a:buChar char="•"/>
              <a:defRPr sz="1800">
                <a:solidFill>
                  <a:schemeClr val="tx1"/>
                </a:solidFill>
              </a:defRPr>
            </a:lvl1pPr>
            <a:lvl2pPr marL="581343" indent="-166688">
              <a:lnSpc>
                <a:spcPct val="100000"/>
              </a:lnSpc>
              <a:spcAft>
                <a:spcPts val="0"/>
              </a:spcAft>
              <a:buClr>
                <a:srgbClr val="6E2FF1"/>
              </a:buClr>
              <a:buFont typeface="Arial" panose="020B0604020202020204" pitchFamily="34" charset="0"/>
              <a:buChar char="•"/>
              <a:defRPr sz="1600">
                <a:solidFill>
                  <a:schemeClr val="tx1"/>
                </a:solidFill>
              </a:defRPr>
            </a:lvl2pPr>
          </a:lstStyle>
          <a:p>
            <a:pPr lvl="0"/>
            <a:r>
              <a:rPr lang="en-US" dirty="0"/>
              <a:t>Click to edit text styles</a:t>
            </a:r>
          </a:p>
          <a:p>
            <a:pPr lvl="1"/>
            <a:r>
              <a:rPr lang="en-US" dirty="0"/>
              <a:t>Second level</a:t>
            </a:r>
          </a:p>
        </p:txBody>
      </p:sp>
      <p:sp>
        <p:nvSpPr>
          <p:cNvPr id="15" name="Text Placeholder 131"/>
          <p:cNvSpPr>
            <a:spLocks noGrp="1"/>
          </p:cNvSpPr>
          <p:nvPr userDrawn="1">
            <p:ph type="body" sz="quarter" idx="19" hasCustomPrompt="1"/>
          </p:nvPr>
        </p:nvSpPr>
        <p:spPr>
          <a:xfrm>
            <a:off x="4419997" y="1629286"/>
            <a:ext cx="3359945" cy="542459"/>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rgbClr val="6E2FF1"/>
                </a:solidFill>
              </a:defRPr>
            </a:lvl1pPr>
          </a:lstStyle>
          <a:p>
            <a:pPr lvl="0"/>
            <a:r>
              <a:rPr lang="en-US" dirty="0"/>
              <a:t>Click to edit text styles</a:t>
            </a:r>
          </a:p>
        </p:txBody>
      </p:sp>
      <p:sp>
        <p:nvSpPr>
          <p:cNvPr id="16" name="Text Placeholder 131"/>
          <p:cNvSpPr>
            <a:spLocks noGrp="1"/>
          </p:cNvSpPr>
          <p:nvPr userDrawn="1">
            <p:ph type="body" sz="quarter" idx="20" hasCustomPrompt="1"/>
          </p:nvPr>
        </p:nvSpPr>
        <p:spPr>
          <a:xfrm>
            <a:off x="8437193" y="1629286"/>
            <a:ext cx="3413126" cy="542459"/>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rgbClr val="6E2FF1"/>
                </a:solidFill>
              </a:defRPr>
            </a:lvl1pPr>
          </a:lstStyle>
          <a:p>
            <a:pPr lvl="0"/>
            <a:r>
              <a:rPr lang="en-US" dirty="0"/>
              <a:t>Click to edit text styles</a:t>
            </a:r>
          </a:p>
        </p:txBody>
      </p:sp>
      <p:sp>
        <p:nvSpPr>
          <p:cNvPr id="3" name="Title 1">
            <a:extLst>
              <a:ext uri="{FF2B5EF4-FFF2-40B4-BE49-F238E27FC236}">
                <a16:creationId xmlns:a16="http://schemas.microsoft.com/office/drawing/2014/main" id="{71325FC2-3ECC-B01B-C310-C1830B3A372D}"/>
              </a:ext>
            </a:extLst>
          </p:cNvPr>
          <p:cNvSpPr>
            <a:spLocks noGrp="1"/>
          </p:cNvSpPr>
          <p:nvPr>
            <p:ph type="title" hasCustomPrompt="1"/>
          </p:nvPr>
        </p:nvSpPr>
        <p:spPr>
          <a:xfrm>
            <a:off x="334963" y="333375"/>
            <a:ext cx="11233150" cy="451869"/>
          </a:xfrm>
        </p:spPr>
        <p:txBody>
          <a:bodyPr anchor="t"/>
          <a:lstStyle>
            <a:lvl1pPr>
              <a:defRPr sz="3000">
                <a:solidFill>
                  <a:schemeClr val="tx1"/>
                </a:solidFill>
              </a:defRPr>
            </a:lvl1pPr>
          </a:lstStyle>
          <a:p>
            <a:r>
              <a:rPr lang="en-US" dirty="0"/>
              <a:t>Click to Edit Title Style</a:t>
            </a:r>
          </a:p>
        </p:txBody>
      </p:sp>
      <p:sp>
        <p:nvSpPr>
          <p:cNvPr id="4" name="Text Placeholder 43">
            <a:extLst>
              <a:ext uri="{FF2B5EF4-FFF2-40B4-BE49-F238E27FC236}">
                <a16:creationId xmlns:a16="http://schemas.microsoft.com/office/drawing/2014/main" id="{22E93B31-0AB7-47FF-66E3-07BAB00D4F54}"/>
              </a:ext>
            </a:extLst>
          </p:cNvPr>
          <p:cNvSpPr>
            <a:spLocks noGrp="1"/>
          </p:cNvSpPr>
          <p:nvPr>
            <p:ph type="body" sz="quarter" idx="13" hasCustomPrompt="1"/>
          </p:nvPr>
        </p:nvSpPr>
        <p:spPr>
          <a:xfrm>
            <a:off x="334963" y="785244"/>
            <a:ext cx="11233150" cy="344488"/>
          </a:xfrm>
        </p:spPr>
        <p:txBody>
          <a:bodyPr/>
          <a:lstStyle>
            <a:lvl1pPr marL="0" indent="0">
              <a:buNone/>
              <a:defRPr lang="en-US" sz="2200">
                <a:solidFill>
                  <a:schemeClr val="tx2"/>
                </a:solidFill>
              </a:defRPr>
            </a:lvl1pPr>
          </a:lstStyle>
          <a:p>
            <a:pPr lvl="0"/>
            <a:r>
              <a:rPr lang="en-US" dirty="0"/>
              <a:t>Click to edit text styles</a:t>
            </a:r>
          </a:p>
        </p:txBody>
      </p:sp>
      <p:cxnSp>
        <p:nvCxnSpPr>
          <p:cNvPr id="5" name="Straight Connector 4">
            <a:extLst>
              <a:ext uri="{FF2B5EF4-FFF2-40B4-BE49-F238E27FC236}">
                <a16:creationId xmlns:a16="http://schemas.microsoft.com/office/drawing/2014/main" id="{9D3E3585-E252-0E6D-E69C-A5E9165DADD8}"/>
              </a:ext>
            </a:extLst>
          </p:cNvPr>
          <p:cNvCxnSpPr>
            <a:cxnSpLocks/>
          </p:cNvCxnSpPr>
          <p:nvPr userDrawn="1"/>
        </p:nvCxnSpPr>
        <p:spPr>
          <a:xfrm>
            <a:off x="4068914" y="1631950"/>
            <a:ext cx="0" cy="4440604"/>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7349C95-B06B-964D-FE16-449E0AA5F29B}"/>
              </a:ext>
            </a:extLst>
          </p:cNvPr>
          <p:cNvCxnSpPr>
            <a:cxnSpLocks/>
          </p:cNvCxnSpPr>
          <p:nvPr userDrawn="1"/>
        </p:nvCxnSpPr>
        <p:spPr>
          <a:xfrm>
            <a:off x="8130275" y="1631950"/>
            <a:ext cx="0" cy="4440604"/>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131">
            <a:extLst>
              <a:ext uri="{FF2B5EF4-FFF2-40B4-BE49-F238E27FC236}">
                <a16:creationId xmlns:a16="http://schemas.microsoft.com/office/drawing/2014/main" id="{7B9E0AAC-6C98-45AB-DD15-D590D4CDB68F}"/>
              </a:ext>
            </a:extLst>
          </p:cNvPr>
          <p:cNvSpPr>
            <a:spLocks noGrp="1"/>
          </p:cNvSpPr>
          <p:nvPr>
            <p:ph type="body" sz="quarter" idx="16" hasCustomPrompt="1"/>
          </p:nvPr>
        </p:nvSpPr>
        <p:spPr>
          <a:xfrm>
            <a:off x="341681" y="1629286"/>
            <a:ext cx="3372645" cy="542459"/>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rgbClr val="6E2FF1"/>
                </a:solidFill>
              </a:defRPr>
            </a:lvl1pPr>
          </a:lstStyle>
          <a:p>
            <a:pPr lvl="0"/>
            <a:r>
              <a:rPr lang="en-US" dirty="0"/>
              <a:t>Click to edit text styles</a:t>
            </a:r>
          </a:p>
        </p:txBody>
      </p:sp>
    </p:spTree>
    <p:extLst>
      <p:ext uri="{BB962C8B-B14F-4D97-AF65-F5344CB8AC3E}">
        <p14:creationId xmlns:p14="http://schemas.microsoft.com/office/powerpoint/2010/main" val="12000077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l_narrow_wid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D505B7A5-C1F7-41D3-815C-A3728D81DBDD}"/>
              </a:ext>
            </a:extLst>
          </p:cNvPr>
          <p:cNvCxnSpPr>
            <a:cxnSpLocks/>
          </p:cNvCxnSpPr>
          <p:nvPr userDrawn="1"/>
        </p:nvCxnSpPr>
        <p:spPr>
          <a:xfrm>
            <a:off x="3224524" y="1631950"/>
            <a:ext cx="0" cy="4440604"/>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ext Placeholder 2"/>
          <p:cNvSpPr>
            <a:spLocks noGrp="1"/>
          </p:cNvSpPr>
          <p:nvPr>
            <p:ph idx="1" hasCustomPrompt="1"/>
          </p:nvPr>
        </p:nvSpPr>
        <p:spPr>
          <a:xfrm>
            <a:off x="338726" y="1631111"/>
            <a:ext cx="2698050" cy="4440603"/>
          </a:xfrm>
          <a:prstGeom prst="rect">
            <a:avLst/>
          </a:prstGeom>
        </p:spPr>
        <p:txBody>
          <a:bodyPr/>
          <a:lstStyle>
            <a:lvl1pPr marL="342900" indent="-342900">
              <a:lnSpc>
                <a:spcPct val="100000"/>
              </a:lnSpc>
              <a:spcBef>
                <a:spcPts val="600"/>
              </a:spcBef>
              <a:spcAft>
                <a:spcPts val="0"/>
              </a:spcAft>
              <a:buClr>
                <a:srgbClr val="6E2FF1"/>
              </a:buClr>
              <a:buFont typeface="Arial" panose="020B0604020202020204" pitchFamily="34" charset="0"/>
              <a:buChar char="•"/>
              <a:defRPr sz="2000">
                <a:solidFill>
                  <a:schemeClr val="tx1"/>
                </a:solidFill>
              </a:defRPr>
            </a:lvl1pPr>
            <a:lvl2pPr marL="581343" indent="-166688">
              <a:lnSpc>
                <a:spcPct val="100000"/>
              </a:lnSpc>
              <a:spcAft>
                <a:spcPts val="0"/>
              </a:spcAft>
              <a:buClr>
                <a:srgbClr val="6E2FF1"/>
              </a:buClr>
              <a:buFont typeface="Arial" panose="020B0604020202020204" pitchFamily="34" charset="0"/>
              <a:buChar char="•"/>
              <a:defRPr sz="1800">
                <a:solidFill>
                  <a:schemeClr val="tx1"/>
                </a:solidFill>
              </a:defRPr>
            </a:lvl2pPr>
          </a:lstStyle>
          <a:p>
            <a:pPr lvl="0"/>
            <a:r>
              <a:rPr lang="en-US" dirty="0"/>
              <a:t>Click to edit text styles</a:t>
            </a:r>
          </a:p>
          <a:p>
            <a:pPr lvl="1"/>
            <a:r>
              <a:rPr lang="en-US" dirty="0"/>
              <a:t>Second level</a:t>
            </a:r>
          </a:p>
        </p:txBody>
      </p:sp>
      <p:sp>
        <p:nvSpPr>
          <p:cNvPr id="7" name="Content Placeholder 3"/>
          <p:cNvSpPr>
            <a:spLocks noGrp="1"/>
          </p:cNvSpPr>
          <p:nvPr>
            <p:ph sz="quarter" idx="21" hasCustomPrompt="1"/>
          </p:nvPr>
        </p:nvSpPr>
        <p:spPr>
          <a:xfrm>
            <a:off x="3416035" y="1631111"/>
            <a:ext cx="8296540" cy="4440603"/>
          </a:xfrm>
        </p:spPr>
        <p:txBody>
          <a:bodyPr/>
          <a:lstStyle>
            <a:lvl1pPr marL="342900" indent="-342900">
              <a:lnSpc>
                <a:spcPct val="100000"/>
              </a:lnSpc>
              <a:spcBef>
                <a:spcPts val="600"/>
              </a:spcBef>
              <a:spcAft>
                <a:spcPts val="0"/>
              </a:spcAft>
              <a:buClr>
                <a:srgbClr val="6E2FF1"/>
              </a:buClr>
              <a:buFont typeface="Arial" panose="020B0604020202020204" pitchFamily="34" charset="0"/>
              <a:buChar char="•"/>
              <a:defRPr sz="2000">
                <a:solidFill>
                  <a:schemeClr val="tx1"/>
                </a:solidFill>
              </a:defRPr>
            </a:lvl1pPr>
            <a:lvl2pPr marL="581343" indent="-166688">
              <a:lnSpc>
                <a:spcPct val="100000"/>
              </a:lnSpc>
              <a:spcAft>
                <a:spcPts val="0"/>
              </a:spcAft>
              <a:buClr>
                <a:srgbClr val="6E2FF1"/>
              </a:buClr>
              <a:buFont typeface="Arial" panose="020B0604020202020204" pitchFamily="34" charset="0"/>
              <a:buChar char="•"/>
              <a:defRPr sz="1800">
                <a:solidFill>
                  <a:schemeClr val="tx1"/>
                </a:solidFill>
              </a:defRPr>
            </a:lvl2pPr>
            <a:lvl3pPr marL="947103" indent="-166688">
              <a:lnSpc>
                <a:spcPct val="100000"/>
              </a:lnSpc>
              <a:spcAft>
                <a:spcPts val="0"/>
              </a:spcAft>
              <a:buClr>
                <a:srgbClr val="6E2FF1"/>
              </a:buClr>
              <a:buFont typeface="Arial" panose="020B0604020202020204" pitchFamily="34" charset="0"/>
              <a:buChar char="•"/>
              <a:defRPr sz="1600">
                <a:solidFill>
                  <a:schemeClr val="tx1"/>
                </a:solidFill>
              </a:defRPr>
            </a:lvl3pPr>
            <a:lvl4pPr marL="1293178" indent="-173038">
              <a:lnSpc>
                <a:spcPct val="100000"/>
              </a:lnSpc>
              <a:spcAft>
                <a:spcPts val="0"/>
              </a:spcAft>
              <a:buClr>
                <a:srgbClr val="6E2FF1"/>
              </a:buClr>
              <a:buFont typeface="Arial" panose="020B0604020202020204" pitchFamily="34" charset="0"/>
              <a:buChar char="•"/>
              <a:defRPr sz="1600">
                <a:solidFill>
                  <a:schemeClr val="tx1"/>
                </a:solidFill>
              </a:defRPr>
            </a:lvl4pPr>
            <a:lvl5pPr marL="1518603" indent="-168275">
              <a:lnSpc>
                <a:spcPct val="100000"/>
              </a:lnSpc>
              <a:spcAft>
                <a:spcPts val="0"/>
              </a:spcAft>
              <a:buClr>
                <a:srgbClr val="6E2FF1"/>
              </a:buClr>
              <a:buFont typeface="Arial" panose="020B0604020202020204" pitchFamily="34" charset="0"/>
              <a:buChar char="•"/>
              <a:defRPr sz="1600">
                <a:solidFill>
                  <a:schemeClr val="tx1"/>
                </a:solidFill>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FF2B5EF4-FFF2-40B4-BE49-F238E27FC236}">
                <a16:creationId xmlns:a16="http://schemas.microsoft.com/office/drawing/2014/main" id="{E6334CFF-A979-FC9A-543A-A5B0FE053577}"/>
              </a:ext>
            </a:extLst>
          </p:cNvPr>
          <p:cNvSpPr>
            <a:spLocks noGrp="1"/>
          </p:cNvSpPr>
          <p:nvPr>
            <p:ph type="title" hasCustomPrompt="1"/>
          </p:nvPr>
        </p:nvSpPr>
        <p:spPr>
          <a:xfrm>
            <a:off x="334963" y="333375"/>
            <a:ext cx="11233150" cy="451869"/>
          </a:xfrm>
        </p:spPr>
        <p:txBody>
          <a:bodyPr anchor="t"/>
          <a:lstStyle>
            <a:lvl1pPr>
              <a:defRPr sz="3000">
                <a:solidFill>
                  <a:schemeClr val="tx1"/>
                </a:solidFill>
              </a:defRPr>
            </a:lvl1pPr>
          </a:lstStyle>
          <a:p>
            <a:r>
              <a:rPr lang="en-US" dirty="0"/>
              <a:t>Click to Edit Title Style</a:t>
            </a:r>
          </a:p>
        </p:txBody>
      </p:sp>
      <p:sp>
        <p:nvSpPr>
          <p:cNvPr id="8" name="Text Placeholder 43">
            <a:extLst>
              <a:ext uri="{FF2B5EF4-FFF2-40B4-BE49-F238E27FC236}">
                <a16:creationId xmlns:a16="http://schemas.microsoft.com/office/drawing/2014/main" id="{EA4C3228-7E56-9E7C-C259-DA2F13238F65}"/>
              </a:ext>
            </a:extLst>
          </p:cNvPr>
          <p:cNvSpPr>
            <a:spLocks noGrp="1"/>
          </p:cNvSpPr>
          <p:nvPr>
            <p:ph type="body" sz="quarter" idx="13" hasCustomPrompt="1"/>
          </p:nvPr>
        </p:nvSpPr>
        <p:spPr>
          <a:xfrm>
            <a:off x="334963" y="785244"/>
            <a:ext cx="11233150" cy="344488"/>
          </a:xfrm>
        </p:spPr>
        <p:txBody>
          <a:bodyPr/>
          <a:lstStyle>
            <a:lvl1pPr marL="0" indent="0">
              <a:buNone/>
              <a:defRPr lang="en-US" sz="2200">
                <a:solidFill>
                  <a:srgbClr val="6E2FF1"/>
                </a:solidFill>
              </a:defRPr>
            </a:lvl1pPr>
          </a:lstStyle>
          <a:p>
            <a:pPr lvl="0"/>
            <a:r>
              <a:rPr lang="en-US" dirty="0"/>
              <a:t>Click to edit text styles</a:t>
            </a:r>
          </a:p>
        </p:txBody>
      </p:sp>
    </p:spTree>
    <p:extLst>
      <p:ext uri="{BB962C8B-B14F-4D97-AF65-F5344CB8AC3E}">
        <p14:creationId xmlns:p14="http://schemas.microsoft.com/office/powerpoint/2010/main" val="14629991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3 column slide ">
    <p:spTree>
      <p:nvGrpSpPr>
        <p:cNvPr id="1" name=""/>
        <p:cNvGrpSpPr/>
        <p:nvPr/>
      </p:nvGrpSpPr>
      <p:grpSpPr>
        <a:xfrm>
          <a:off x="0" y="0"/>
          <a:ext cx="0" cy="0"/>
          <a:chOff x="0" y="0"/>
          <a:chExt cx="0" cy="0"/>
        </a:xfrm>
      </p:grpSpPr>
      <p:sp>
        <p:nvSpPr>
          <p:cNvPr id="6" name="Content Placeholder 5"/>
          <p:cNvSpPr>
            <a:spLocks noGrp="1"/>
          </p:cNvSpPr>
          <p:nvPr>
            <p:ph sz="quarter" idx="15" hasCustomPrompt="1"/>
          </p:nvPr>
        </p:nvSpPr>
        <p:spPr>
          <a:xfrm>
            <a:off x="9182101" y="1629597"/>
            <a:ext cx="2674937" cy="4443488"/>
          </a:xfrm>
        </p:spPr>
        <p:txBody>
          <a:bodyPr/>
          <a:lstStyle>
            <a:lvl1pPr marL="342900" indent="-342900">
              <a:lnSpc>
                <a:spcPct val="100000"/>
              </a:lnSpc>
              <a:spcBef>
                <a:spcPts val="600"/>
              </a:spcBef>
              <a:spcAft>
                <a:spcPts val="0"/>
              </a:spcAft>
              <a:buClr>
                <a:srgbClr val="6E2FF1"/>
              </a:buClr>
              <a:buFont typeface="Arial" panose="020B0604020202020204" pitchFamily="34" charset="0"/>
              <a:buChar char="•"/>
              <a:defRPr sz="2000">
                <a:solidFill>
                  <a:schemeClr val="tx1"/>
                </a:solidFill>
              </a:defRPr>
            </a:lvl1pPr>
            <a:lvl2pPr marL="581343" indent="-166688">
              <a:lnSpc>
                <a:spcPct val="100000"/>
              </a:lnSpc>
              <a:spcAft>
                <a:spcPts val="0"/>
              </a:spcAft>
              <a:buClr>
                <a:srgbClr val="6E2FF1"/>
              </a:buClr>
              <a:buFont typeface="Arial" panose="020B0604020202020204" pitchFamily="34" charset="0"/>
              <a:buChar char="•"/>
              <a:defRPr sz="1800">
                <a:solidFill>
                  <a:schemeClr val="tx1"/>
                </a:solidFill>
              </a:defRPr>
            </a:lvl2pPr>
          </a:lstStyle>
          <a:p>
            <a:pPr lvl="0"/>
            <a:r>
              <a:rPr lang="en-US" dirty="0"/>
              <a:t>Click to edit text styles</a:t>
            </a:r>
          </a:p>
          <a:p>
            <a:pPr lvl="1"/>
            <a:r>
              <a:rPr lang="en-US" dirty="0"/>
              <a:t>Second level</a:t>
            </a:r>
          </a:p>
        </p:txBody>
      </p:sp>
      <p:sp>
        <p:nvSpPr>
          <p:cNvPr id="8" name="Content Placeholder 3"/>
          <p:cNvSpPr>
            <a:spLocks noGrp="1"/>
          </p:cNvSpPr>
          <p:nvPr>
            <p:ph sz="quarter" idx="21" hasCustomPrompt="1"/>
          </p:nvPr>
        </p:nvSpPr>
        <p:spPr>
          <a:xfrm>
            <a:off x="341681" y="1629287"/>
            <a:ext cx="8348664" cy="4443267"/>
          </a:xfrm>
        </p:spPr>
        <p:txBody>
          <a:bodyPr/>
          <a:lstStyle>
            <a:lvl1pPr marL="342900" indent="-342900">
              <a:lnSpc>
                <a:spcPct val="100000"/>
              </a:lnSpc>
              <a:spcBef>
                <a:spcPts val="600"/>
              </a:spcBef>
              <a:spcAft>
                <a:spcPts val="0"/>
              </a:spcAft>
              <a:buClr>
                <a:srgbClr val="6E2FF1"/>
              </a:buClr>
              <a:buFont typeface="Arial" panose="020B0604020202020204" pitchFamily="34" charset="0"/>
              <a:buChar char="•"/>
              <a:defRPr sz="2000">
                <a:solidFill>
                  <a:schemeClr val="tx1"/>
                </a:solidFill>
              </a:defRPr>
            </a:lvl1pPr>
            <a:lvl2pPr marL="581343" indent="-166688">
              <a:lnSpc>
                <a:spcPct val="100000"/>
              </a:lnSpc>
              <a:spcAft>
                <a:spcPts val="0"/>
              </a:spcAft>
              <a:buClr>
                <a:srgbClr val="6E2FF1"/>
              </a:buClr>
              <a:buFont typeface="Arial" panose="020B0604020202020204" pitchFamily="34" charset="0"/>
              <a:buChar char="•"/>
              <a:defRPr sz="1800">
                <a:solidFill>
                  <a:schemeClr val="tx1"/>
                </a:solidFill>
              </a:defRPr>
            </a:lvl2pPr>
            <a:lvl3pPr marL="947103" indent="-166688">
              <a:lnSpc>
                <a:spcPct val="100000"/>
              </a:lnSpc>
              <a:spcAft>
                <a:spcPts val="0"/>
              </a:spcAft>
              <a:buClr>
                <a:srgbClr val="6E2FF1"/>
              </a:buClr>
              <a:buFont typeface="Arial" panose="020B0604020202020204" pitchFamily="34" charset="0"/>
              <a:buChar char="•"/>
              <a:defRPr sz="1600">
                <a:solidFill>
                  <a:schemeClr val="tx1"/>
                </a:solidFill>
              </a:defRPr>
            </a:lvl3pPr>
            <a:lvl4pPr marL="1293178" indent="-173038">
              <a:lnSpc>
                <a:spcPct val="100000"/>
              </a:lnSpc>
              <a:spcAft>
                <a:spcPts val="0"/>
              </a:spcAft>
              <a:buClr>
                <a:srgbClr val="6E2FF1"/>
              </a:buClr>
              <a:buFont typeface="Arial" panose="020B0604020202020204" pitchFamily="34" charset="0"/>
              <a:buChar char="•"/>
              <a:defRPr sz="1600">
                <a:solidFill>
                  <a:schemeClr val="tx1"/>
                </a:solidFill>
              </a:defRPr>
            </a:lvl4pPr>
            <a:lvl5pPr marL="1518603" indent="-168275">
              <a:lnSpc>
                <a:spcPct val="100000"/>
              </a:lnSpc>
              <a:spcAft>
                <a:spcPts val="0"/>
              </a:spcAft>
              <a:buClr>
                <a:srgbClr val="6E2FF1"/>
              </a:buClr>
              <a:buFont typeface="Arial" panose="020B0604020202020204" pitchFamily="34" charset="0"/>
              <a:buChar char="•"/>
              <a:defRPr sz="1600">
                <a:solidFill>
                  <a:schemeClr val="tx1"/>
                </a:solidFill>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1">
            <a:extLst>
              <a:ext uri="{FF2B5EF4-FFF2-40B4-BE49-F238E27FC236}">
                <a16:creationId xmlns:a16="http://schemas.microsoft.com/office/drawing/2014/main" id="{2F1289BE-C460-FC38-A472-549CAFF7B1B6}"/>
              </a:ext>
            </a:extLst>
          </p:cNvPr>
          <p:cNvSpPr>
            <a:spLocks noGrp="1"/>
          </p:cNvSpPr>
          <p:nvPr>
            <p:ph type="title" hasCustomPrompt="1"/>
          </p:nvPr>
        </p:nvSpPr>
        <p:spPr>
          <a:xfrm>
            <a:off x="334962" y="333375"/>
            <a:ext cx="11233150" cy="451869"/>
          </a:xfrm>
        </p:spPr>
        <p:txBody>
          <a:bodyPr anchor="t"/>
          <a:lstStyle>
            <a:lvl1pPr>
              <a:defRPr sz="3000">
                <a:solidFill>
                  <a:schemeClr val="tx1"/>
                </a:solidFill>
              </a:defRPr>
            </a:lvl1pPr>
          </a:lstStyle>
          <a:p>
            <a:r>
              <a:rPr lang="en-US" dirty="0"/>
              <a:t>Click to Edit Title Style</a:t>
            </a:r>
          </a:p>
        </p:txBody>
      </p:sp>
      <p:sp>
        <p:nvSpPr>
          <p:cNvPr id="4" name="Text Placeholder 43">
            <a:extLst>
              <a:ext uri="{FF2B5EF4-FFF2-40B4-BE49-F238E27FC236}">
                <a16:creationId xmlns:a16="http://schemas.microsoft.com/office/drawing/2014/main" id="{5B38FCCA-9B45-403D-9285-E8A5659B3A90}"/>
              </a:ext>
            </a:extLst>
          </p:cNvPr>
          <p:cNvSpPr>
            <a:spLocks noGrp="1"/>
          </p:cNvSpPr>
          <p:nvPr>
            <p:ph type="body" sz="quarter" idx="13" hasCustomPrompt="1"/>
          </p:nvPr>
        </p:nvSpPr>
        <p:spPr>
          <a:xfrm>
            <a:off x="334962" y="785244"/>
            <a:ext cx="11233150" cy="344488"/>
          </a:xfrm>
        </p:spPr>
        <p:txBody>
          <a:bodyPr/>
          <a:lstStyle>
            <a:lvl1pPr marL="0" indent="0">
              <a:buNone/>
              <a:defRPr lang="en-US" sz="2200">
                <a:solidFill>
                  <a:srgbClr val="6E2FF1"/>
                </a:solidFill>
              </a:defRPr>
            </a:lvl1pPr>
          </a:lstStyle>
          <a:p>
            <a:pPr lvl="0"/>
            <a:r>
              <a:rPr lang="en-US" dirty="0"/>
              <a:t>Click to edit text styles</a:t>
            </a:r>
          </a:p>
        </p:txBody>
      </p:sp>
      <p:cxnSp>
        <p:nvCxnSpPr>
          <p:cNvPr id="5" name="Straight Connector 4">
            <a:extLst>
              <a:ext uri="{FF2B5EF4-FFF2-40B4-BE49-F238E27FC236}">
                <a16:creationId xmlns:a16="http://schemas.microsoft.com/office/drawing/2014/main" id="{1DD410EB-22A8-56FC-8D90-A32912AB5A8D}"/>
              </a:ext>
            </a:extLst>
          </p:cNvPr>
          <p:cNvCxnSpPr>
            <a:cxnSpLocks/>
          </p:cNvCxnSpPr>
          <p:nvPr userDrawn="1"/>
        </p:nvCxnSpPr>
        <p:spPr>
          <a:xfrm>
            <a:off x="8978583" y="1631950"/>
            <a:ext cx="0" cy="4440604"/>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59496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lumn text with image">
    <p:spTree>
      <p:nvGrpSpPr>
        <p:cNvPr id="1" name=""/>
        <p:cNvGrpSpPr/>
        <p:nvPr/>
      </p:nvGrpSpPr>
      <p:grpSpPr>
        <a:xfrm>
          <a:off x="0" y="0"/>
          <a:ext cx="0" cy="0"/>
          <a:chOff x="0" y="0"/>
          <a:chExt cx="0" cy="0"/>
        </a:xfrm>
      </p:grpSpPr>
      <p:sp>
        <p:nvSpPr>
          <p:cNvPr id="6" name="Picture Placeholder 5"/>
          <p:cNvSpPr>
            <a:spLocks noGrp="1"/>
          </p:cNvSpPr>
          <p:nvPr>
            <p:ph type="pic" sz="quarter" idx="17"/>
          </p:nvPr>
        </p:nvSpPr>
        <p:spPr>
          <a:xfrm>
            <a:off x="3287778" y="1629287"/>
            <a:ext cx="2748972" cy="2049491"/>
          </a:xfrm>
        </p:spPr>
        <p:txBody>
          <a:bodyPr/>
          <a:lstStyle>
            <a:lvl1pPr marL="0" indent="0">
              <a:buClr>
                <a:schemeClr val="accent1"/>
              </a:buClr>
              <a:buNone/>
              <a:defRPr sz="2200">
                <a:solidFill>
                  <a:schemeClr val="tx1"/>
                </a:solidFill>
              </a:defRPr>
            </a:lvl1pPr>
          </a:lstStyle>
          <a:p>
            <a:pPr lvl="0"/>
            <a:r>
              <a:rPr lang="en-GB" noProof="0"/>
              <a:t>Click icon to add picture</a:t>
            </a:r>
            <a:endParaRPr lang="en-US" noProof="0" dirty="0"/>
          </a:p>
        </p:txBody>
      </p:sp>
      <p:sp>
        <p:nvSpPr>
          <p:cNvPr id="104" name="Picture Placeholder 5"/>
          <p:cNvSpPr>
            <a:spLocks noGrp="1"/>
          </p:cNvSpPr>
          <p:nvPr>
            <p:ph type="pic" sz="quarter" idx="18"/>
          </p:nvPr>
        </p:nvSpPr>
        <p:spPr>
          <a:xfrm>
            <a:off x="3287778" y="3867401"/>
            <a:ext cx="2748972" cy="2060333"/>
          </a:xfrm>
        </p:spPr>
        <p:txBody>
          <a:bodyPr/>
          <a:lstStyle>
            <a:lvl1pPr marL="0" indent="0">
              <a:buClr>
                <a:schemeClr val="accent1"/>
              </a:buClr>
              <a:buNone/>
              <a:defRPr sz="2200">
                <a:solidFill>
                  <a:schemeClr val="tx1"/>
                </a:solidFill>
              </a:defRPr>
            </a:lvl1pPr>
          </a:lstStyle>
          <a:p>
            <a:pPr lvl="0"/>
            <a:r>
              <a:rPr lang="en-GB" noProof="0"/>
              <a:t>Click icon to add picture</a:t>
            </a:r>
            <a:endParaRPr lang="en-US" noProof="0" dirty="0"/>
          </a:p>
        </p:txBody>
      </p:sp>
      <p:sp>
        <p:nvSpPr>
          <p:cNvPr id="105" name="Picture Placeholder 5"/>
          <p:cNvSpPr>
            <a:spLocks noGrp="1"/>
          </p:cNvSpPr>
          <p:nvPr>
            <p:ph type="pic" sz="quarter" idx="19"/>
          </p:nvPr>
        </p:nvSpPr>
        <p:spPr>
          <a:xfrm>
            <a:off x="9066212" y="1629287"/>
            <a:ext cx="2790825" cy="2049491"/>
          </a:xfrm>
        </p:spPr>
        <p:txBody>
          <a:bodyPr/>
          <a:lstStyle>
            <a:lvl1pPr marL="0" indent="0">
              <a:buClr>
                <a:schemeClr val="accent1"/>
              </a:buClr>
              <a:buNone/>
              <a:defRPr sz="2200">
                <a:solidFill>
                  <a:schemeClr val="tx1"/>
                </a:solidFill>
              </a:defRPr>
            </a:lvl1pPr>
          </a:lstStyle>
          <a:p>
            <a:pPr lvl="0"/>
            <a:r>
              <a:rPr lang="en-GB" noProof="0"/>
              <a:t>Click icon to add picture</a:t>
            </a:r>
            <a:endParaRPr lang="en-US" noProof="0" dirty="0"/>
          </a:p>
        </p:txBody>
      </p:sp>
      <p:sp>
        <p:nvSpPr>
          <p:cNvPr id="106" name="Picture Placeholder 5"/>
          <p:cNvSpPr>
            <a:spLocks noGrp="1"/>
          </p:cNvSpPr>
          <p:nvPr>
            <p:ph type="pic" sz="quarter" idx="20"/>
          </p:nvPr>
        </p:nvSpPr>
        <p:spPr>
          <a:xfrm>
            <a:off x="9066212" y="3867400"/>
            <a:ext cx="2790825" cy="2060333"/>
          </a:xfrm>
        </p:spPr>
        <p:txBody>
          <a:bodyPr/>
          <a:lstStyle>
            <a:lvl1pPr marL="0" indent="0">
              <a:buClr>
                <a:schemeClr val="accent1"/>
              </a:buClr>
              <a:buNone/>
              <a:defRPr sz="2200">
                <a:solidFill>
                  <a:schemeClr val="tx1"/>
                </a:solidFill>
              </a:defRPr>
            </a:lvl1pPr>
          </a:lstStyle>
          <a:p>
            <a:pPr lvl="0"/>
            <a:r>
              <a:rPr lang="en-GB" noProof="0"/>
              <a:t>Click icon to add picture</a:t>
            </a:r>
            <a:endParaRPr lang="en-US" noProof="0" dirty="0"/>
          </a:p>
        </p:txBody>
      </p:sp>
      <p:sp>
        <p:nvSpPr>
          <p:cNvPr id="14" name="Text Placeholder 7"/>
          <p:cNvSpPr>
            <a:spLocks noGrp="1"/>
          </p:cNvSpPr>
          <p:nvPr>
            <p:ph type="body" sz="quarter" idx="21" hasCustomPrompt="1"/>
          </p:nvPr>
        </p:nvSpPr>
        <p:spPr>
          <a:xfrm>
            <a:off x="341681" y="1629287"/>
            <a:ext cx="2762365" cy="4298447"/>
          </a:xfrm>
        </p:spPr>
        <p:txBody>
          <a:bodyPr/>
          <a:lstStyle>
            <a:lvl1pPr marL="342900" indent="-342900">
              <a:lnSpc>
                <a:spcPct val="100000"/>
              </a:lnSpc>
              <a:spcBef>
                <a:spcPts val="600"/>
              </a:spcBef>
              <a:spcAft>
                <a:spcPts val="0"/>
              </a:spcAft>
              <a:buClr>
                <a:srgbClr val="6E2FF1"/>
              </a:buClr>
              <a:buFont typeface="Arial" panose="020B0604020202020204" pitchFamily="34" charset="0"/>
              <a:buChar char="•"/>
              <a:defRPr sz="2000">
                <a:solidFill>
                  <a:schemeClr val="tx1"/>
                </a:solidFill>
              </a:defRPr>
            </a:lvl1pPr>
            <a:lvl2pPr marL="581343" indent="-166688">
              <a:lnSpc>
                <a:spcPct val="100000"/>
              </a:lnSpc>
              <a:spcBef>
                <a:spcPts val="0"/>
              </a:spcBef>
              <a:spcAft>
                <a:spcPts val="0"/>
              </a:spcAft>
              <a:buClr>
                <a:srgbClr val="6E2FF1"/>
              </a:buClr>
              <a:buFont typeface="Arial" panose="020B0604020202020204" pitchFamily="34" charset="0"/>
              <a:buChar char="•"/>
              <a:defRPr>
                <a:solidFill>
                  <a:schemeClr val="tx1"/>
                </a:solidFill>
              </a:defRPr>
            </a:lvl2pPr>
            <a:lvl3pPr marL="855663" indent="-166688">
              <a:lnSpc>
                <a:spcPct val="100000"/>
              </a:lnSpc>
              <a:spcBef>
                <a:spcPts val="0"/>
              </a:spcBef>
              <a:spcAft>
                <a:spcPts val="0"/>
              </a:spcAft>
              <a:buClr>
                <a:srgbClr val="6E2FF1"/>
              </a:buClr>
              <a:buFont typeface="Arial" panose="020B0604020202020204" pitchFamily="34" charset="0"/>
              <a:buChar char="•"/>
              <a:defRPr>
                <a:solidFill>
                  <a:schemeClr val="tx1"/>
                </a:solidFill>
              </a:defRPr>
            </a:lvl3pPr>
            <a:lvl4pPr marL="1201738" indent="-173038">
              <a:lnSpc>
                <a:spcPct val="100000"/>
              </a:lnSpc>
              <a:spcBef>
                <a:spcPts val="0"/>
              </a:spcBef>
              <a:spcAft>
                <a:spcPts val="0"/>
              </a:spcAft>
              <a:buClr>
                <a:srgbClr val="6E2FF1"/>
              </a:buClr>
              <a:buFont typeface="Arial" panose="020B0604020202020204" pitchFamily="34" charset="0"/>
              <a:buChar char="•"/>
              <a:defRPr>
                <a:solidFill>
                  <a:schemeClr val="tx1"/>
                </a:solidFill>
              </a:defRPr>
            </a:lvl4pPr>
            <a:lvl5pPr marL="1427163" indent="-168275">
              <a:lnSpc>
                <a:spcPct val="100000"/>
              </a:lnSpc>
              <a:spcBef>
                <a:spcPts val="0"/>
              </a:spcBef>
              <a:spcAft>
                <a:spcPts val="0"/>
              </a:spcAft>
              <a:buClr>
                <a:srgbClr val="6E2FF1"/>
              </a:buClr>
              <a:buFont typeface="Arial" panose="020B0604020202020204" pitchFamily="34" charset="0"/>
              <a:buChar char="•"/>
              <a:defRPr>
                <a:solidFill>
                  <a:schemeClr val="tx1"/>
                </a:solidFill>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7"/>
          <p:cNvSpPr>
            <a:spLocks noGrp="1"/>
          </p:cNvSpPr>
          <p:nvPr>
            <p:ph type="body" sz="quarter" idx="22" hasCustomPrompt="1"/>
          </p:nvPr>
        </p:nvSpPr>
        <p:spPr>
          <a:xfrm>
            <a:off x="6176995" y="1629287"/>
            <a:ext cx="2748972" cy="4298448"/>
          </a:xfrm>
        </p:spPr>
        <p:txBody>
          <a:bodyPr/>
          <a:lstStyle>
            <a:lvl1pPr marL="342900" indent="-342900">
              <a:lnSpc>
                <a:spcPct val="100000"/>
              </a:lnSpc>
              <a:spcBef>
                <a:spcPts val="600"/>
              </a:spcBef>
              <a:spcAft>
                <a:spcPts val="0"/>
              </a:spcAft>
              <a:buClr>
                <a:srgbClr val="6E2FF1"/>
              </a:buClr>
              <a:buFont typeface="Arial" panose="020B0604020202020204" pitchFamily="34" charset="0"/>
              <a:buChar char="•"/>
              <a:defRPr sz="2000">
                <a:solidFill>
                  <a:schemeClr val="tx1"/>
                </a:solidFill>
              </a:defRPr>
            </a:lvl1pPr>
            <a:lvl2pPr marL="581343" indent="-166688">
              <a:lnSpc>
                <a:spcPct val="100000"/>
              </a:lnSpc>
              <a:spcBef>
                <a:spcPts val="0"/>
              </a:spcBef>
              <a:spcAft>
                <a:spcPts val="0"/>
              </a:spcAft>
              <a:buClr>
                <a:srgbClr val="6E2FF1"/>
              </a:buClr>
              <a:buFont typeface="Arial" panose="020B0604020202020204" pitchFamily="34" charset="0"/>
              <a:buChar char="•"/>
              <a:defRPr>
                <a:solidFill>
                  <a:schemeClr val="tx1"/>
                </a:solidFill>
              </a:defRPr>
            </a:lvl2pPr>
            <a:lvl3pPr marL="855663" indent="-166688">
              <a:lnSpc>
                <a:spcPct val="100000"/>
              </a:lnSpc>
              <a:spcBef>
                <a:spcPts val="0"/>
              </a:spcBef>
              <a:spcAft>
                <a:spcPts val="0"/>
              </a:spcAft>
              <a:buClr>
                <a:srgbClr val="6E2FF1"/>
              </a:buClr>
              <a:buFont typeface="Arial" panose="020B0604020202020204" pitchFamily="34" charset="0"/>
              <a:buChar char="•"/>
              <a:defRPr>
                <a:solidFill>
                  <a:schemeClr val="tx1"/>
                </a:solidFill>
              </a:defRPr>
            </a:lvl3pPr>
            <a:lvl4pPr marL="1201738" indent="-173038">
              <a:lnSpc>
                <a:spcPct val="100000"/>
              </a:lnSpc>
              <a:spcBef>
                <a:spcPts val="0"/>
              </a:spcBef>
              <a:spcAft>
                <a:spcPts val="0"/>
              </a:spcAft>
              <a:buClr>
                <a:srgbClr val="6E2FF1"/>
              </a:buClr>
              <a:buFont typeface="Arial" panose="020B0604020202020204" pitchFamily="34" charset="0"/>
              <a:buChar char="•"/>
              <a:defRPr>
                <a:solidFill>
                  <a:schemeClr val="tx1"/>
                </a:solidFill>
              </a:defRPr>
            </a:lvl4pPr>
            <a:lvl5pPr marL="1427163" indent="-168275">
              <a:lnSpc>
                <a:spcPct val="100000"/>
              </a:lnSpc>
              <a:spcBef>
                <a:spcPts val="0"/>
              </a:spcBef>
              <a:spcAft>
                <a:spcPts val="0"/>
              </a:spcAft>
              <a:buClr>
                <a:srgbClr val="6E2FF1"/>
              </a:buClr>
              <a:buFont typeface="Arial" panose="020B0604020202020204" pitchFamily="34" charset="0"/>
              <a:buChar char="•"/>
              <a:defRPr>
                <a:solidFill>
                  <a:schemeClr val="tx1"/>
                </a:solidFill>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1">
            <a:extLst>
              <a:ext uri="{FF2B5EF4-FFF2-40B4-BE49-F238E27FC236}">
                <a16:creationId xmlns:a16="http://schemas.microsoft.com/office/drawing/2014/main" id="{3B284D0A-F33E-8740-6794-8EDAC74705FA}"/>
              </a:ext>
            </a:extLst>
          </p:cNvPr>
          <p:cNvSpPr>
            <a:spLocks noGrp="1"/>
          </p:cNvSpPr>
          <p:nvPr>
            <p:ph type="title" hasCustomPrompt="1"/>
          </p:nvPr>
        </p:nvSpPr>
        <p:spPr>
          <a:xfrm>
            <a:off x="334963" y="333375"/>
            <a:ext cx="11233150" cy="451869"/>
          </a:xfrm>
        </p:spPr>
        <p:txBody>
          <a:bodyPr anchor="t"/>
          <a:lstStyle>
            <a:lvl1pPr>
              <a:defRPr sz="3000">
                <a:solidFill>
                  <a:schemeClr val="tx1"/>
                </a:solidFill>
              </a:defRPr>
            </a:lvl1pPr>
          </a:lstStyle>
          <a:p>
            <a:r>
              <a:rPr lang="en-US" dirty="0"/>
              <a:t>Click to Edit Title Style</a:t>
            </a:r>
          </a:p>
        </p:txBody>
      </p:sp>
      <p:sp>
        <p:nvSpPr>
          <p:cNvPr id="4" name="Text Placeholder 43">
            <a:extLst>
              <a:ext uri="{FF2B5EF4-FFF2-40B4-BE49-F238E27FC236}">
                <a16:creationId xmlns:a16="http://schemas.microsoft.com/office/drawing/2014/main" id="{E119B61E-1D62-5564-D421-180CAE601CA7}"/>
              </a:ext>
            </a:extLst>
          </p:cNvPr>
          <p:cNvSpPr>
            <a:spLocks noGrp="1"/>
          </p:cNvSpPr>
          <p:nvPr>
            <p:ph type="body" sz="quarter" idx="13" hasCustomPrompt="1"/>
          </p:nvPr>
        </p:nvSpPr>
        <p:spPr>
          <a:xfrm>
            <a:off x="334963" y="785244"/>
            <a:ext cx="11233150" cy="344488"/>
          </a:xfrm>
        </p:spPr>
        <p:txBody>
          <a:bodyPr/>
          <a:lstStyle>
            <a:lvl1pPr marL="0" indent="0">
              <a:buNone/>
              <a:defRPr lang="en-US" sz="2200">
                <a:solidFill>
                  <a:srgbClr val="6E2FF1"/>
                </a:solidFill>
              </a:defRPr>
            </a:lvl1pPr>
          </a:lstStyle>
          <a:p>
            <a:pPr lvl="0"/>
            <a:r>
              <a:rPr lang="en-US" dirty="0"/>
              <a:t>Click to edit text styles</a:t>
            </a:r>
          </a:p>
        </p:txBody>
      </p:sp>
    </p:spTree>
    <p:extLst>
      <p:ext uri="{BB962C8B-B14F-4D97-AF65-F5344CB8AC3E}">
        <p14:creationId xmlns:p14="http://schemas.microsoft.com/office/powerpoint/2010/main" val="341444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7_Section Divider slide">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FC792F-A7B3-821E-36A6-EB6D93EA6DF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EBA5CBF-D6E1-B78D-F819-958659F344AC}"/>
              </a:ext>
            </a:extLst>
          </p:cNvPr>
          <p:cNvSpPr>
            <a:spLocks noGrp="1"/>
          </p:cNvSpPr>
          <p:nvPr>
            <p:ph type="title" hasCustomPrompt="1"/>
          </p:nvPr>
        </p:nvSpPr>
        <p:spPr>
          <a:xfrm>
            <a:off x="360679" y="1510375"/>
            <a:ext cx="5736792" cy="2075688"/>
          </a:xfrm>
        </p:spPr>
        <p:txBody>
          <a:bodyPr anchor="b" anchorCtr="0"/>
          <a:lstStyle>
            <a:lvl1pPr algn="l">
              <a:lnSpc>
                <a:spcPct val="85000"/>
              </a:lnSpc>
              <a:defRPr sz="4000" b="0" spc="-100" baseline="0">
                <a:solidFill>
                  <a:schemeClr val="bg1"/>
                </a:solidFill>
              </a:defRPr>
            </a:lvl1pPr>
          </a:lstStyle>
          <a:p>
            <a:r>
              <a:rPr lang="en-US" dirty="0"/>
              <a:t>Click to Edit </a:t>
            </a:r>
            <a:br>
              <a:rPr lang="en-US" dirty="0"/>
            </a:br>
            <a:r>
              <a:rPr lang="en-US" dirty="0"/>
              <a:t>Title Style</a:t>
            </a:r>
            <a:br>
              <a:rPr lang="en-US" dirty="0"/>
            </a:br>
            <a:r>
              <a:rPr lang="en-US" dirty="0"/>
              <a:t>Line 3</a:t>
            </a:r>
            <a:br>
              <a:rPr lang="en-US" dirty="0"/>
            </a:br>
            <a:r>
              <a:rPr lang="en-US" dirty="0"/>
              <a:t>Line 4</a:t>
            </a:r>
          </a:p>
        </p:txBody>
      </p:sp>
      <p:sp>
        <p:nvSpPr>
          <p:cNvPr id="3" name="Subtitle 2">
            <a:extLst>
              <a:ext uri="{FF2B5EF4-FFF2-40B4-BE49-F238E27FC236}">
                <a16:creationId xmlns:a16="http://schemas.microsoft.com/office/drawing/2014/main" id="{B1C6E3DC-972F-62B3-9E08-06619B001237}"/>
              </a:ext>
            </a:extLst>
          </p:cNvPr>
          <p:cNvSpPr>
            <a:spLocks noGrp="1"/>
          </p:cNvSpPr>
          <p:nvPr>
            <p:ph type="subTitle" idx="1" hasCustomPrompt="1"/>
          </p:nvPr>
        </p:nvSpPr>
        <p:spPr>
          <a:xfrm>
            <a:off x="360678" y="3788370"/>
            <a:ext cx="5736792"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000">
                <a:solidFill>
                  <a:schemeClr val="bg2"/>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subtitle style</a:t>
            </a:r>
            <a:endParaRPr lang="en-GB" dirty="0"/>
          </a:p>
        </p:txBody>
      </p:sp>
      <p:sp>
        <p:nvSpPr>
          <p:cNvPr id="4" name="Text Placeholder 28">
            <a:extLst>
              <a:ext uri="{FF2B5EF4-FFF2-40B4-BE49-F238E27FC236}">
                <a16:creationId xmlns:a16="http://schemas.microsoft.com/office/drawing/2014/main" id="{AB8FC761-48C1-0B41-C76D-7ED7EE5C1EA7}"/>
              </a:ext>
            </a:extLst>
          </p:cNvPr>
          <p:cNvSpPr>
            <a:spLocks noGrp="1"/>
          </p:cNvSpPr>
          <p:nvPr>
            <p:ph type="body" sz="quarter" idx="13" hasCustomPrompt="1"/>
          </p:nvPr>
        </p:nvSpPr>
        <p:spPr>
          <a:xfrm>
            <a:off x="360678" y="6311068"/>
            <a:ext cx="2881312" cy="213557"/>
          </a:xfrm>
        </p:spPr>
        <p:txBody>
          <a:bodyPr anchor="t"/>
          <a:lstStyle>
            <a:lvl1pPr marL="0" indent="0" algn="l">
              <a:spcAft>
                <a:spcPts val="600"/>
              </a:spcAft>
              <a:buFontTx/>
              <a:buNone/>
              <a:defRPr sz="1600">
                <a:solidFill>
                  <a:schemeClr val="bg1"/>
                </a:solidFill>
              </a:defRPr>
            </a:lvl1pPr>
          </a:lstStyle>
          <a:p>
            <a:pPr lvl="0"/>
            <a:r>
              <a:rPr lang="en-US" dirty="0"/>
              <a:t>Date</a:t>
            </a:r>
          </a:p>
        </p:txBody>
      </p:sp>
      <p:sp>
        <p:nvSpPr>
          <p:cNvPr id="5" name="Text Placeholder 28">
            <a:extLst>
              <a:ext uri="{FF2B5EF4-FFF2-40B4-BE49-F238E27FC236}">
                <a16:creationId xmlns:a16="http://schemas.microsoft.com/office/drawing/2014/main" id="{5CF4A44A-4298-863E-FC69-36B0A1E251CA}"/>
              </a:ext>
            </a:extLst>
          </p:cNvPr>
          <p:cNvSpPr>
            <a:spLocks noGrp="1"/>
          </p:cNvSpPr>
          <p:nvPr>
            <p:ph type="body" sz="quarter" idx="12" hasCustomPrompt="1"/>
          </p:nvPr>
        </p:nvSpPr>
        <p:spPr>
          <a:xfrm>
            <a:off x="360678" y="6040944"/>
            <a:ext cx="2881312" cy="209279"/>
          </a:xfrm>
        </p:spPr>
        <p:txBody>
          <a:bodyPr anchor="t"/>
          <a:lstStyle>
            <a:lvl1pPr marL="0" indent="0" algn="l">
              <a:spcAft>
                <a:spcPts val="600"/>
              </a:spcAft>
              <a:buFontTx/>
              <a:buNone/>
              <a:defRPr sz="1600">
                <a:solidFill>
                  <a:schemeClr val="bg1"/>
                </a:solidFill>
              </a:defRPr>
            </a:lvl1pPr>
          </a:lstStyle>
          <a:p>
            <a:pPr lvl="0"/>
            <a:r>
              <a:rPr lang="en-US" dirty="0"/>
              <a:t>Author Name</a:t>
            </a:r>
          </a:p>
        </p:txBody>
      </p:sp>
      <p:sp>
        <p:nvSpPr>
          <p:cNvPr id="6" name="TextBox 26">
            <a:extLst>
              <a:ext uri="{FF2B5EF4-FFF2-40B4-BE49-F238E27FC236}">
                <a16:creationId xmlns:a16="http://schemas.microsoft.com/office/drawing/2014/main" id="{5FD91979-AA2E-D861-9691-AEC93BBC9635}"/>
              </a:ext>
            </a:extLst>
          </p:cNvPr>
          <p:cNvSpPr txBox="1">
            <a:spLocks noChangeArrowheads="1"/>
          </p:cNvSpPr>
          <p:nvPr/>
        </p:nvSpPr>
        <p:spPr bwMode="auto">
          <a:xfrm>
            <a:off x="11544299" y="6574374"/>
            <a:ext cx="312738" cy="110800"/>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fld id="{2682C2D1-8EA8-E748-B66F-74D4D53CF8F8}" type="slidenum">
              <a:rPr lang="en-US" altLang="en-US" sz="800" b="0" i="0" smtClean="0">
                <a:solidFill>
                  <a:schemeClr val="bg1"/>
                </a:solidFill>
                <a:latin typeface="Arial" panose="020B0604020202020204" pitchFamily="34" charset="0"/>
                <a:cs typeface="Arial" panose="020B0604020202020204" pitchFamily="34" charset="0"/>
              </a:rPr>
              <a:pPr algn="r" eaLnBrk="1" hangingPunct="1">
                <a:lnSpc>
                  <a:spcPct val="90000"/>
                </a:lnSpc>
                <a:spcAft>
                  <a:spcPts val="600"/>
                </a:spcAft>
                <a:buFont typeface="Arial" charset="0"/>
                <a:buNone/>
                <a:defRPr/>
              </a:pPr>
              <a:t>‹#›</a:t>
            </a:fld>
            <a:endParaRPr lang="en-US" altLang="en-US" sz="800" b="0" i="0" dirty="0">
              <a:solidFill>
                <a:schemeClr val="bg1"/>
              </a:solidFill>
              <a:latin typeface="Arial" panose="020B0604020202020204" pitchFamily="34" charset="0"/>
              <a:cs typeface="Arial" panose="020B0604020202020204" pitchFamily="34" charset="0"/>
            </a:endParaRPr>
          </a:p>
        </p:txBody>
      </p:sp>
      <p:sp>
        <p:nvSpPr>
          <p:cNvPr id="8" name="TextBox 20">
            <a:extLst>
              <a:ext uri="{FF2B5EF4-FFF2-40B4-BE49-F238E27FC236}">
                <a16:creationId xmlns:a16="http://schemas.microsoft.com/office/drawing/2014/main" id="{3F69861B-E0D0-9572-3879-5F969D0E21FC}"/>
              </a:ext>
            </a:extLst>
          </p:cNvPr>
          <p:cNvSpPr txBox="1">
            <a:spLocks noChangeArrowheads="1"/>
          </p:cNvSpPr>
          <p:nvPr/>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bg2">
                    <a:alpha val="75000"/>
                  </a:schemeClr>
                </a:solidFill>
                <a:latin typeface="Arial" panose="020B0604020202020204" pitchFamily="34" charset="0"/>
                <a:cs typeface="Arial" panose="020B0604020202020204" pitchFamily="34" charset="0"/>
              </a:rPr>
              <a:t>Public © 2025 Arm</a:t>
            </a:r>
          </a:p>
        </p:txBody>
      </p:sp>
      <p:pic>
        <p:nvPicPr>
          <p:cNvPr id="10" name="Picture 11">
            <a:extLst>
              <a:ext uri="{FF2B5EF4-FFF2-40B4-BE49-F238E27FC236}">
                <a16:creationId xmlns:a16="http://schemas.microsoft.com/office/drawing/2014/main" id="{22297E79-97F4-1585-D38D-67BDFC5E0B66}"/>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34963" y="337495"/>
            <a:ext cx="1174240" cy="358243"/>
          </a:xfrm>
          <a:prstGeom prst="rect">
            <a:avLst/>
          </a:prstGeom>
        </p:spPr>
      </p:pic>
    </p:spTree>
    <p:extLst>
      <p:ext uri="{BB962C8B-B14F-4D97-AF65-F5344CB8AC3E}">
        <p14:creationId xmlns:p14="http://schemas.microsoft.com/office/powerpoint/2010/main" val="869884844"/>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column with image ">
    <p:spTree>
      <p:nvGrpSpPr>
        <p:cNvPr id="1" name=""/>
        <p:cNvGrpSpPr/>
        <p:nvPr/>
      </p:nvGrpSpPr>
      <p:grpSpPr>
        <a:xfrm>
          <a:off x="0" y="0"/>
          <a:ext cx="0" cy="0"/>
          <a:chOff x="0" y="0"/>
          <a:chExt cx="0" cy="0"/>
        </a:xfrm>
      </p:grpSpPr>
      <p:sp>
        <p:nvSpPr>
          <p:cNvPr id="7" name="Text Placeholder 2"/>
          <p:cNvSpPr>
            <a:spLocks noGrp="1"/>
          </p:cNvSpPr>
          <p:nvPr>
            <p:ph idx="1" hasCustomPrompt="1"/>
          </p:nvPr>
        </p:nvSpPr>
        <p:spPr>
          <a:xfrm>
            <a:off x="341681" y="1629079"/>
            <a:ext cx="5625569" cy="4455197"/>
          </a:xfrm>
          <a:prstGeom prst="rect">
            <a:avLst/>
          </a:prstGeom>
        </p:spPr>
        <p:txBody>
          <a:bodyPr/>
          <a:lstStyle>
            <a:lvl1pPr marL="342900" indent="-342900">
              <a:lnSpc>
                <a:spcPct val="100000"/>
              </a:lnSpc>
              <a:spcAft>
                <a:spcPts val="0"/>
              </a:spcAft>
              <a:buClr>
                <a:srgbClr val="6E2FF1"/>
              </a:buClr>
              <a:buFont typeface="Arial" panose="020B0604020202020204" pitchFamily="34" charset="0"/>
              <a:buChar char="•"/>
              <a:defRPr sz="2400">
                <a:solidFill>
                  <a:schemeClr val="tx1"/>
                </a:solidFill>
              </a:defRPr>
            </a:lvl1pPr>
            <a:lvl2pPr marL="581343" indent="-166688">
              <a:lnSpc>
                <a:spcPct val="100000"/>
              </a:lnSpc>
              <a:spcBef>
                <a:spcPts val="0"/>
              </a:spcBef>
              <a:spcAft>
                <a:spcPts val="0"/>
              </a:spcAft>
              <a:buClr>
                <a:srgbClr val="6E2FF1"/>
              </a:buClr>
              <a:buFont typeface="Arial" panose="020B0604020202020204" pitchFamily="34" charset="0"/>
              <a:buChar char="•"/>
              <a:defRPr sz="2000">
                <a:solidFill>
                  <a:schemeClr val="tx1"/>
                </a:solidFill>
              </a:defRPr>
            </a:lvl2pPr>
            <a:lvl3pPr marL="855663" indent="-166688">
              <a:lnSpc>
                <a:spcPct val="100000"/>
              </a:lnSpc>
              <a:spcBef>
                <a:spcPts val="0"/>
              </a:spcBef>
              <a:spcAft>
                <a:spcPts val="0"/>
              </a:spcAft>
              <a:buClr>
                <a:srgbClr val="6E2FF1"/>
              </a:buClr>
              <a:buFont typeface="Arial" panose="020B0604020202020204" pitchFamily="34" charset="0"/>
              <a:buChar char="•"/>
              <a:defRPr sz="1800">
                <a:solidFill>
                  <a:schemeClr val="tx1"/>
                </a:solidFill>
              </a:defRPr>
            </a:lvl3pPr>
          </a:lstStyle>
          <a:p>
            <a:pPr lvl="0"/>
            <a:r>
              <a:rPr lang="en-US" dirty="0"/>
              <a:t>Click to edit text styles</a:t>
            </a:r>
          </a:p>
          <a:p>
            <a:pPr lvl="1"/>
            <a:r>
              <a:rPr lang="en-US" dirty="0"/>
              <a:t>Second level</a:t>
            </a:r>
          </a:p>
          <a:p>
            <a:pPr lvl="2"/>
            <a:r>
              <a:rPr lang="en-US" dirty="0"/>
              <a:t>Third level</a:t>
            </a:r>
          </a:p>
        </p:txBody>
      </p:sp>
      <p:sp>
        <p:nvSpPr>
          <p:cNvPr id="50" name="Picture Placeholder 5"/>
          <p:cNvSpPr>
            <a:spLocks noGrp="1"/>
          </p:cNvSpPr>
          <p:nvPr>
            <p:ph type="pic" sz="quarter" idx="17"/>
          </p:nvPr>
        </p:nvSpPr>
        <p:spPr>
          <a:xfrm>
            <a:off x="6250924" y="1629080"/>
            <a:ext cx="5606113" cy="4455198"/>
          </a:xfrm>
        </p:spPr>
        <p:txBody>
          <a:bodyPr/>
          <a:lstStyle>
            <a:lvl1pPr marL="0" indent="0">
              <a:buClr>
                <a:schemeClr val="accent1"/>
              </a:buClr>
              <a:buNone/>
              <a:defRPr sz="2200">
                <a:solidFill>
                  <a:schemeClr val="tx1"/>
                </a:solidFill>
              </a:defRPr>
            </a:lvl1pPr>
          </a:lstStyle>
          <a:p>
            <a:pPr lvl="0"/>
            <a:r>
              <a:rPr lang="en-GB" noProof="0"/>
              <a:t>Click icon to add picture</a:t>
            </a:r>
            <a:endParaRPr lang="en-US" noProof="0" dirty="0"/>
          </a:p>
        </p:txBody>
      </p:sp>
      <p:sp>
        <p:nvSpPr>
          <p:cNvPr id="3" name="Title 1">
            <a:extLst>
              <a:ext uri="{FF2B5EF4-FFF2-40B4-BE49-F238E27FC236}">
                <a16:creationId xmlns:a16="http://schemas.microsoft.com/office/drawing/2014/main" id="{40152492-71D9-150B-2A89-D0FCD1FD2983}"/>
              </a:ext>
            </a:extLst>
          </p:cNvPr>
          <p:cNvSpPr>
            <a:spLocks noGrp="1"/>
          </p:cNvSpPr>
          <p:nvPr>
            <p:ph type="title" hasCustomPrompt="1"/>
          </p:nvPr>
        </p:nvSpPr>
        <p:spPr>
          <a:xfrm>
            <a:off x="334963" y="333375"/>
            <a:ext cx="11233150" cy="451869"/>
          </a:xfrm>
        </p:spPr>
        <p:txBody>
          <a:bodyPr anchor="t"/>
          <a:lstStyle>
            <a:lvl1pPr>
              <a:defRPr sz="3000">
                <a:solidFill>
                  <a:schemeClr val="tx1"/>
                </a:solidFill>
              </a:defRPr>
            </a:lvl1pPr>
          </a:lstStyle>
          <a:p>
            <a:r>
              <a:rPr lang="en-US" dirty="0"/>
              <a:t>Click to Edit Title Style</a:t>
            </a:r>
          </a:p>
        </p:txBody>
      </p:sp>
      <p:sp>
        <p:nvSpPr>
          <p:cNvPr id="4" name="Text Placeholder 43">
            <a:extLst>
              <a:ext uri="{FF2B5EF4-FFF2-40B4-BE49-F238E27FC236}">
                <a16:creationId xmlns:a16="http://schemas.microsoft.com/office/drawing/2014/main" id="{405D1B2E-CB2E-3E45-B317-55D6F5C2DA6B}"/>
              </a:ext>
            </a:extLst>
          </p:cNvPr>
          <p:cNvSpPr>
            <a:spLocks noGrp="1"/>
          </p:cNvSpPr>
          <p:nvPr>
            <p:ph type="body" sz="quarter" idx="13" hasCustomPrompt="1"/>
          </p:nvPr>
        </p:nvSpPr>
        <p:spPr>
          <a:xfrm>
            <a:off x="334963" y="785244"/>
            <a:ext cx="11233150" cy="344488"/>
          </a:xfrm>
        </p:spPr>
        <p:txBody>
          <a:bodyPr/>
          <a:lstStyle>
            <a:lvl1pPr marL="0" indent="0">
              <a:buNone/>
              <a:defRPr lang="en-US" sz="2200">
                <a:solidFill>
                  <a:srgbClr val="6E2FF1"/>
                </a:solidFill>
              </a:defRPr>
            </a:lvl1pPr>
          </a:lstStyle>
          <a:p>
            <a:pPr lvl="0"/>
            <a:r>
              <a:rPr lang="en-US" dirty="0"/>
              <a:t>Click to edit text styles</a:t>
            </a:r>
          </a:p>
        </p:txBody>
      </p:sp>
    </p:spTree>
    <p:extLst>
      <p:ext uri="{BB962C8B-B14F-4D97-AF65-F5344CB8AC3E}">
        <p14:creationId xmlns:p14="http://schemas.microsoft.com/office/powerpoint/2010/main" val="15842164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le Sldie">
    <p:spTree>
      <p:nvGrpSpPr>
        <p:cNvPr id="1" name=""/>
        <p:cNvGrpSpPr/>
        <p:nvPr/>
      </p:nvGrpSpPr>
      <p:grpSpPr>
        <a:xfrm>
          <a:off x="0" y="0"/>
          <a:ext cx="0" cy="0"/>
          <a:chOff x="0" y="0"/>
          <a:chExt cx="0" cy="0"/>
        </a:xfrm>
      </p:grpSpPr>
      <p:sp>
        <p:nvSpPr>
          <p:cNvPr id="10" name="Table Placeholder 3"/>
          <p:cNvSpPr>
            <a:spLocks noGrp="1"/>
          </p:cNvSpPr>
          <p:nvPr>
            <p:ph type="tbl" sz="quarter" idx="13"/>
          </p:nvPr>
        </p:nvSpPr>
        <p:spPr>
          <a:xfrm>
            <a:off x="342900" y="1259574"/>
            <a:ext cx="11514138" cy="5065026"/>
          </a:xfrm>
        </p:spPr>
        <p:txBody>
          <a:bodyPr/>
          <a:lstStyle>
            <a:lvl1pPr marL="0" indent="0">
              <a:buNone/>
              <a:defRPr/>
            </a:lvl1pPr>
          </a:lstStyle>
          <a:p>
            <a:pPr lvl="0"/>
            <a:r>
              <a:rPr lang="en-GB" noProof="0"/>
              <a:t>Click icon to add table</a:t>
            </a:r>
            <a:endParaRPr lang="en-US" noProof="0" dirty="0"/>
          </a:p>
        </p:txBody>
      </p:sp>
      <p:sp>
        <p:nvSpPr>
          <p:cNvPr id="3" name="Title 1">
            <a:extLst>
              <a:ext uri="{FF2B5EF4-FFF2-40B4-BE49-F238E27FC236}">
                <a16:creationId xmlns:a16="http://schemas.microsoft.com/office/drawing/2014/main" id="{0BA6B87B-D63E-427C-CAB5-FF49FA0D8855}"/>
              </a:ext>
            </a:extLst>
          </p:cNvPr>
          <p:cNvSpPr>
            <a:spLocks noGrp="1"/>
          </p:cNvSpPr>
          <p:nvPr>
            <p:ph type="title" hasCustomPrompt="1"/>
          </p:nvPr>
        </p:nvSpPr>
        <p:spPr>
          <a:xfrm>
            <a:off x="334963" y="333375"/>
            <a:ext cx="11233150" cy="451869"/>
          </a:xfrm>
        </p:spPr>
        <p:txBody>
          <a:bodyPr anchor="t"/>
          <a:lstStyle>
            <a:lvl1pPr>
              <a:defRPr sz="3000">
                <a:solidFill>
                  <a:schemeClr val="tx1"/>
                </a:solidFill>
              </a:defRPr>
            </a:lvl1pPr>
          </a:lstStyle>
          <a:p>
            <a:r>
              <a:rPr lang="en-US" dirty="0"/>
              <a:t>Click to Edit Title Style</a:t>
            </a:r>
          </a:p>
        </p:txBody>
      </p:sp>
    </p:spTree>
    <p:extLst>
      <p:ext uri="{BB962C8B-B14F-4D97-AF65-F5344CB8AC3E}">
        <p14:creationId xmlns:p14="http://schemas.microsoft.com/office/powerpoint/2010/main" val="775123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FF3FA1D-9635-ED13-F7C7-D49D0BEE44B1}"/>
              </a:ext>
            </a:extLst>
          </p:cNvPr>
          <p:cNvSpPr>
            <a:spLocks noGrp="1"/>
          </p:cNvSpPr>
          <p:nvPr>
            <p:ph type="title" hasCustomPrompt="1"/>
          </p:nvPr>
        </p:nvSpPr>
        <p:spPr>
          <a:xfrm>
            <a:off x="334963" y="333375"/>
            <a:ext cx="11233150" cy="451869"/>
          </a:xfrm>
        </p:spPr>
        <p:txBody>
          <a:bodyPr anchor="t"/>
          <a:lstStyle>
            <a:lvl1pPr>
              <a:defRPr sz="3000">
                <a:solidFill>
                  <a:schemeClr val="tx1"/>
                </a:solidFill>
              </a:defRPr>
            </a:lvl1pPr>
          </a:lstStyle>
          <a:p>
            <a:r>
              <a:rPr lang="en-US" dirty="0"/>
              <a:t>Click to Edit Title Style</a:t>
            </a:r>
          </a:p>
        </p:txBody>
      </p:sp>
    </p:spTree>
    <p:extLst>
      <p:ext uri="{BB962C8B-B14F-4D97-AF65-F5344CB8AC3E}">
        <p14:creationId xmlns:p14="http://schemas.microsoft.com/office/powerpoint/2010/main" val="15141880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2 column text with image">
    <p:spTree>
      <p:nvGrpSpPr>
        <p:cNvPr id="1" name=""/>
        <p:cNvGrpSpPr/>
        <p:nvPr/>
      </p:nvGrpSpPr>
      <p:grpSpPr>
        <a:xfrm>
          <a:off x="0" y="0"/>
          <a:ext cx="0" cy="0"/>
          <a:chOff x="0" y="0"/>
          <a:chExt cx="0" cy="0"/>
        </a:xfrm>
      </p:grpSpPr>
      <p:sp>
        <p:nvSpPr>
          <p:cNvPr id="104" name="Picture Placeholder 5"/>
          <p:cNvSpPr>
            <a:spLocks noGrp="1"/>
          </p:cNvSpPr>
          <p:nvPr>
            <p:ph type="pic" sz="quarter" idx="18"/>
          </p:nvPr>
        </p:nvSpPr>
        <p:spPr>
          <a:xfrm>
            <a:off x="341949" y="1629287"/>
            <a:ext cx="2722288" cy="1643303"/>
          </a:xfrm>
        </p:spPr>
        <p:txBody>
          <a:bodyPr/>
          <a:lstStyle>
            <a:lvl1pPr marL="0" indent="0">
              <a:buClr>
                <a:schemeClr val="accent1"/>
              </a:buClr>
              <a:buNone/>
              <a:defRPr sz="2200">
                <a:solidFill>
                  <a:schemeClr val="tx1"/>
                </a:solidFill>
              </a:defRPr>
            </a:lvl1pPr>
          </a:lstStyle>
          <a:p>
            <a:pPr lvl="0"/>
            <a:r>
              <a:rPr lang="en-GB" noProof="0"/>
              <a:t>Click icon to add picture</a:t>
            </a:r>
            <a:endParaRPr lang="en-US" noProof="0" dirty="0"/>
          </a:p>
        </p:txBody>
      </p:sp>
      <p:sp>
        <p:nvSpPr>
          <p:cNvPr id="14" name="Text Placeholder 7"/>
          <p:cNvSpPr>
            <a:spLocks noGrp="1"/>
          </p:cNvSpPr>
          <p:nvPr>
            <p:ph type="body" sz="quarter" idx="21" hasCustomPrompt="1"/>
          </p:nvPr>
        </p:nvSpPr>
        <p:spPr>
          <a:xfrm>
            <a:off x="341949" y="3429000"/>
            <a:ext cx="2722094" cy="3015903"/>
          </a:xfrm>
        </p:spPr>
        <p:txBody>
          <a:bodyPr/>
          <a:lstStyle>
            <a:lvl1pPr marL="342900" indent="-342900">
              <a:lnSpc>
                <a:spcPct val="100000"/>
              </a:lnSpc>
              <a:spcBef>
                <a:spcPts val="600"/>
              </a:spcBef>
              <a:spcAft>
                <a:spcPts val="0"/>
              </a:spcAft>
              <a:buClr>
                <a:srgbClr val="6E2FF1"/>
              </a:buClr>
              <a:buFont typeface="Arial" panose="020B0604020202020204" pitchFamily="34" charset="0"/>
              <a:buChar char="•"/>
              <a:defRPr sz="2000">
                <a:solidFill>
                  <a:schemeClr val="tx1"/>
                </a:solidFill>
              </a:defRPr>
            </a:lvl1pPr>
            <a:lvl2pPr marL="581343" indent="-166688">
              <a:lnSpc>
                <a:spcPct val="100000"/>
              </a:lnSpc>
              <a:spcBef>
                <a:spcPts val="0"/>
              </a:spcBef>
              <a:spcAft>
                <a:spcPts val="0"/>
              </a:spcAft>
              <a:buClr>
                <a:srgbClr val="6E2FF1"/>
              </a:buClr>
              <a:buFont typeface="Arial" panose="020B0604020202020204" pitchFamily="34" charset="0"/>
              <a:buChar char="•"/>
              <a:defRPr>
                <a:solidFill>
                  <a:schemeClr val="tx1"/>
                </a:solidFill>
              </a:defRPr>
            </a:lvl2pPr>
            <a:lvl3pPr marL="855663" indent="-166688">
              <a:lnSpc>
                <a:spcPct val="100000"/>
              </a:lnSpc>
              <a:spcBef>
                <a:spcPts val="0"/>
              </a:spcBef>
              <a:spcAft>
                <a:spcPts val="0"/>
              </a:spcAft>
              <a:buClr>
                <a:srgbClr val="6E2FF1"/>
              </a:buClr>
              <a:buFont typeface="Arial" panose="020B0604020202020204" pitchFamily="34" charset="0"/>
              <a:buChar char="•"/>
              <a:defRPr>
                <a:solidFill>
                  <a:schemeClr val="tx1"/>
                </a:solidFill>
              </a:defRPr>
            </a:lvl3pPr>
            <a:lvl4pPr marL="1201738" indent="-173038">
              <a:lnSpc>
                <a:spcPct val="100000"/>
              </a:lnSpc>
              <a:spcBef>
                <a:spcPts val="0"/>
              </a:spcBef>
              <a:spcAft>
                <a:spcPts val="0"/>
              </a:spcAft>
              <a:buClr>
                <a:srgbClr val="6E2FF1"/>
              </a:buClr>
              <a:buFont typeface="Arial" panose="020B0604020202020204" pitchFamily="34" charset="0"/>
              <a:buChar char="•"/>
              <a:defRPr>
                <a:solidFill>
                  <a:schemeClr val="tx1"/>
                </a:solidFill>
              </a:defRPr>
            </a:lvl4pPr>
            <a:lvl5pPr marL="1427163" indent="-168275">
              <a:lnSpc>
                <a:spcPct val="100000"/>
              </a:lnSpc>
              <a:spcBef>
                <a:spcPts val="0"/>
              </a:spcBef>
              <a:spcAft>
                <a:spcPts val="0"/>
              </a:spcAft>
              <a:buClr>
                <a:srgbClr val="6E2FF1"/>
              </a:buClr>
              <a:buFont typeface="Arial" panose="020B0604020202020204" pitchFamily="34" charset="0"/>
              <a:buChar char="•"/>
              <a:defRPr>
                <a:solidFill>
                  <a:schemeClr val="tx1"/>
                </a:solidFill>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1">
            <a:extLst>
              <a:ext uri="{FF2B5EF4-FFF2-40B4-BE49-F238E27FC236}">
                <a16:creationId xmlns:a16="http://schemas.microsoft.com/office/drawing/2014/main" id="{3B284D0A-F33E-8740-6794-8EDAC74705FA}"/>
              </a:ext>
            </a:extLst>
          </p:cNvPr>
          <p:cNvSpPr>
            <a:spLocks noGrp="1"/>
          </p:cNvSpPr>
          <p:nvPr>
            <p:ph type="title" hasCustomPrompt="1"/>
          </p:nvPr>
        </p:nvSpPr>
        <p:spPr>
          <a:xfrm>
            <a:off x="334963" y="333375"/>
            <a:ext cx="11233150" cy="451869"/>
          </a:xfrm>
        </p:spPr>
        <p:txBody>
          <a:bodyPr anchor="t"/>
          <a:lstStyle>
            <a:lvl1pPr>
              <a:defRPr sz="3000">
                <a:solidFill>
                  <a:schemeClr val="tx1"/>
                </a:solidFill>
              </a:defRPr>
            </a:lvl1pPr>
          </a:lstStyle>
          <a:p>
            <a:r>
              <a:rPr lang="en-US" dirty="0"/>
              <a:t>Click to Edit Title Style</a:t>
            </a:r>
          </a:p>
        </p:txBody>
      </p:sp>
      <p:sp>
        <p:nvSpPr>
          <p:cNvPr id="4" name="Text Placeholder 43">
            <a:extLst>
              <a:ext uri="{FF2B5EF4-FFF2-40B4-BE49-F238E27FC236}">
                <a16:creationId xmlns:a16="http://schemas.microsoft.com/office/drawing/2014/main" id="{E119B61E-1D62-5564-D421-180CAE601CA7}"/>
              </a:ext>
            </a:extLst>
          </p:cNvPr>
          <p:cNvSpPr>
            <a:spLocks noGrp="1"/>
          </p:cNvSpPr>
          <p:nvPr>
            <p:ph type="body" sz="quarter" idx="13" hasCustomPrompt="1"/>
          </p:nvPr>
        </p:nvSpPr>
        <p:spPr>
          <a:xfrm>
            <a:off x="334963" y="785244"/>
            <a:ext cx="11233150" cy="344488"/>
          </a:xfrm>
        </p:spPr>
        <p:txBody>
          <a:bodyPr/>
          <a:lstStyle>
            <a:lvl1pPr marL="0" indent="0">
              <a:buNone/>
              <a:defRPr lang="en-US" sz="2200">
                <a:solidFill>
                  <a:srgbClr val="6E2FF1"/>
                </a:solidFill>
              </a:defRPr>
            </a:lvl1pPr>
          </a:lstStyle>
          <a:p>
            <a:pPr lvl="0"/>
            <a:r>
              <a:rPr lang="en-US" dirty="0"/>
              <a:t>Click to edit text styles</a:t>
            </a:r>
          </a:p>
        </p:txBody>
      </p:sp>
      <p:sp>
        <p:nvSpPr>
          <p:cNvPr id="11" name="Picture Placeholder 5">
            <a:extLst>
              <a:ext uri="{FF2B5EF4-FFF2-40B4-BE49-F238E27FC236}">
                <a16:creationId xmlns:a16="http://schemas.microsoft.com/office/drawing/2014/main" id="{C5460D7C-0B2B-F4D4-9405-85214B86F68B}"/>
              </a:ext>
            </a:extLst>
          </p:cNvPr>
          <p:cNvSpPr>
            <a:spLocks noGrp="1"/>
          </p:cNvSpPr>
          <p:nvPr>
            <p:ph type="pic" sz="quarter" idx="22"/>
          </p:nvPr>
        </p:nvSpPr>
        <p:spPr>
          <a:xfrm>
            <a:off x="3225094" y="1629287"/>
            <a:ext cx="2708896" cy="1643303"/>
          </a:xfrm>
        </p:spPr>
        <p:txBody>
          <a:bodyPr/>
          <a:lstStyle>
            <a:lvl1pPr marL="0" indent="0">
              <a:buClr>
                <a:schemeClr val="accent1"/>
              </a:buClr>
              <a:buNone/>
              <a:defRPr sz="2200">
                <a:solidFill>
                  <a:schemeClr val="tx1"/>
                </a:solidFill>
              </a:defRPr>
            </a:lvl1pPr>
          </a:lstStyle>
          <a:p>
            <a:pPr lvl="0"/>
            <a:r>
              <a:rPr lang="en-GB" noProof="0"/>
              <a:t>Click icon to add picture</a:t>
            </a:r>
            <a:endParaRPr lang="en-US" noProof="0" dirty="0"/>
          </a:p>
        </p:txBody>
      </p:sp>
      <p:sp>
        <p:nvSpPr>
          <p:cNvPr id="12" name="Text Placeholder 7">
            <a:extLst>
              <a:ext uri="{FF2B5EF4-FFF2-40B4-BE49-F238E27FC236}">
                <a16:creationId xmlns:a16="http://schemas.microsoft.com/office/drawing/2014/main" id="{C4248E73-9053-2E4B-5BDB-CCCB9D796EEC}"/>
              </a:ext>
            </a:extLst>
          </p:cNvPr>
          <p:cNvSpPr>
            <a:spLocks noGrp="1"/>
          </p:cNvSpPr>
          <p:nvPr>
            <p:ph type="body" sz="quarter" idx="23" hasCustomPrompt="1"/>
          </p:nvPr>
        </p:nvSpPr>
        <p:spPr>
          <a:xfrm>
            <a:off x="3211702" y="3429000"/>
            <a:ext cx="2722094" cy="3015903"/>
          </a:xfrm>
        </p:spPr>
        <p:txBody>
          <a:bodyPr/>
          <a:lstStyle>
            <a:lvl1pPr marL="342900" indent="-342900">
              <a:lnSpc>
                <a:spcPct val="100000"/>
              </a:lnSpc>
              <a:spcBef>
                <a:spcPts val="600"/>
              </a:spcBef>
              <a:spcAft>
                <a:spcPts val="0"/>
              </a:spcAft>
              <a:buClr>
                <a:srgbClr val="6E2FF1"/>
              </a:buClr>
              <a:buFont typeface="Arial" panose="020B0604020202020204" pitchFamily="34" charset="0"/>
              <a:buChar char="•"/>
              <a:defRPr sz="2000">
                <a:solidFill>
                  <a:schemeClr val="tx1"/>
                </a:solidFill>
              </a:defRPr>
            </a:lvl1pPr>
            <a:lvl2pPr marL="581343" indent="-166688">
              <a:lnSpc>
                <a:spcPct val="100000"/>
              </a:lnSpc>
              <a:spcBef>
                <a:spcPts val="0"/>
              </a:spcBef>
              <a:spcAft>
                <a:spcPts val="0"/>
              </a:spcAft>
              <a:buClr>
                <a:srgbClr val="6E2FF1"/>
              </a:buClr>
              <a:buFont typeface="Arial" panose="020B0604020202020204" pitchFamily="34" charset="0"/>
              <a:buChar char="•"/>
              <a:defRPr>
                <a:solidFill>
                  <a:schemeClr val="tx1"/>
                </a:solidFill>
              </a:defRPr>
            </a:lvl2pPr>
            <a:lvl3pPr marL="855663" indent="-166688">
              <a:lnSpc>
                <a:spcPct val="100000"/>
              </a:lnSpc>
              <a:spcBef>
                <a:spcPts val="0"/>
              </a:spcBef>
              <a:spcAft>
                <a:spcPts val="0"/>
              </a:spcAft>
              <a:buClr>
                <a:srgbClr val="6E2FF1"/>
              </a:buClr>
              <a:buFont typeface="Arial" panose="020B0604020202020204" pitchFamily="34" charset="0"/>
              <a:buChar char="•"/>
              <a:defRPr>
                <a:solidFill>
                  <a:schemeClr val="tx1"/>
                </a:solidFill>
              </a:defRPr>
            </a:lvl3pPr>
            <a:lvl4pPr marL="1201738" indent="-173038">
              <a:lnSpc>
                <a:spcPct val="100000"/>
              </a:lnSpc>
              <a:spcBef>
                <a:spcPts val="0"/>
              </a:spcBef>
              <a:spcAft>
                <a:spcPts val="0"/>
              </a:spcAft>
              <a:buClr>
                <a:srgbClr val="6E2FF1"/>
              </a:buClr>
              <a:buFont typeface="Arial" panose="020B0604020202020204" pitchFamily="34" charset="0"/>
              <a:buChar char="•"/>
              <a:defRPr>
                <a:solidFill>
                  <a:schemeClr val="tx1"/>
                </a:solidFill>
              </a:defRPr>
            </a:lvl4pPr>
            <a:lvl5pPr marL="1427163" indent="-168275">
              <a:lnSpc>
                <a:spcPct val="100000"/>
              </a:lnSpc>
              <a:spcBef>
                <a:spcPts val="0"/>
              </a:spcBef>
              <a:spcAft>
                <a:spcPts val="0"/>
              </a:spcAft>
              <a:buClr>
                <a:srgbClr val="6E2FF1"/>
              </a:buClr>
              <a:buFont typeface="Arial" panose="020B0604020202020204" pitchFamily="34" charset="0"/>
              <a:buChar char="•"/>
              <a:defRPr>
                <a:solidFill>
                  <a:schemeClr val="tx1"/>
                </a:solidFill>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5">
            <a:extLst>
              <a:ext uri="{FF2B5EF4-FFF2-40B4-BE49-F238E27FC236}">
                <a16:creationId xmlns:a16="http://schemas.microsoft.com/office/drawing/2014/main" id="{A6E0E23D-AAC8-8137-B3E1-1284296BC7FF}"/>
              </a:ext>
            </a:extLst>
          </p:cNvPr>
          <p:cNvSpPr>
            <a:spLocks noGrp="1"/>
          </p:cNvSpPr>
          <p:nvPr>
            <p:ph type="pic" sz="quarter" idx="24"/>
          </p:nvPr>
        </p:nvSpPr>
        <p:spPr>
          <a:xfrm>
            <a:off x="6112227" y="1629287"/>
            <a:ext cx="2708896" cy="1643303"/>
          </a:xfrm>
        </p:spPr>
        <p:txBody>
          <a:bodyPr/>
          <a:lstStyle>
            <a:lvl1pPr marL="0" indent="0">
              <a:buClr>
                <a:schemeClr val="accent1"/>
              </a:buClr>
              <a:buNone/>
              <a:defRPr sz="2200">
                <a:solidFill>
                  <a:schemeClr val="tx1"/>
                </a:solidFill>
              </a:defRPr>
            </a:lvl1pPr>
          </a:lstStyle>
          <a:p>
            <a:pPr lvl="0"/>
            <a:r>
              <a:rPr lang="en-GB" noProof="0"/>
              <a:t>Click icon to add picture</a:t>
            </a:r>
            <a:endParaRPr lang="en-US" noProof="0" dirty="0"/>
          </a:p>
        </p:txBody>
      </p:sp>
      <p:sp>
        <p:nvSpPr>
          <p:cNvPr id="15" name="Text Placeholder 7">
            <a:extLst>
              <a:ext uri="{FF2B5EF4-FFF2-40B4-BE49-F238E27FC236}">
                <a16:creationId xmlns:a16="http://schemas.microsoft.com/office/drawing/2014/main" id="{9B4C1642-F864-86EE-26E4-1FD3505375D0}"/>
              </a:ext>
            </a:extLst>
          </p:cNvPr>
          <p:cNvSpPr>
            <a:spLocks noGrp="1"/>
          </p:cNvSpPr>
          <p:nvPr>
            <p:ph type="body" sz="quarter" idx="25" hasCustomPrompt="1"/>
          </p:nvPr>
        </p:nvSpPr>
        <p:spPr>
          <a:xfrm>
            <a:off x="6098835" y="3429000"/>
            <a:ext cx="2722094" cy="3015903"/>
          </a:xfrm>
        </p:spPr>
        <p:txBody>
          <a:bodyPr/>
          <a:lstStyle>
            <a:lvl1pPr marL="342900" indent="-342900">
              <a:lnSpc>
                <a:spcPct val="100000"/>
              </a:lnSpc>
              <a:spcBef>
                <a:spcPts val="600"/>
              </a:spcBef>
              <a:spcAft>
                <a:spcPts val="0"/>
              </a:spcAft>
              <a:buClr>
                <a:srgbClr val="6E2FF1"/>
              </a:buClr>
              <a:buFont typeface="Arial" panose="020B0604020202020204" pitchFamily="34" charset="0"/>
              <a:buChar char="•"/>
              <a:defRPr sz="2000">
                <a:solidFill>
                  <a:schemeClr val="tx1"/>
                </a:solidFill>
              </a:defRPr>
            </a:lvl1pPr>
            <a:lvl2pPr marL="581343" indent="-166688">
              <a:lnSpc>
                <a:spcPct val="100000"/>
              </a:lnSpc>
              <a:spcBef>
                <a:spcPts val="0"/>
              </a:spcBef>
              <a:spcAft>
                <a:spcPts val="0"/>
              </a:spcAft>
              <a:buClr>
                <a:srgbClr val="6E2FF1"/>
              </a:buClr>
              <a:buFont typeface="Arial" panose="020B0604020202020204" pitchFamily="34" charset="0"/>
              <a:buChar char="•"/>
              <a:defRPr>
                <a:solidFill>
                  <a:schemeClr val="tx1"/>
                </a:solidFill>
              </a:defRPr>
            </a:lvl2pPr>
            <a:lvl3pPr marL="855663" indent="-166688">
              <a:lnSpc>
                <a:spcPct val="100000"/>
              </a:lnSpc>
              <a:spcBef>
                <a:spcPts val="0"/>
              </a:spcBef>
              <a:spcAft>
                <a:spcPts val="0"/>
              </a:spcAft>
              <a:buClr>
                <a:srgbClr val="6E2FF1"/>
              </a:buClr>
              <a:buFont typeface="Arial" panose="020B0604020202020204" pitchFamily="34" charset="0"/>
              <a:buChar char="•"/>
              <a:defRPr>
                <a:solidFill>
                  <a:schemeClr val="tx1"/>
                </a:solidFill>
              </a:defRPr>
            </a:lvl3pPr>
            <a:lvl4pPr marL="1201738" indent="-173038">
              <a:lnSpc>
                <a:spcPct val="100000"/>
              </a:lnSpc>
              <a:spcBef>
                <a:spcPts val="0"/>
              </a:spcBef>
              <a:spcAft>
                <a:spcPts val="0"/>
              </a:spcAft>
              <a:buClr>
                <a:srgbClr val="6E2FF1"/>
              </a:buClr>
              <a:buFont typeface="Arial" panose="020B0604020202020204" pitchFamily="34" charset="0"/>
              <a:buChar char="•"/>
              <a:defRPr>
                <a:solidFill>
                  <a:schemeClr val="tx1"/>
                </a:solidFill>
              </a:defRPr>
            </a:lvl4pPr>
            <a:lvl5pPr marL="1427163" indent="-168275">
              <a:lnSpc>
                <a:spcPct val="100000"/>
              </a:lnSpc>
              <a:spcBef>
                <a:spcPts val="0"/>
              </a:spcBef>
              <a:spcAft>
                <a:spcPts val="0"/>
              </a:spcAft>
              <a:buClr>
                <a:srgbClr val="6E2FF1"/>
              </a:buClr>
              <a:buFont typeface="Arial" panose="020B0604020202020204" pitchFamily="34" charset="0"/>
              <a:buChar char="•"/>
              <a:defRPr>
                <a:solidFill>
                  <a:schemeClr val="tx1"/>
                </a:solidFill>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icture Placeholder 5">
            <a:extLst>
              <a:ext uri="{FF2B5EF4-FFF2-40B4-BE49-F238E27FC236}">
                <a16:creationId xmlns:a16="http://schemas.microsoft.com/office/drawing/2014/main" id="{34360A4A-5339-7555-17BE-92B2B833115B}"/>
              </a:ext>
            </a:extLst>
          </p:cNvPr>
          <p:cNvSpPr>
            <a:spLocks noGrp="1"/>
          </p:cNvSpPr>
          <p:nvPr>
            <p:ph type="pic" sz="quarter" idx="26"/>
          </p:nvPr>
        </p:nvSpPr>
        <p:spPr>
          <a:xfrm>
            <a:off x="8982427" y="1629287"/>
            <a:ext cx="2708896" cy="1643303"/>
          </a:xfrm>
        </p:spPr>
        <p:txBody>
          <a:bodyPr/>
          <a:lstStyle>
            <a:lvl1pPr marL="0" indent="0">
              <a:buClr>
                <a:schemeClr val="accent1"/>
              </a:buClr>
              <a:buNone/>
              <a:defRPr sz="2200">
                <a:solidFill>
                  <a:schemeClr val="tx1"/>
                </a:solidFill>
              </a:defRPr>
            </a:lvl1pPr>
          </a:lstStyle>
          <a:p>
            <a:pPr lvl="0"/>
            <a:r>
              <a:rPr lang="en-GB" noProof="0"/>
              <a:t>Click icon to add picture</a:t>
            </a:r>
            <a:endParaRPr lang="en-US" noProof="0" dirty="0"/>
          </a:p>
        </p:txBody>
      </p:sp>
      <p:sp>
        <p:nvSpPr>
          <p:cNvPr id="18" name="Text Placeholder 7">
            <a:extLst>
              <a:ext uri="{FF2B5EF4-FFF2-40B4-BE49-F238E27FC236}">
                <a16:creationId xmlns:a16="http://schemas.microsoft.com/office/drawing/2014/main" id="{5B7C804B-11A4-DD1E-3F57-C3EBBD8E2143}"/>
              </a:ext>
            </a:extLst>
          </p:cNvPr>
          <p:cNvSpPr>
            <a:spLocks noGrp="1"/>
          </p:cNvSpPr>
          <p:nvPr>
            <p:ph type="body" sz="quarter" idx="27" hasCustomPrompt="1"/>
          </p:nvPr>
        </p:nvSpPr>
        <p:spPr>
          <a:xfrm>
            <a:off x="8969035" y="3429000"/>
            <a:ext cx="2722094" cy="3015903"/>
          </a:xfrm>
        </p:spPr>
        <p:txBody>
          <a:bodyPr/>
          <a:lstStyle>
            <a:lvl1pPr marL="342900" indent="-342900">
              <a:lnSpc>
                <a:spcPct val="100000"/>
              </a:lnSpc>
              <a:spcBef>
                <a:spcPts val="600"/>
              </a:spcBef>
              <a:spcAft>
                <a:spcPts val="0"/>
              </a:spcAft>
              <a:buClr>
                <a:srgbClr val="6E2FF1"/>
              </a:buClr>
              <a:buFont typeface="Arial" panose="020B0604020202020204" pitchFamily="34" charset="0"/>
              <a:buChar char="•"/>
              <a:defRPr sz="2000">
                <a:solidFill>
                  <a:schemeClr val="tx1"/>
                </a:solidFill>
              </a:defRPr>
            </a:lvl1pPr>
            <a:lvl2pPr marL="581343" indent="-166688">
              <a:lnSpc>
                <a:spcPct val="100000"/>
              </a:lnSpc>
              <a:spcBef>
                <a:spcPts val="0"/>
              </a:spcBef>
              <a:spcAft>
                <a:spcPts val="0"/>
              </a:spcAft>
              <a:buClr>
                <a:srgbClr val="6E2FF1"/>
              </a:buClr>
              <a:buFont typeface="Arial" panose="020B0604020202020204" pitchFamily="34" charset="0"/>
              <a:buChar char="•"/>
              <a:defRPr>
                <a:solidFill>
                  <a:schemeClr val="tx1"/>
                </a:solidFill>
              </a:defRPr>
            </a:lvl2pPr>
            <a:lvl3pPr marL="855663" indent="-166688">
              <a:lnSpc>
                <a:spcPct val="100000"/>
              </a:lnSpc>
              <a:spcBef>
                <a:spcPts val="0"/>
              </a:spcBef>
              <a:spcAft>
                <a:spcPts val="0"/>
              </a:spcAft>
              <a:buClr>
                <a:srgbClr val="6E2FF1"/>
              </a:buClr>
              <a:buFont typeface="Arial" panose="020B0604020202020204" pitchFamily="34" charset="0"/>
              <a:buChar char="•"/>
              <a:defRPr>
                <a:solidFill>
                  <a:schemeClr val="tx1"/>
                </a:solidFill>
              </a:defRPr>
            </a:lvl3pPr>
            <a:lvl4pPr marL="1201738" indent="-173038">
              <a:lnSpc>
                <a:spcPct val="100000"/>
              </a:lnSpc>
              <a:spcBef>
                <a:spcPts val="0"/>
              </a:spcBef>
              <a:spcAft>
                <a:spcPts val="0"/>
              </a:spcAft>
              <a:buClr>
                <a:srgbClr val="6E2FF1"/>
              </a:buClr>
              <a:buFont typeface="Arial" panose="020B0604020202020204" pitchFamily="34" charset="0"/>
              <a:buChar char="•"/>
              <a:defRPr>
                <a:solidFill>
                  <a:schemeClr val="tx1"/>
                </a:solidFill>
              </a:defRPr>
            </a:lvl4pPr>
            <a:lvl5pPr marL="1427163" indent="-168275">
              <a:lnSpc>
                <a:spcPct val="100000"/>
              </a:lnSpc>
              <a:spcBef>
                <a:spcPts val="0"/>
              </a:spcBef>
              <a:spcAft>
                <a:spcPts val="0"/>
              </a:spcAft>
              <a:buClr>
                <a:srgbClr val="6E2FF1"/>
              </a:buClr>
              <a:buFont typeface="Arial" panose="020B0604020202020204" pitchFamily="34" charset="0"/>
              <a:buChar char="•"/>
              <a:defRPr>
                <a:solidFill>
                  <a:schemeClr val="tx1"/>
                </a:solidFill>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28250F92-0A52-2C2C-CA52-106847C17367}"/>
              </a:ext>
            </a:extLst>
          </p:cNvPr>
          <p:cNvCxnSpPr>
            <a:cxnSpLocks/>
          </p:cNvCxnSpPr>
          <p:nvPr userDrawn="1"/>
        </p:nvCxnSpPr>
        <p:spPr>
          <a:xfrm>
            <a:off x="355341" y="1458024"/>
            <a:ext cx="11501697" cy="0"/>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38492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2 column text with image">
    <p:spTree>
      <p:nvGrpSpPr>
        <p:cNvPr id="1" name=""/>
        <p:cNvGrpSpPr/>
        <p:nvPr/>
      </p:nvGrpSpPr>
      <p:grpSpPr>
        <a:xfrm>
          <a:off x="0" y="0"/>
          <a:ext cx="0" cy="0"/>
          <a:chOff x="0" y="0"/>
          <a:chExt cx="0" cy="0"/>
        </a:xfrm>
      </p:grpSpPr>
      <p:sp>
        <p:nvSpPr>
          <p:cNvPr id="14" name="Text Placeholder 7"/>
          <p:cNvSpPr>
            <a:spLocks noGrp="1"/>
          </p:cNvSpPr>
          <p:nvPr>
            <p:ph type="body" sz="quarter" idx="21" hasCustomPrompt="1"/>
          </p:nvPr>
        </p:nvSpPr>
        <p:spPr>
          <a:xfrm>
            <a:off x="341949" y="3429000"/>
            <a:ext cx="2722094" cy="3015903"/>
          </a:xfrm>
        </p:spPr>
        <p:txBody>
          <a:bodyPr/>
          <a:lstStyle>
            <a:lvl1pPr marL="342900" indent="-342900">
              <a:lnSpc>
                <a:spcPct val="100000"/>
              </a:lnSpc>
              <a:spcBef>
                <a:spcPts val="600"/>
              </a:spcBef>
              <a:spcAft>
                <a:spcPts val="0"/>
              </a:spcAft>
              <a:buClr>
                <a:srgbClr val="6E2FF1"/>
              </a:buClr>
              <a:buFont typeface="Arial" panose="020B0604020202020204" pitchFamily="34" charset="0"/>
              <a:buChar char="•"/>
              <a:defRPr sz="2000">
                <a:solidFill>
                  <a:schemeClr val="tx1"/>
                </a:solidFill>
              </a:defRPr>
            </a:lvl1pPr>
            <a:lvl2pPr marL="581343" indent="-166688">
              <a:lnSpc>
                <a:spcPct val="100000"/>
              </a:lnSpc>
              <a:spcBef>
                <a:spcPts val="0"/>
              </a:spcBef>
              <a:spcAft>
                <a:spcPts val="0"/>
              </a:spcAft>
              <a:buClr>
                <a:srgbClr val="6E2FF1"/>
              </a:buClr>
              <a:buFont typeface="Arial" panose="020B0604020202020204" pitchFamily="34" charset="0"/>
              <a:buChar char="•"/>
              <a:defRPr>
                <a:solidFill>
                  <a:schemeClr val="tx1"/>
                </a:solidFill>
              </a:defRPr>
            </a:lvl2pPr>
            <a:lvl3pPr marL="855663" indent="-166688">
              <a:lnSpc>
                <a:spcPct val="100000"/>
              </a:lnSpc>
              <a:spcBef>
                <a:spcPts val="0"/>
              </a:spcBef>
              <a:spcAft>
                <a:spcPts val="0"/>
              </a:spcAft>
              <a:buClr>
                <a:srgbClr val="6E2FF1"/>
              </a:buClr>
              <a:buFont typeface="Arial" panose="020B0604020202020204" pitchFamily="34" charset="0"/>
              <a:buChar char="•"/>
              <a:defRPr>
                <a:solidFill>
                  <a:schemeClr val="tx1"/>
                </a:solidFill>
              </a:defRPr>
            </a:lvl3pPr>
            <a:lvl4pPr marL="1201738" indent="-173038">
              <a:lnSpc>
                <a:spcPct val="100000"/>
              </a:lnSpc>
              <a:spcBef>
                <a:spcPts val="0"/>
              </a:spcBef>
              <a:spcAft>
                <a:spcPts val="0"/>
              </a:spcAft>
              <a:buClr>
                <a:srgbClr val="6E2FF1"/>
              </a:buClr>
              <a:buFont typeface="Arial" panose="020B0604020202020204" pitchFamily="34" charset="0"/>
              <a:buChar char="•"/>
              <a:defRPr>
                <a:solidFill>
                  <a:schemeClr val="tx1"/>
                </a:solidFill>
              </a:defRPr>
            </a:lvl4pPr>
            <a:lvl5pPr marL="1427163" indent="-168275">
              <a:lnSpc>
                <a:spcPct val="100000"/>
              </a:lnSpc>
              <a:spcBef>
                <a:spcPts val="0"/>
              </a:spcBef>
              <a:spcAft>
                <a:spcPts val="0"/>
              </a:spcAft>
              <a:buClr>
                <a:srgbClr val="6E2FF1"/>
              </a:buClr>
              <a:buFont typeface="Arial" panose="020B0604020202020204" pitchFamily="34" charset="0"/>
              <a:buChar char="•"/>
              <a:defRPr>
                <a:solidFill>
                  <a:schemeClr val="tx1"/>
                </a:solidFill>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1">
            <a:extLst>
              <a:ext uri="{FF2B5EF4-FFF2-40B4-BE49-F238E27FC236}">
                <a16:creationId xmlns:a16="http://schemas.microsoft.com/office/drawing/2014/main" id="{3B284D0A-F33E-8740-6794-8EDAC74705FA}"/>
              </a:ext>
            </a:extLst>
          </p:cNvPr>
          <p:cNvSpPr>
            <a:spLocks noGrp="1"/>
          </p:cNvSpPr>
          <p:nvPr>
            <p:ph type="title" hasCustomPrompt="1"/>
          </p:nvPr>
        </p:nvSpPr>
        <p:spPr>
          <a:xfrm>
            <a:off x="334963" y="333375"/>
            <a:ext cx="11233150" cy="451869"/>
          </a:xfrm>
        </p:spPr>
        <p:txBody>
          <a:bodyPr anchor="t"/>
          <a:lstStyle>
            <a:lvl1pPr>
              <a:defRPr sz="3000">
                <a:solidFill>
                  <a:schemeClr val="tx1"/>
                </a:solidFill>
              </a:defRPr>
            </a:lvl1pPr>
          </a:lstStyle>
          <a:p>
            <a:r>
              <a:rPr lang="en-US" dirty="0"/>
              <a:t>Click to Edit Title Style</a:t>
            </a:r>
          </a:p>
        </p:txBody>
      </p:sp>
      <p:sp>
        <p:nvSpPr>
          <p:cNvPr id="4" name="Text Placeholder 43">
            <a:extLst>
              <a:ext uri="{FF2B5EF4-FFF2-40B4-BE49-F238E27FC236}">
                <a16:creationId xmlns:a16="http://schemas.microsoft.com/office/drawing/2014/main" id="{E119B61E-1D62-5564-D421-180CAE601CA7}"/>
              </a:ext>
            </a:extLst>
          </p:cNvPr>
          <p:cNvSpPr>
            <a:spLocks noGrp="1"/>
          </p:cNvSpPr>
          <p:nvPr>
            <p:ph type="body" sz="quarter" idx="13" hasCustomPrompt="1"/>
          </p:nvPr>
        </p:nvSpPr>
        <p:spPr>
          <a:xfrm>
            <a:off x="334963" y="785244"/>
            <a:ext cx="11233150" cy="344488"/>
          </a:xfrm>
        </p:spPr>
        <p:txBody>
          <a:bodyPr/>
          <a:lstStyle>
            <a:lvl1pPr marL="0" indent="0">
              <a:buNone/>
              <a:defRPr lang="en-US" sz="2200">
                <a:solidFill>
                  <a:srgbClr val="6E2FF1"/>
                </a:solidFill>
              </a:defRPr>
            </a:lvl1pPr>
          </a:lstStyle>
          <a:p>
            <a:pPr lvl="0"/>
            <a:r>
              <a:rPr lang="en-US" dirty="0"/>
              <a:t>Click to edit text styles</a:t>
            </a:r>
          </a:p>
        </p:txBody>
      </p:sp>
      <p:sp>
        <p:nvSpPr>
          <p:cNvPr id="12" name="Text Placeholder 7">
            <a:extLst>
              <a:ext uri="{FF2B5EF4-FFF2-40B4-BE49-F238E27FC236}">
                <a16:creationId xmlns:a16="http://schemas.microsoft.com/office/drawing/2014/main" id="{C4248E73-9053-2E4B-5BDB-CCCB9D796EEC}"/>
              </a:ext>
            </a:extLst>
          </p:cNvPr>
          <p:cNvSpPr>
            <a:spLocks noGrp="1"/>
          </p:cNvSpPr>
          <p:nvPr>
            <p:ph type="body" sz="quarter" idx="23" hasCustomPrompt="1"/>
          </p:nvPr>
        </p:nvSpPr>
        <p:spPr>
          <a:xfrm>
            <a:off x="3211702" y="3429000"/>
            <a:ext cx="2722094" cy="3015903"/>
          </a:xfrm>
        </p:spPr>
        <p:txBody>
          <a:bodyPr/>
          <a:lstStyle>
            <a:lvl1pPr marL="342900" indent="-342900">
              <a:lnSpc>
                <a:spcPct val="100000"/>
              </a:lnSpc>
              <a:spcBef>
                <a:spcPts val="600"/>
              </a:spcBef>
              <a:spcAft>
                <a:spcPts val="0"/>
              </a:spcAft>
              <a:buClr>
                <a:srgbClr val="6E2FF1"/>
              </a:buClr>
              <a:buFont typeface="Arial" panose="020B0604020202020204" pitchFamily="34" charset="0"/>
              <a:buChar char="•"/>
              <a:defRPr sz="2000">
                <a:solidFill>
                  <a:schemeClr val="tx1"/>
                </a:solidFill>
              </a:defRPr>
            </a:lvl1pPr>
            <a:lvl2pPr marL="581343" indent="-166688">
              <a:lnSpc>
                <a:spcPct val="100000"/>
              </a:lnSpc>
              <a:spcBef>
                <a:spcPts val="0"/>
              </a:spcBef>
              <a:spcAft>
                <a:spcPts val="0"/>
              </a:spcAft>
              <a:buClr>
                <a:srgbClr val="6E2FF1"/>
              </a:buClr>
              <a:buFont typeface="Arial" panose="020B0604020202020204" pitchFamily="34" charset="0"/>
              <a:buChar char="•"/>
              <a:defRPr>
                <a:solidFill>
                  <a:schemeClr val="tx1"/>
                </a:solidFill>
              </a:defRPr>
            </a:lvl2pPr>
            <a:lvl3pPr marL="855663" indent="-166688">
              <a:lnSpc>
                <a:spcPct val="100000"/>
              </a:lnSpc>
              <a:spcBef>
                <a:spcPts val="0"/>
              </a:spcBef>
              <a:spcAft>
                <a:spcPts val="0"/>
              </a:spcAft>
              <a:buClr>
                <a:srgbClr val="6E2FF1"/>
              </a:buClr>
              <a:buFont typeface="Arial" panose="020B0604020202020204" pitchFamily="34" charset="0"/>
              <a:buChar char="•"/>
              <a:defRPr>
                <a:solidFill>
                  <a:schemeClr val="tx1"/>
                </a:solidFill>
              </a:defRPr>
            </a:lvl3pPr>
            <a:lvl4pPr marL="1201738" indent="-173038">
              <a:lnSpc>
                <a:spcPct val="100000"/>
              </a:lnSpc>
              <a:spcBef>
                <a:spcPts val="0"/>
              </a:spcBef>
              <a:spcAft>
                <a:spcPts val="0"/>
              </a:spcAft>
              <a:buClr>
                <a:srgbClr val="6E2FF1"/>
              </a:buClr>
              <a:buFont typeface="Arial" panose="020B0604020202020204" pitchFamily="34" charset="0"/>
              <a:buChar char="•"/>
              <a:defRPr>
                <a:solidFill>
                  <a:schemeClr val="tx1"/>
                </a:solidFill>
              </a:defRPr>
            </a:lvl4pPr>
            <a:lvl5pPr marL="1427163" indent="-168275">
              <a:lnSpc>
                <a:spcPct val="100000"/>
              </a:lnSpc>
              <a:spcBef>
                <a:spcPts val="0"/>
              </a:spcBef>
              <a:spcAft>
                <a:spcPts val="0"/>
              </a:spcAft>
              <a:buClr>
                <a:srgbClr val="6E2FF1"/>
              </a:buClr>
              <a:buFont typeface="Arial" panose="020B0604020202020204" pitchFamily="34" charset="0"/>
              <a:buChar char="•"/>
              <a:defRPr>
                <a:solidFill>
                  <a:schemeClr val="tx1"/>
                </a:solidFill>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7">
            <a:extLst>
              <a:ext uri="{FF2B5EF4-FFF2-40B4-BE49-F238E27FC236}">
                <a16:creationId xmlns:a16="http://schemas.microsoft.com/office/drawing/2014/main" id="{9B4C1642-F864-86EE-26E4-1FD3505375D0}"/>
              </a:ext>
            </a:extLst>
          </p:cNvPr>
          <p:cNvSpPr>
            <a:spLocks noGrp="1"/>
          </p:cNvSpPr>
          <p:nvPr>
            <p:ph type="body" sz="quarter" idx="25" hasCustomPrompt="1"/>
          </p:nvPr>
        </p:nvSpPr>
        <p:spPr>
          <a:xfrm>
            <a:off x="6098835" y="3429000"/>
            <a:ext cx="2722094" cy="3015903"/>
          </a:xfrm>
        </p:spPr>
        <p:txBody>
          <a:bodyPr/>
          <a:lstStyle>
            <a:lvl1pPr marL="342900" indent="-342900">
              <a:lnSpc>
                <a:spcPct val="100000"/>
              </a:lnSpc>
              <a:spcBef>
                <a:spcPts val="600"/>
              </a:spcBef>
              <a:spcAft>
                <a:spcPts val="0"/>
              </a:spcAft>
              <a:buClr>
                <a:srgbClr val="6E2FF1"/>
              </a:buClr>
              <a:buFont typeface="Arial" panose="020B0604020202020204" pitchFamily="34" charset="0"/>
              <a:buChar char="•"/>
              <a:defRPr sz="2000">
                <a:solidFill>
                  <a:schemeClr val="tx1"/>
                </a:solidFill>
              </a:defRPr>
            </a:lvl1pPr>
            <a:lvl2pPr marL="581343" indent="-166688">
              <a:lnSpc>
                <a:spcPct val="100000"/>
              </a:lnSpc>
              <a:spcBef>
                <a:spcPts val="0"/>
              </a:spcBef>
              <a:spcAft>
                <a:spcPts val="0"/>
              </a:spcAft>
              <a:buClr>
                <a:srgbClr val="6E2FF1"/>
              </a:buClr>
              <a:buFont typeface="Arial" panose="020B0604020202020204" pitchFamily="34" charset="0"/>
              <a:buChar char="•"/>
              <a:defRPr>
                <a:solidFill>
                  <a:schemeClr val="tx1"/>
                </a:solidFill>
              </a:defRPr>
            </a:lvl2pPr>
            <a:lvl3pPr marL="855663" indent="-166688">
              <a:lnSpc>
                <a:spcPct val="100000"/>
              </a:lnSpc>
              <a:spcBef>
                <a:spcPts val="0"/>
              </a:spcBef>
              <a:spcAft>
                <a:spcPts val="0"/>
              </a:spcAft>
              <a:buClr>
                <a:srgbClr val="6E2FF1"/>
              </a:buClr>
              <a:buFont typeface="Arial" panose="020B0604020202020204" pitchFamily="34" charset="0"/>
              <a:buChar char="•"/>
              <a:defRPr>
                <a:solidFill>
                  <a:schemeClr val="tx1"/>
                </a:solidFill>
              </a:defRPr>
            </a:lvl3pPr>
            <a:lvl4pPr marL="1201738" indent="-173038">
              <a:lnSpc>
                <a:spcPct val="100000"/>
              </a:lnSpc>
              <a:spcBef>
                <a:spcPts val="0"/>
              </a:spcBef>
              <a:spcAft>
                <a:spcPts val="0"/>
              </a:spcAft>
              <a:buClr>
                <a:srgbClr val="6E2FF1"/>
              </a:buClr>
              <a:buFont typeface="Arial" panose="020B0604020202020204" pitchFamily="34" charset="0"/>
              <a:buChar char="•"/>
              <a:defRPr>
                <a:solidFill>
                  <a:schemeClr val="tx1"/>
                </a:solidFill>
              </a:defRPr>
            </a:lvl4pPr>
            <a:lvl5pPr marL="1427163" indent="-168275">
              <a:lnSpc>
                <a:spcPct val="100000"/>
              </a:lnSpc>
              <a:spcBef>
                <a:spcPts val="0"/>
              </a:spcBef>
              <a:spcAft>
                <a:spcPts val="0"/>
              </a:spcAft>
              <a:buClr>
                <a:srgbClr val="6E2FF1"/>
              </a:buClr>
              <a:buFont typeface="Arial" panose="020B0604020202020204" pitchFamily="34" charset="0"/>
              <a:buChar char="•"/>
              <a:defRPr>
                <a:solidFill>
                  <a:schemeClr val="tx1"/>
                </a:solidFill>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7">
            <a:extLst>
              <a:ext uri="{FF2B5EF4-FFF2-40B4-BE49-F238E27FC236}">
                <a16:creationId xmlns:a16="http://schemas.microsoft.com/office/drawing/2014/main" id="{5B7C804B-11A4-DD1E-3F57-C3EBBD8E2143}"/>
              </a:ext>
            </a:extLst>
          </p:cNvPr>
          <p:cNvSpPr>
            <a:spLocks noGrp="1"/>
          </p:cNvSpPr>
          <p:nvPr>
            <p:ph type="body" sz="quarter" idx="27" hasCustomPrompt="1"/>
          </p:nvPr>
        </p:nvSpPr>
        <p:spPr>
          <a:xfrm>
            <a:off x="8969035" y="3429000"/>
            <a:ext cx="2722094" cy="3015903"/>
          </a:xfrm>
        </p:spPr>
        <p:txBody>
          <a:bodyPr/>
          <a:lstStyle>
            <a:lvl1pPr marL="342900" indent="-342900">
              <a:lnSpc>
                <a:spcPct val="100000"/>
              </a:lnSpc>
              <a:spcBef>
                <a:spcPts val="600"/>
              </a:spcBef>
              <a:spcAft>
                <a:spcPts val="0"/>
              </a:spcAft>
              <a:buClr>
                <a:srgbClr val="6E2FF1"/>
              </a:buClr>
              <a:buFont typeface="Arial" panose="020B0604020202020204" pitchFamily="34" charset="0"/>
              <a:buChar char="•"/>
              <a:defRPr sz="2000">
                <a:solidFill>
                  <a:schemeClr val="tx1"/>
                </a:solidFill>
              </a:defRPr>
            </a:lvl1pPr>
            <a:lvl2pPr marL="581343" indent="-166688">
              <a:lnSpc>
                <a:spcPct val="100000"/>
              </a:lnSpc>
              <a:spcBef>
                <a:spcPts val="0"/>
              </a:spcBef>
              <a:spcAft>
                <a:spcPts val="0"/>
              </a:spcAft>
              <a:buClr>
                <a:srgbClr val="6E2FF1"/>
              </a:buClr>
              <a:buFont typeface="Arial" panose="020B0604020202020204" pitchFamily="34" charset="0"/>
              <a:buChar char="•"/>
              <a:defRPr>
                <a:solidFill>
                  <a:schemeClr val="tx1"/>
                </a:solidFill>
              </a:defRPr>
            </a:lvl2pPr>
            <a:lvl3pPr marL="855663" indent="-166688">
              <a:lnSpc>
                <a:spcPct val="100000"/>
              </a:lnSpc>
              <a:spcBef>
                <a:spcPts val="0"/>
              </a:spcBef>
              <a:spcAft>
                <a:spcPts val="0"/>
              </a:spcAft>
              <a:buClr>
                <a:srgbClr val="6E2FF1"/>
              </a:buClr>
              <a:buFont typeface="Arial" panose="020B0604020202020204" pitchFamily="34" charset="0"/>
              <a:buChar char="•"/>
              <a:defRPr>
                <a:solidFill>
                  <a:schemeClr val="tx1"/>
                </a:solidFill>
              </a:defRPr>
            </a:lvl3pPr>
            <a:lvl4pPr marL="1201738" indent="-173038">
              <a:lnSpc>
                <a:spcPct val="100000"/>
              </a:lnSpc>
              <a:spcBef>
                <a:spcPts val="0"/>
              </a:spcBef>
              <a:spcAft>
                <a:spcPts val="0"/>
              </a:spcAft>
              <a:buClr>
                <a:srgbClr val="6E2FF1"/>
              </a:buClr>
              <a:buFont typeface="Arial" panose="020B0604020202020204" pitchFamily="34" charset="0"/>
              <a:buChar char="•"/>
              <a:defRPr>
                <a:solidFill>
                  <a:schemeClr val="tx1"/>
                </a:solidFill>
              </a:defRPr>
            </a:lvl4pPr>
            <a:lvl5pPr marL="1427163" indent="-168275">
              <a:lnSpc>
                <a:spcPct val="100000"/>
              </a:lnSpc>
              <a:spcBef>
                <a:spcPts val="0"/>
              </a:spcBef>
              <a:spcAft>
                <a:spcPts val="0"/>
              </a:spcAft>
              <a:buClr>
                <a:srgbClr val="6E2FF1"/>
              </a:buClr>
              <a:buFont typeface="Arial" panose="020B0604020202020204" pitchFamily="34" charset="0"/>
              <a:buChar char="•"/>
              <a:defRPr>
                <a:solidFill>
                  <a:schemeClr val="tx1"/>
                </a:solidFill>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7">
            <a:extLst>
              <a:ext uri="{FF2B5EF4-FFF2-40B4-BE49-F238E27FC236}">
                <a16:creationId xmlns:a16="http://schemas.microsoft.com/office/drawing/2014/main" id="{8DEC174F-ADED-FDBF-C6BD-CC5EA1D4D50F}"/>
              </a:ext>
            </a:extLst>
          </p:cNvPr>
          <p:cNvSpPr>
            <a:spLocks noGrp="1"/>
          </p:cNvSpPr>
          <p:nvPr>
            <p:ph type="body" sz="quarter" idx="28" hasCustomPrompt="1"/>
          </p:nvPr>
        </p:nvSpPr>
        <p:spPr>
          <a:xfrm>
            <a:off x="341949" y="1629288"/>
            <a:ext cx="2722094" cy="1629288"/>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8000">
                <a:gradFill>
                  <a:gsLst>
                    <a:gs pos="99000">
                      <a:srgbClr val="6E2FF1"/>
                    </a:gs>
                    <a:gs pos="0">
                      <a:schemeClr val="accent1"/>
                    </a:gs>
                  </a:gsLst>
                  <a:lin ang="18900000" scaled="1"/>
                </a:gradFill>
              </a:defRPr>
            </a:lvl1pPr>
            <a:lvl2pPr marL="414655" indent="0">
              <a:lnSpc>
                <a:spcPct val="100000"/>
              </a:lnSpc>
              <a:spcBef>
                <a:spcPts val="0"/>
              </a:spcBef>
              <a:spcAft>
                <a:spcPts val="0"/>
              </a:spcAft>
              <a:buClr>
                <a:schemeClr val="accent1"/>
              </a:buClr>
              <a:buFont typeface="Arial" panose="020B0604020202020204" pitchFamily="34" charset="0"/>
              <a:buNone/>
              <a:defRPr>
                <a:solidFill>
                  <a:schemeClr val="tx1"/>
                </a:solidFill>
              </a:defRPr>
            </a:lvl2pPr>
            <a:lvl3pPr marL="688975" indent="0">
              <a:lnSpc>
                <a:spcPct val="100000"/>
              </a:lnSpc>
              <a:spcBef>
                <a:spcPts val="0"/>
              </a:spcBef>
              <a:spcAft>
                <a:spcPts val="0"/>
              </a:spcAft>
              <a:buClr>
                <a:schemeClr val="accent1"/>
              </a:buClr>
              <a:buFont typeface="Arial" panose="020B0604020202020204" pitchFamily="34" charset="0"/>
              <a:buNone/>
              <a:defRPr>
                <a:solidFill>
                  <a:schemeClr val="tx1"/>
                </a:solidFill>
              </a:defRPr>
            </a:lvl3pPr>
            <a:lvl4pPr marL="1028700" indent="0">
              <a:lnSpc>
                <a:spcPct val="100000"/>
              </a:lnSpc>
              <a:spcBef>
                <a:spcPts val="0"/>
              </a:spcBef>
              <a:spcAft>
                <a:spcPts val="0"/>
              </a:spcAft>
              <a:buClr>
                <a:schemeClr val="accent1"/>
              </a:buClr>
              <a:buFont typeface="Arial" panose="020B0604020202020204" pitchFamily="34" charset="0"/>
              <a:buNone/>
              <a:defRPr>
                <a:solidFill>
                  <a:schemeClr val="tx1"/>
                </a:solidFill>
              </a:defRPr>
            </a:lvl4pPr>
            <a:lvl5pPr marL="1258888" indent="0">
              <a:lnSpc>
                <a:spcPct val="100000"/>
              </a:lnSpc>
              <a:spcBef>
                <a:spcPts val="0"/>
              </a:spcBef>
              <a:spcAft>
                <a:spcPts val="0"/>
              </a:spcAft>
              <a:buClr>
                <a:schemeClr val="accent1"/>
              </a:buClr>
              <a:buFont typeface="Arial" panose="020B0604020202020204" pitchFamily="34" charset="0"/>
              <a:buNone/>
              <a:defRPr>
                <a:solidFill>
                  <a:schemeClr val="tx1"/>
                </a:solidFill>
              </a:defRPr>
            </a:lvl5pPr>
          </a:lstStyle>
          <a:p>
            <a:pPr lvl="0"/>
            <a:r>
              <a:rPr lang="en-US" dirty="0"/>
              <a:t>000</a:t>
            </a:r>
          </a:p>
        </p:txBody>
      </p:sp>
      <p:sp>
        <p:nvSpPr>
          <p:cNvPr id="9" name="Text Placeholder 7">
            <a:extLst>
              <a:ext uri="{FF2B5EF4-FFF2-40B4-BE49-F238E27FC236}">
                <a16:creationId xmlns:a16="http://schemas.microsoft.com/office/drawing/2014/main" id="{D11A6F5E-3913-17ED-4FCA-C7C5F4F934C0}"/>
              </a:ext>
            </a:extLst>
          </p:cNvPr>
          <p:cNvSpPr>
            <a:spLocks noGrp="1"/>
          </p:cNvSpPr>
          <p:nvPr>
            <p:ph type="body" sz="quarter" idx="29" hasCustomPrompt="1"/>
          </p:nvPr>
        </p:nvSpPr>
        <p:spPr>
          <a:xfrm>
            <a:off x="3221073" y="1629288"/>
            <a:ext cx="2722094" cy="1629288"/>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8000">
                <a:gradFill>
                  <a:gsLst>
                    <a:gs pos="99000">
                      <a:srgbClr val="6E2FF1"/>
                    </a:gs>
                    <a:gs pos="0">
                      <a:schemeClr val="accent1"/>
                    </a:gs>
                  </a:gsLst>
                  <a:lin ang="18900000" scaled="1"/>
                </a:gradFill>
              </a:defRPr>
            </a:lvl1pPr>
            <a:lvl2pPr marL="414655" indent="0">
              <a:lnSpc>
                <a:spcPct val="100000"/>
              </a:lnSpc>
              <a:spcBef>
                <a:spcPts val="0"/>
              </a:spcBef>
              <a:spcAft>
                <a:spcPts val="0"/>
              </a:spcAft>
              <a:buClr>
                <a:schemeClr val="accent1"/>
              </a:buClr>
              <a:buFont typeface="Arial" panose="020B0604020202020204" pitchFamily="34" charset="0"/>
              <a:buNone/>
              <a:defRPr>
                <a:solidFill>
                  <a:schemeClr val="tx1"/>
                </a:solidFill>
              </a:defRPr>
            </a:lvl2pPr>
            <a:lvl3pPr marL="688975" indent="0">
              <a:lnSpc>
                <a:spcPct val="100000"/>
              </a:lnSpc>
              <a:spcBef>
                <a:spcPts val="0"/>
              </a:spcBef>
              <a:spcAft>
                <a:spcPts val="0"/>
              </a:spcAft>
              <a:buClr>
                <a:schemeClr val="accent1"/>
              </a:buClr>
              <a:buFont typeface="Arial" panose="020B0604020202020204" pitchFamily="34" charset="0"/>
              <a:buNone/>
              <a:defRPr>
                <a:solidFill>
                  <a:schemeClr val="tx1"/>
                </a:solidFill>
              </a:defRPr>
            </a:lvl3pPr>
            <a:lvl4pPr marL="1028700" indent="0">
              <a:lnSpc>
                <a:spcPct val="100000"/>
              </a:lnSpc>
              <a:spcBef>
                <a:spcPts val="0"/>
              </a:spcBef>
              <a:spcAft>
                <a:spcPts val="0"/>
              </a:spcAft>
              <a:buClr>
                <a:schemeClr val="accent1"/>
              </a:buClr>
              <a:buFont typeface="Arial" panose="020B0604020202020204" pitchFamily="34" charset="0"/>
              <a:buNone/>
              <a:defRPr>
                <a:solidFill>
                  <a:schemeClr val="tx1"/>
                </a:solidFill>
              </a:defRPr>
            </a:lvl4pPr>
            <a:lvl5pPr marL="1258888" indent="0">
              <a:lnSpc>
                <a:spcPct val="100000"/>
              </a:lnSpc>
              <a:spcBef>
                <a:spcPts val="0"/>
              </a:spcBef>
              <a:spcAft>
                <a:spcPts val="0"/>
              </a:spcAft>
              <a:buClr>
                <a:schemeClr val="accent1"/>
              </a:buClr>
              <a:buFont typeface="Arial" panose="020B0604020202020204" pitchFamily="34" charset="0"/>
              <a:buNone/>
              <a:defRPr>
                <a:solidFill>
                  <a:schemeClr val="tx1"/>
                </a:solidFill>
              </a:defRPr>
            </a:lvl5pPr>
          </a:lstStyle>
          <a:p>
            <a:pPr lvl="0"/>
            <a:r>
              <a:rPr lang="en-US" dirty="0"/>
              <a:t>000</a:t>
            </a:r>
          </a:p>
        </p:txBody>
      </p:sp>
      <p:sp>
        <p:nvSpPr>
          <p:cNvPr id="10" name="Text Placeholder 7">
            <a:extLst>
              <a:ext uri="{FF2B5EF4-FFF2-40B4-BE49-F238E27FC236}">
                <a16:creationId xmlns:a16="http://schemas.microsoft.com/office/drawing/2014/main" id="{D9EB60DC-009B-47A9-58C2-E9289D76E582}"/>
              </a:ext>
            </a:extLst>
          </p:cNvPr>
          <p:cNvSpPr>
            <a:spLocks noGrp="1"/>
          </p:cNvSpPr>
          <p:nvPr>
            <p:ph type="body" sz="quarter" idx="30" hasCustomPrompt="1"/>
          </p:nvPr>
        </p:nvSpPr>
        <p:spPr>
          <a:xfrm>
            <a:off x="6100197" y="1629288"/>
            <a:ext cx="2722094" cy="1629288"/>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8000">
                <a:gradFill>
                  <a:gsLst>
                    <a:gs pos="99000">
                      <a:srgbClr val="6E2FF1"/>
                    </a:gs>
                    <a:gs pos="0">
                      <a:schemeClr val="accent1"/>
                    </a:gs>
                  </a:gsLst>
                  <a:lin ang="18900000" scaled="1"/>
                </a:gradFill>
              </a:defRPr>
            </a:lvl1pPr>
            <a:lvl2pPr marL="414655" indent="0">
              <a:lnSpc>
                <a:spcPct val="100000"/>
              </a:lnSpc>
              <a:spcBef>
                <a:spcPts val="0"/>
              </a:spcBef>
              <a:spcAft>
                <a:spcPts val="0"/>
              </a:spcAft>
              <a:buClr>
                <a:schemeClr val="accent1"/>
              </a:buClr>
              <a:buFont typeface="Arial" panose="020B0604020202020204" pitchFamily="34" charset="0"/>
              <a:buNone/>
              <a:defRPr>
                <a:solidFill>
                  <a:schemeClr val="tx1"/>
                </a:solidFill>
              </a:defRPr>
            </a:lvl2pPr>
            <a:lvl3pPr marL="688975" indent="0">
              <a:lnSpc>
                <a:spcPct val="100000"/>
              </a:lnSpc>
              <a:spcBef>
                <a:spcPts val="0"/>
              </a:spcBef>
              <a:spcAft>
                <a:spcPts val="0"/>
              </a:spcAft>
              <a:buClr>
                <a:schemeClr val="accent1"/>
              </a:buClr>
              <a:buFont typeface="Arial" panose="020B0604020202020204" pitchFamily="34" charset="0"/>
              <a:buNone/>
              <a:defRPr>
                <a:solidFill>
                  <a:schemeClr val="tx1"/>
                </a:solidFill>
              </a:defRPr>
            </a:lvl3pPr>
            <a:lvl4pPr marL="1028700" indent="0">
              <a:lnSpc>
                <a:spcPct val="100000"/>
              </a:lnSpc>
              <a:spcBef>
                <a:spcPts val="0"/>
              </a:spcBef>
              <a:spcAft>
                <a:spcPts val="0"/>
              </a:spcAft>
              <a:buClr>
                <a:schemeClr val="accent1"/>
              </a:buClr>
              <a:buFont typeface="Arial" panose="020B0604020202020204" pitchFamily="34" charset="0"/>
              <a:buNone/>
              <a:defRPr>
                <a:solidFill>
                  <a:schemeClr val="tx1"/>
                </a:solidFill>
              </a:defRPr>
            </a:lvl4pPr>
            <a:lvl5pPr marL="1258888" indent="0">
              <a:lnSpc>
                <a:spcPct val="100000"/>
              </a:lnSpc>
              <a:spcBef>
                <a:spcPts val="0"/>
              </a:spcBef>
              <a:spcAft>
                <a:spcPts val="0"/>
              </a:spcAft>
              <a:buClr>
                <a:schemeClr val="accent1"/>
              </a:buClr>
              <a:buFont typeface="Arial" panose="020B0604020202020204" pitchFamily="34" charset="0"/>
              <a:buNone/>
              <a:defRPr>
                <a:solidFill>
                  <a:schemeClr val="tx1"/>
                </a:solidFill>
              </a:defRPr>
            </a:lvl5pPr>
          </a:lstStyle>
          <a:p>
            <a:pPr lvl="0"/>
            <a:r>
              <a:rPr lang="en-US" dirty="0"/>
              <a:t>000</a:t>
            </a:r>
          </a:p>
        </p:txBody>
      </p:sp>
      <p:sp>
        <p:nvSpPr>
          <p:cNvPr id="16" name="Text Placeholder 7">
            <a:extLst>
              <a:ext uri="{FF2B5EF4-FFF2-40B4-BE49-F238E27FC236}">
                <a16:creationId xmlns:a16="http://schemas.microsoft.com/office/drawing/2014/main" id="{5E4B321B-5901-6E05-22C2-FD9B5FAF86BC}"/>
              </a:ext>
            </a:extLst>
          </p:cNvPr>
          <p:cNvSpPr>
            <a:spLocks noGrp="1"/>
          </p:cNvSpPr>
          <p:nvPr>
            <p:ph type="body" sz="quarter" idx="31" hasCustomPrompt="1"/>
          </p:nvPr>
        </p:nvSpPr>
        <p:spPr>
          <a:xfrm>
            <a:off x="8979321" y="1629288"/>
            <a:ext cx="2722094" cy="1629288"/>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8000">
                <a:gradFill>
                  <a:gsLst>
                    <a:gs pos="99000">
                      <a:srgbClr val="6E2FF1"/>
                    </a:gs>
                    <a:gs pos="0">
                      <a:schemeClr val="accent1"/>
                    </a:gs>
                  </a:gsLst>
                  <a:lin ang="18900000" scaled="1"/>
                </a:gradFill>
              </a:defRPr>
            </a:lvl1pPr>
            <a:lvl2pPr marL="414655" indent="0">
              <a:lnSpc>
                <a:spcPct val="100000"/>
              </a:lnSpc>
              <a:spcBef>
                <a:spcPts val="0"/>
              </a:spcBef>
              <a:spcAft>
                <a:spcPts val="0"/>
              </a:spcAft>
              <a:buClr>
                <a:schemeClr val="accent1"/>
              </a:buClr>
              <a:buFont typeface="Arial" panose="020B0604020202020204" pitchFamily="34" charset="0"/>
              <a:buNone/>
              <a:defRPr>
                <a:solidFill>
                  <a:schemeClr val="tx1"/>
                </a:solidFill>
              </a:defRPr>
            </a:lvl2pPr>
            <a:lvl3pPr marL="688975" indent="0">
              <a:lnSpc>
                <a:spcPct val="100000"/>
              </a:lnSpc>
              <a:spcBef>
                <a:spcPts val="0"/>
              </a:spcBef>
              <a:spcAft>
                <a:spcPts val="0"/>
              </a:spcAft>
              <a:buClr>
                <a:schemeClr val="accent1"/>
              </a:buClr>
              <a:buFont typeface="Arial" panose="020B0604020202020204" pitchFamily="34" charset="0"/>
              <a:buNone/>
              <a:defRPr>
                <a:solidFill>
                  <a:schemeClr val="tx1"/>
                </a:solidFill>
              </a:defRPr>
            </a:lvl3pPr>
            <a:lvl4pPr marL="1028700" indent="0">
              <a:lnSpc>
                <a:spcPct val="100000"/>
              </a:lnSpc>
              <a:spcBef>
                <a:spcPts val="0"/>
              </a:spcBef>
              <a:spcAft>
                <a:spcPts val="0"/>
              </a:spcAft>
              <a:buClr>
                <a:schemeClr val="accent1"/>
              </a:buClr>
              <a:buFont typeface="Arial" panose="020B0604020202020204" pitchFamily="34" charset="0"/>
              <a:buNone/>
              <a:defRPr>
                <a:solidFill>
                  <a:schemeClr val="tx1"/>
                </a:solidFill>
              </a:defRPr>
            </a:lvl4pPr>
            <a:lvl5pPr marL="1258888" indent="0">
              <a:lnSpc>
                <a:spcPct val="100000"/>
              </a:lnSpc>
              <a:spcBef>
                <a:spcPts val="0"/>
              </a:spcBef>
              <a:spcAft>
                <a:spcPts val="0"/>
              </a:spcAft>
              <a:buClr>
                <a:schemeClr val="accent1"/>
              </a:buClr>
              <a:buFont typeface="Arial" panose="020B0604020202020204" pitchFamily="34" charset="0"/>
              <a:buNone/>
              <a:defRPr>
                <a:solidFill>
                  <a:schemeClr val="tx1"/>
                </a:solidFill>
              </a:defRPr>
            </a:lvl5pPr>
          </a:lstStyle>
          <a:p>
            <a:pPr lvl="0"/>
            <a:r>
              <a:rPr lang="en-US" dirty="0"/>
              <a:t>000</a:t>
            </a:r>
          </a:p>
        </p:txBody>
      </p:sp>
      <p:cxnSp>
        <p:nvCxnSpPr>
          <p:cNvPr id="6" name="Straight Connector 5">
            <a:extLst>
              <a:ext uri="{FF2B5EF4-FFF2-40B4-BE49-F238E27FC236}">
                <a16:creationId xmlns:a16="http://schemas.microsoft.com/office/drawing/2014/main" id="{9A17AD42-0E6D-D003-E77D-5403939E86A6}"/>
              </a:ext>
            </a:extLst>
          </p:cNvPr>
          <p:cNvCxnSpPr>
            <a:cxnSpLocks/>
          </p:cNvCxnSpPr>
          <p:nvPr userDrawn="1"/>
        </p:nvCxnSpPr>
        <p:spPr>
          <a:xfrm>
            <a:off x="355341" y="1458024"/>
            <a:ext cx="11501697" cy="0"/>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54322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2 column text with image">
    <p:spTree>
      <p:nvGrpSpPr>
        <p:cNvPr id="1" name=""/>
        <p:cNvGrpSpPr/>
        <p:nvPr/>
      </p:nvGrpSpPr>
      <p:grpSpPr>
        <a:xfrm>
          <a:off x="0" y="0"/>
          <a:ext cx="0" cy="0"/>
          <a:chOff x="0" y="0"/>
          <a:chExt cx="0" cy="0"/>
        </a:xfrm>
      </p:grpSpPr>
      <p:sp>
        <p:nvSpPr>
          <p:cNvPr id="14" name="Text Placeholder 7"/>
          <p:cNvSpPr>
            <a:spLocks noGrp="1"/>
          </p:cNvSpPr>
          <p:nvPr>
            <p:ph type="body" sz="quarter" idx="21" hasCustomPrompt="1"/>
          </p:nvPr>
        </p:nvSpPr>
        <p:spPr>
          <a:xfrm>
            <a:off x="341949" y="2959444"/>
            <a:ext cx="2722094" cy="327454"/>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1800">
                <a:solidFill>
                  <a:schemeClr val="tx1"/>
                </a:solidFill>
              </a:defRPr>
            </a:lvl1pPr>
            <a:lvl2pPr marL="58134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2pPr>
            <a:lvl3pPr marL="85566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3pPr>
            <a:lvl4pPr marL="1201738" indent="-173038">
              <a:lnSpc>
                <a:spcPct val="100000"/>
              </a:lnSpc>
              <a:spcBef>
                <a:spcPts val="0"/>
              </a:spcBef>
              <a:spcAft>
                <a:spcPts val="0"/>
              </a:spcAft>
              <a:buClr>
                <a:schemeClr val="accent1"/>
              </a:buClr>
              <a:buFont typeface="Arial" panose="020B0604020202020204" pitchFamily="34" charset="0"/>
              <a:buChar char="•"/>
              <a:defRPr>
                <a:solidFill>
                  <a:schemeClr val="tx1"/>
                </a:solidFill>
              </a:defRPr>
            </a:lvl4pPr>
            <a:lvl5pPr marL="1427163" indent="-168275">
              <a:lnSpc>
                <a:spcPct val="100000"/>
              </a:lnSpc>
              <a:spcBef>
                <a:spcPts val="0"/>
              </a:spcBef>
              <a:spcAft>
                <a:spcPts val="0"/>
              </a:spcAft>
              <a:buClr>
                <a:schemeClr val="accent1"/>
              </a:buClr>
              <a:buFont typeface="Arial" panose="020B0604020202020204" pitchFamily="34" charset="0"/>
              <a:buChar char="•"/>
              <a:defRPr>
                <a:solidFill>
                  <a:schemeClr val="tx1"/>
                </a:solidFill>
              </a:defRPr>
            </a:lvl5pPr>
          </a:lstStyle>
          <a:p>
            <a:pPr lvl="0"/>
            <a:r>
              <a:rPr lang="en-US" dirty="0"/>
              <a:t>Click to edit text</a:t>
            </a:r>
          </a:p>
        </p:txBody>
      </p:sp>
      <p:sp>
        <p:nvSpPr>
          <p:cNvPr id="3" name="Title 1">
            <a:extLst>
              <a:ext uri="{FF2B5EF4-FFF2-40B4-BE49-F238E27FC236}">
                <a16:creationId xmlns:a16="http://schemas.microsoft.com/office/drawing/2014/main" id="{3B284D0A-F33E-8740-6794-8EDAC74705FA}"/>
              </a:ext>
            </a:extLst>
          </p:cNvPr>
          <p:cNvSpPr>
            <a:spLocks noGrp="1"/>
          </p:cNvSpPr>
          <p:nvPr>
            <p:ph type="title" hasCustomPrompt="1"/>
          </p:nvPr>
        </p:nvSpPr>
        <p:spPr>
          <a:xfrm>
            <a:off x="334963" y="333375"/>
            <a:ext cx="11233150" cy="451869"/>
          </a:xfrm>
        </p:spPr>
        <p:txBody>
          <a:bodyPr anchor="t"/>
          <a:lstStyle>
            <a:lvl1pPr>
              <a:defRPr sz="3000">
                <a:solidFill>
                  <a:schemeClr val="tx1"/>
                </a:solidFill>
              </a:defRPr>
            </a:lvl1pPr>
          </a:lstStyle>
          <a:p>
            <a:r>
              <a:rPr lang="en-US" dirty="0"/>
              <a:t>Click to Edit Title Style</a:t>
            </a:r>
          </a:p>
        </p:txBody>
      </p:sp>
      <p:sp>
        <p:nvSpPr>
          <p:cNvPr id="4" name="Text Placeholder 43">
            <a:extLst>
              <a:ext uri="{FF2B5EF4-FFF2-40B4-BE49-F238E27FC236}">
                <a16:creationId xmlns:a16="http://schemas.microsoft.com/office/drawing/2014/main" id="{E119B61E-1D62-5564-D421-180CAE601CA7}"/>
              </a:ext>
            </a:extLst>
          </p:cNvPr>
          <p:cNvSpPr>
            <a:spLocks noGrp="1"/>
          </p:cNvSpPr>
          <p:nvPr>
            <p:ph type="body" sz="quarter" idx="13" hasCustomPrompt="1"/>
          </p:nvPr>
        </p:nvSpPr>
        <p:spPr>
          <a:xfrm>
            <a:off x="334963" y="785244"/>
            <a:ext cx="11233150" cy="344488"/>
          </a:xfrm>
        </p:spPr>
        <p:txBody>
          <a:bodyPr/>
          <a:lstStyle>
            <a:lvl1pPr marL="0" indent="0">
              <a:buNone/>
              <a:defRPr lang="en-US" sz="2200">
                <a:solidFill>
                  <a:srgbClr val="6E2FF1"/>
                </a:solidFill>
              </a:defRPr>
            </a:lvl1pPr>
          </a:lstStyle>
          <a:p>
            <a:pPr lvl="0"/>
            <a:r>
              <a:rPr lang="en-US" dirty="0"/>
              <a:t>Click to edit text styles</a:t>
            </a:r>
          </a:p>
        </p:txBody>
      </p:sp>
      <p:sp>
        <p:nvSpPr>
          <p:cNvPr id="5" name="Text Placeholder 7">
            <a:extLst>
              <a:ext uri="{FF2B5EF4-FFF2-40B4-BE49-F238E27FC236}">
                <a16:creationId xmlns:a16="http://schemas.microsoft.com/office/drawing/2014/main" id="{8DEC174F-ADED-FDBF-C6BD-CC5EA1D4D50F}"/>
              </a:ext>
            </a:extLst>
          </p:cNvPr>
          <p:cNvSpPr>
            <a:spLocks noGrp="1"/>
          </p:cNvSpPr>
          <p:nvPr>
            <p:ph type="body" sz="quarter" idx="28" hasCustomPrompt="1"/>
          </p:nvPr>
        </p:nvSpPr>
        <p:spPr>
          <a:xfrm>
            <a:off x="341949" y="1629288"/>
            <a:ext cx="2722094" cy="1248032"/>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8000">
                <a:gradFill>
                  <a:gsLst>
                    <a:gs pos="100000">
                      <a:srgbClr val="6E2FF1"/>
                    </a:gs>
                    <a:gs pos="0">
                      <a:schemeClr val="accent1"/>
                    </a:gs>
                  </a:gsLst>
                  <a:lin ang="18900000" scaled="1"/>
                </a:gradFill>
              </a:defRPr>
            </a:lvl1pPr>
            <a:lvl2pPr marL="414655" indent="0">
              <a:lnSpc>
                <a:spcPct val="100000"/>
              </a:lnSpc>
              <a:spcBef>
                <a:spcPts val="0"/>
              </a:spcBef>
              <a:spcAft>
                <a:spcPts val="0"/>
              </a:spcAft>
              <a:buClr>
                <a:schemeClr val="accent1"/>
              </a:buClr>
              <a:buFont typeface="Arial" panose="020B0604020202020204" pitchFamily="34" charset="0"/>
              <a:buNone/>
              <a:defRPr>
                <a:solidFill>
                  <a:schemeClr val="tx1"/>
                </a:solidFill>
              </a:defRPr>
            </a:lvl2pPr>
            <a:lvl3pPr marL="688975" indent="0">
              <a:lnSpc>
                <a:spcPct val="100000"/>
              </a:lnSpc>
              <a:spcBef>
                <a:spcPts val="0"/>
              </a:spcBef>
              <a:spcAft>
                <a:spcPts val="0"/>
              </a:spcAft>
              <a:buClr>
                <a:schemeClr val="accent1"/>
              </a:buClr>
              <a:buFont typeface="Arial" panose="020B0604020202020204" pitchFamily="34" charset="0"/>
              <a:buNone/>
              <a:defRPr>
                <a:solidFill>
                  <a:schemeClr val="tx1"/>
                </a:solidFill>
              </a:defRPr>
            </a:lvl3pPr>
            <a:lvl4pPr marL="1028700" indent="0">
              <a:lnSpc>
                <a:spcPct val="100000"/>
              </a:lnSpc>
              <a:spcBef>
                <a:spcPts val="0"/>
              </a:spcBef>
              <a:spcAft>
                <a:spcPts val="0"/>
              </a:spcAft>
              <a:buClr>
                <a:schemeClr val="accent1"/>
              </a:buClr>
              <a:buFont typeface="Arial" panose="020B0604020202020204" pitchFamily="34" charset="0"/>
              <a:buNone/>
              <a:defRPr>
                <a:solidFill>
                  <a:schemeClr val="tx1"/>
                </a:solidFill>
              </a:defRPr>
            </a:lvl4pPr>
            <a:lvl5pPr marL="1258888" indent="0">
              <a:lnSpc>
                <a:spcPct val="100000"/>
              </a:lnSpc>
              <a:spcBef>
                <a:spcPts val="0"/>
              </a:spcBef>
              <a:spcAft>
                <a:spcPts val="0"/>
              </a:spcAft>
              <a:buClr>
                <a:schemeClr val="accent1"/>
              </a:buClr>
              <a:buFont typeface="Arial" panose="020B0604020202020204" pitchFamily="34" charset="0"/>
              <a:buNone/>
              <a:defRPr>
                <a:solidFill>
                  <a:schemeClr val="tx1"/>
                </a:solidFill>
              </a:defRPr>
            </a:lvl5pPr>
          </a:lstStyle>
          <a:p>
            <a:pPr lvl="0"/>
            <a:r>
              <a:rPr lang="en-US" dirty="0"/>
              <a:t>000</a:t>
            </a:r>
          </a:p>
        </p:txBody>
      </p:sp>
      <p:sp>
        <p:nvSpPr>
          <p:cNvPr id="9" name="Text Placeholder 7">
            <a:extLst>
              <a:ext uri="{FF2B5EF4-FFF2-40B4-BE49-F238E27FC236}">
                <a16:creationId xmlns:a16="http://schemas.microsoft.com/office/drawing/2014/main" id="{D11A6F5E-3913-17ED-4FCA-C7C5F4F934C0}"/>
              </a:ext>
            </a:extLst>
          </p:cNvPr>
          <p:cNvSpPr>
            <a:spLocks noGrp="1"/>
          </p:cNvSpPr>
          <p:nvPr>
            <p:ph type="body" sz="quarter" idx="29" hasCustomPrompt="1"/>
          </p:nvPr>
        </p:nvSpPr>
        <p:spPr>
          <a:xfrm>
            <a:off x="3221073" y="1629288"/>
            <a:ext cx="2722094" cy="1248032"/>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8000">
                <a:gradFill>
                  <a:gsLst>
                    <a:gs pos="100000">
                      <a:srgbClr val="6E2FF1"/>
                    </a:gs>
                    <a:gs pos="0">
                      <a:schemeClr val="accent1"/>
                    </a:gs>
                  </a:gsLst>
                  <a:lin ang="18900000" scaled="1"/>
                </a:gradFill>
              </a:defRPr>
            </a:lvl1pPr>
            <a:lvl2pPr marL="414655" indent="0">
              <a:lnSpc>
                <a:spcPct val="100000"/>
              </a:lnSpc>
              <a:spcBef>
                <a:spcPts val="0"/>
              </a:spcBef>
              <a:spcAft>
                <a:spcPts val="0"/>
              </a:spcAft>
              <a:buClr>
                <a:schemeClr val="accent1"/>
              </a:buClr>
              <a:buFont typeface="Arial" panose="020B0604020202020204" pitchFamily="34" charset="0"/>
              <a:buNone/>
              <a:defRPr>
                <a:solidFill>
                  <a:schemeClr val="tx1"/>
                </a:solidFill>
              </a:defRPr>
            </a:lvl2pPr>
            <a:lvl3pPr marL="688975" indent="0">
              <a:lnSpc>
                <a:spcPct val="100000"/>
              </a:lnSpc>
              <a:spcBef>
                <a:spcPts val="0"/>
              </a:spcBef>
              <a:spcAft>
                <a:spcPts val="0"/>
              </a:spcAft>
              <a:buClr>
                <a:schemeClr val="accent1"/>
              </a:buClr>
              <a:buFont typeface="Arial" panose="020B0604020202020204" pitchFamily="34" charset="0"/>
              <a:buNone/>
              <a:defRPr>
                <a:solidFill>
                  <a:schemeClr val="tx1"/>
                </a:solidFill>
              </a:defRPr>
            </a:lvl3pPr>
            <a:lvl4pPr marL="1028700" indent="0">
              <a:lnSpc>
                <a:spcPct val="100000"/>
              </a:lnSpc>
              <a:spcBef>
                <a:spcPts val="0"/>
              </a:spcBef>
              <a:spcAft>
                <a:spcPts val="0"/>
              </a:spcAft>
              <a:buClr>
                <a:schemeClr val="accent1"/>
              </a:buClr>
              <a:buFont typeface="Arial" panose="020B0604020202020204" pitchFamily="34" charset="0"/>
              <a:buNone/>
              <a:defRPr>
                <a:solidFill>
                  <a:schemeClr val="tx1"/>
                </a:solidFill>
              </a:defRPr>
            </a:lvl4pPr>
            <a:lvl5pPr marL="1258888" indent="0">
              <a:lnSpc>
                <a:spcPct val="100000"/>
              </a:lnSpc>
              <a:spcBef>
                <a:spcPts val="0"/>
              </a:spcBef>
              <a:spcAft>
                <a:spcPts val="0"/>
              </a:spcAft>
              <a:buClr>
                <a:schemeClr val="accent1"/>
              </a:buClr>
              <a:buFont typeface="Arial" panose="020B0604020202020204" pitchFamily="34" charset="0"/>
              <a:buNone/>
              <a:defRPr>
                <a:solidFill>
                  <a:schemeClr val="tx1"/>
                </a:solidFill>
              </a:defRPr>
            </a:lvl5pPr>
          </a:lstStyle>
          <a:p>
            <a:pPr lvl="0"/>
            <a:r>
              <a:rPr lang="en-US" dirty="0"/>
              <a:t>000</a:t>
            </a:r>
          </a:p>
        </p:txBody>
      </p:sp>
      <p:sp>
        <p:nvSpPr>
          <p:cNvPr id="10" name="Text Placeholder 7">
            <a:extLst>
              <a:ext uri="{FF2B5EF4-FFF2-40B4-BE49-F238E27FC236}">
                <a16:creationId xmlns:a16="http://schemas.microsoft.com/office/drawing/2014/main" id="{D9EB60DC-009B-47A9-58C2-E9289D76E582}"/>
              </a:ext>
            </a:extLst>
          </p:cNvPr>
          <p:cNvSpPr>
            <a:spLocks noGrp="1"/>
          </p:cNvSpPr>
          <p:nvPr>
            <p:ph type="body" sz="quarter" idx="30" hasCustomPrompt="1"/>
          </p:nvPr>
        </p:nvSpPr>
        <p:spPr>
          <a:xfrm>
            <a:off x="6100197" y="1629288"/>
            <a:ext cx="2722094" cy="1248032"/>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8000">
                <a:gradFill>
                  <a:gsLst>
                    <a:gs pos="100000">
                      <a:srgbClr val="6E2FF1"/>
                    </a:gs>
                    <a:gs pos="0">
                      <a:schemeClr val="accent1"/>
                    </a:gs>
                  </a:gsLst>
                  <a:lin ang="18900000" scaled="1"/>
                </a:gradFill>
              </a:defRPr>
            </a:lvl1pPr>
            <a:lvl2pPr marL="414655" indent="0">
              <a:lnSpc>
                <a:spcPct val="100000"/>
              </a:lnSpc>
              <a:spcBef>
                <a:spcPts val="0"/>
              </a:spcBef>
              <a:spcAft>
                <a:spcPts val="0"/>
              </a:spcAft>
              <a:buClr>
                <a:schemeClr val="accent1"/>
              </a:buClr>
              <a:buFont typeface="Arial" panose="020B0604020202020204" pitchFamily="34" charset="0"/>
              <a:buNone/>
              <a:defRPr>
                <a:solidFill>
                  <a:schemeClr val="tx1"/>
                </a:solidFill>
              </a:defRPr>
            </a:lvl2pPr>
            <a:lvl3pPr marL="688975" indent="0">
              <a:lnSpc>
                <a:spcPct val="100000"/>
              </a:lnSpc>
              <a:spcBef>
                <a:spcPts val="0"/>
              </a:spcBef>
              <a:spcAft>
                <a:spcPts val="0"/>
              </a:spcAft>
              <a:buClr>
                <a:schemeClr val="accent1"/>
              </a:buClr>
              <a:buFont typeface="Arial" panose="020B0604020202020204" pitchFamily="34" charset="0"/>
              <a:buNone/>
              <a:defRPr>
                <a:solidFill>
                  <a:schemeClr val="tx1"/>
                </a:solidFill>
              </a:defRPr>
            </a:lvl3pPr>
            <a:lvl4pPr marL="1028700" indent="0">
              <a:lnSpc>
                <a:spcPct val="100000"/>
              </a:lnSpc>
              <a:spcBef>
                <a:spcPts val="0"/>
              </a:spcBef>
              <a:spcAft>
                <a:spcPts val="0"/>
              </a:spcAft>
              <a:buClr>
                <a:schemeClr val="accent1"/>
              </a:buClr>
              <a:buFont typeface="Arial" panose="020B0604020202020204" pitchFamily="34" charset="0"/>
              <a:buNone/>
              <a:defRPr>
                <a:solidFill>
                  <a:schemeClr val="tx1"/>
                </a:solidFill>
              </a:defRPr>
            </a:lvl4pPr>
            <a:lvl5pPr marL="1258888" indent="0">
              <a:lnSpc>
                <a:spcPct val="100000"/>
              </a:lnSpc>
              <a:spcBef>
                <a:spcPts val="0"/>
              </a:spcBef>
              <a:spcAft>
                <a:spcPts val="0"/>
              </a:spcAft>
              <a:buClr>
                <a:schemeClr val="accent1"/>
              </a:buClr>
              <a:buFont typeface="Arial" panose="020B0604020202020204" pitchFamily="34" charset="0"/>
              <a:buNone/>
              <a:defRPr>
                <a:solidFill>
                  <a:schemeClr val="tx1"/>
                </a:solidFill>
              </a:defRPr>
            </a:lvl5pPr>
          </a:lstStyle>
          <a:p>
            <a:pPr lvl="0"/>
            <a:r>
              <a:rPr lang="en-US" dirty="0"/>
              <a:t>000</a:t>
            </a:r>
          </a:p>
        </p:txBody>
      </p:sp>
      <p:sp>
        <p:nvSpPr>
          <p:cNvPr id="16" name="Text Placeholder 7">
            <a:extLst>
              <a:ext uri="{FF2B5EF4-FFF2-40B4-BE49-F238E27FC236}">
                <a16:creationId xmlns:a16="http://schemas.microsoft.com/office/drawing/2014/main" id="{5E4B321B-5901-6E05-22C2-FD9B5FAF86BC}"/>
              </a:ext>
            </a:extLst>
          </p:cNvPr>
          <p:cNvSpPr>
            <a:spLocks noGrp="1"/>
          </p:cNvSpPr>
          <p:nvPr>
            <p:ph type="body" sz="quarter" idx="31" hasCustomPrompt="1"/>
          </p:nvPr>
        </p:nvSpPr>
        <p:spPr>
          <a:xfrm>
            <a:off x="8979321" y="1629288"/>
            <a:ext cx="2722094" cy="1248032"/>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8000">
                <a:gradFill>
                  <a:gsLst>
                    <a:gs pos="100000">
                      <a:srgbClr val="6E2FF1"/>
                    </a:gs>
                    <a:gs pos="0">
                      <a:schemeClr val="accent1"/>
                    </a:gs>
                  </a:gsLst>
                  <a:lin ang="18900000" scaled="1"/>
                </a:gradFill>
              </a:defRPr>
            </a:lvl1pPr>
            <a:lvl2pPr marL="414655" indent="0">
              <a:lnSpc>
                <a:spcPct val="100000"/>
              </a:lnSpc>
              <a:spcBef>
                <a:spcPts val="0"/>
              </a:spcBef>
              <a:spcAft>
                <a:spcPts val="0"/>
              </a:spcAft>
              <a:buClr>
                <a:schemeClr val="accent1"/>
              </a:buClr>
              <a:buFont typeface="Arial" panose="020B0604020202020204" pitchFamily="34" charset="0"/>
              <a:buNone/>
              <a:defRPr>
                <a:solidFill>
                  <a:schemeClr val="tx1"/>
                </a:solidFill>
              </a:defRPr>
            </a:lvl2pPr>
            <a:lvl3pPr marL="688975" indent="0">
              <a:lnSpc>
                <a:spcPct val="100000"/>
              </a:lnSpc>
              <a:spcBef>
                <a:spcPts val="0"/>
              </a:spcBef>
              <a:spcAft>
                <a:spcPts val="0"/>
              </a:spcAft>
              <a:buClr>
                <a:schemeClr val="accent1"/>
              </a:buClr>
              <a:buFont typeface="Arial" panose="020B0604020202020204" pitchFamily="34" charset="0"/>
              <a:buNone/>
              <a:defRPr>
                <a:solidFill>
                  <a:schemeClr val="tx1"/>
                </a:solidFill>
              </a:defRPr>
            </a:lvl3pPr>
            <a:lvl4pPr marL="1028700" indent="0">
              <a:lnSpc>
                <a:spcPct val="100000"/>
              </a:lnSpc>
              <a:spcBef>
                <a:spcPts val="0"/>
              </a:spcBef>
              <a:spcAft>
                <a:spcPts val="0"/>
              </a:spcAft>
              <a:buClr>
                <a:schemeClr val="accent1"/>
              </a:buClr>
              <a:buFont typeface="Arial" panose="020B0604020202020204" pitchFamily="34" charset="0"/>
              <a:buNone/>
              <a:defRPr>
                <a:solidFill>
                  <a:schemeClr val="tx1"/>
                </a:solidFill>
              </a:defRPr>
            </a:lvl4pPr>
            <a:lvl5pPr marL="1258888" indent="0">
              <a:lnSpc>
                <a:spcPct val="100000"/>
              </a:lnSpc>
              <a:spcBef>
                <a:spcPts val="0"/>
              </a:spcBef>
              <a:spcAft>
                <a:spcPts val="0"/>
              </a:spcAft>
              <a:buClr>
                <a:schemeClr val="accent1"/>
              </a:buClr>
              <a:buFont typeface="Arial" panose="020B0604020202020204" pitchFamily="34" charset="0"/>
              <a:buNone/>
              <a:defRPr>
                <a:solidFill>
                  <a:schemeClr val="tx1"/>
                </a:solidFill>
              </a:defRPr>
            </a:lvl5pPr>
          </a:lstStyle>
          <a:p>
            <a:pPr lvl="0"/>
            <a:r>
              <a:rPr lang="en-US" dirty="0"/>
              <a:t>000</a:t>
            </a:r>
          </a:p>
        </p:txBody>
      </p:sp>
      <p:sp>
        <p:nvSpPr>
          <p:cNvPr id="6" name="Text Placeholder 7">
            <a:extLst>
              <a:ext uri="{FF2B5EF4-FFF2-40B4-BE49-F238E27FC236}">
                <a16:creationId xmlns:a16="http://schemas.microsoft.com/office/drawing/2014/main" id="{E957452A-AF7E-7246-7A35-3BB379A8B532}"/>
              </a:ext>
            </a:extLst>
          </p:cNvPr>
          <p:cNvSpPr>
            <a:spLocks noGrp="1"/>
          </p:cNvSpPr>
          <p:nvPr>
            <p:ph type="body" sz="quarter" idx="32" hasCustomPrompt="1"/>
          </p:nvPr>
        </p:nvSpPr>
        <p:spPr>
          <a:xfrm>
            <a:off x="3221074" y="2959444"/>
            <a:ext cx="2722094" cy="327454"/>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1800">
                <a:solidFill>
                  <a:schemeClr val="tx1"/>
                </a:solidFill>
              </a:defRPr>
            </a:lvl1pPr>
            <a:lvl2pPr marL="58134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2pPr>
            <a:lvl3pPr marL="85566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3pPr>
            <a:lvl4pPr marL="1201738" indent="-173038">
              <a:lnSpc>
                <a:spcPct val="100000"/>
              </a:lnSpc>
              <a:spcBef>
                <a:spcPts val="0"/>
              </a:spcBef>
              <a:spcAft>
                <a:spcPts val="0"/>
              </a:spcAft>
              <a:buClr>
                <a:schemeClr val="accent1"/>
              </a:buClr>
              <a:buFont typeface="Arial" panose="020B0604020202020204" pitchFamily="34" charset="0"/>
              <a:buChar char="•"/>
              <a:defRPr>
                <a:solidFill>
                  <a:schemeClr val="tx1"/>
                </a:solidFill>
              </a:defRPr>
            </a:lvl4pPr>
            <a:lvl5pPr marL="1427163" indent="-168275">
              <a:lnSpc>
                <a:spcPct val="100000"/>
              </a:lnSpc>
              <a:spcBef>
                <a:spcPts val="0"/>
              </a:spcBef>
              <a:spcAft>
                <a:spcPts val="0"/>
              </a:spcAft>
              <a:buClr>
                <a:schemeClr val="accent1"/>
              </a:buClr>
              <a:buFont typeface="Arial" panose="020B0604020202020204" pitchFamily="34" charset="0"/>
              <a:buChar char="•"/>
              <a:defRPr>
                <a:solidFill>
                  <a:schemeClr val="tx1"/>
                </a:solidFill>
              </a:defRPr>
            </a:lvl5pPr>
          </a:lstStyle>
          <a:p>
            <a:pPr lvl="0"/>
            <a:r>
              <a:rPr lang="en-US" dirty="0"/>
              <a:t>Click to edit text</a:t>
            </a:r>
          </a:p>
        </p:txBody>
      </p:sp>
      <p:sp>
        <p:nvSpPr>
          <p:cNvPr id="7" name="Text Placeholder 7">
            <a:extLst>
              <a:ext uri="{FF2B5EF4-FFF2-40B4-BE49-F238E27FC236}">
                <a16:creationId xmlns:a16="http://schemas.microsoft.com/office/drawing/2014/main" id="{B5EBBE91-55EF-15D2-1710-DC4DF3D74DA8}"/>
              </a:ext>
            </a:extLst>
          </p:cNvPr>
          <p:cNvSpPr>
            <a:spLocks noGrp="1"/>
          </p:cNvSpPr>
          <p:nvPr>
            <p:ph type="body" sz="quarter" idx="33" hasCustomPrompt="1"/>
          </p:nvPr>
        </p:nvSpPr>
        <p:spPr>
          <a:xfrm>
            <a:off x="6100197" y="2959444"/>
            <a:ext cx="2722094" cy="327454"/>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1800">
                <a:solidFill>
                  <a:schemeClr val="tx1"/>
                </a:solidFill>
              </a:defRPr>
            </a:lvl1pPr>
            <a:lvl2pPr marL="58134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2pPr>
            <a:lvl3pPr marL="85566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3pPr>
            <a:lvl4pPr marL="1201738" indent="-173038">
              <a:lnSpc>
                <a:spcPct val="100000"/>
              </a:lnSpc>
              <a:spcBef>
                <a:spcPts val="0"/>
              </a:spcBef>
              <a:spcAft>
                <a:spcPts val="0"/>
              </a:spcAft>
              <a:buClr>
                <a:schemeClr val="accent1"/>
              </a:buClr>
              <a:buFont typeface="Arial" panose="020B0604020202020204" pitchFamily="34" charset="0"/>
              <a:buChar char="•"/>
              <a:defRPr>
                <a:solidFill>
                  <a:schemeClr val="tx1"/>
                </a:solidFill>
              </a:defRPr>
            </a:lvl4pPr>
            <a:lvl5pPr marL="1427163" indent="-168275">
              <a:lnSpc>
                <a:spcPct val="100000"/>
              </a:lnSpc>
              <a:spcBef>
                <a:spcPts val="0"/>
              </a:spcBef>
              <a:spcAft>
                <a:spcPts val="0"/>
              </a:spcAft>
              <a:buClr>
                <a:schemeClr val="accent1"/>
              </a:buClr>
              <a:buFont typeface="Arial" panose="020B0604020202020204" pitchFamily="34" charset="0"/>
              <a:buChar char="•"/>
              <a:defRPr>
                <a:solidFill>
                  <a:schemeClr val="tx1"/>
                </a:solidFill>
              </a:defRPr>
            </a:lvl5pPr>
          </a:lstStyle>
          <a:p>
            <a:pPr lvl="0"/>
            <a:r>
              <a:rPr lang="en-US" dirty="0"/>
              <a:t>Click to edit text</a:t>
            </a:r>
          </a:p>
        </p:txBody>
      </p:sp>
      <p:sp>
        <p:nvSpPr>
          <p:cNvPr id="8" name="Text Placeholder 7">
            <a:extLst>
              <a:ext uri="{FF2B5EF4-FFF2-40B4-BE49-F238E27FC236}">
                <a16:creationId xmlns:a16="http://schemas.microsoft.com/office/drawing/2014/main" id="{59A3577A-B822-01D3-6925-E735C4C29381}"/>
              </a:ext>
            </a:extLst>
          </p:cNvPr>
          <p:cNvSpPr>
            <a:spLocks noGrp="1"/>
          </p:cNvSpPr>
          <p:nvPr>
            <p:ph type="body" sz="quarter" idx="34" hasCustomPrompt="1"/>
          </p:nvPr>
        </p:nvSpPr>
        <p:spPr>
          <a:xfrm>
            <a:off x="8975725" y="2959444"/>
            <a:ext cx="2722094" cy="327454"/>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1800">
                <a:solidFill>
                  <a:schemeClr val="tx1"/>
                </a:solidFill>
              </a:defRPr>
            </a:lvl1pPr>
            <a:lvl2pPr marL="58134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2pPr>
            <a:lvl3pPr marL="85566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3pPr>
            <a:lvl4pPr marL="1201738" indent="-173038">
              <a:lnSpc>
                <a:spcPct val="100000"/>
              </a:lnSpc>
              <a:spcBef>
                <a:spcPts val="0"/>
              </a:spcBef>
              <a:spcAft>
                <a:spcPts val="0"/>
              </a:spcAft>
              <a:buClr>
                <a:schemeClr val="accent1"/>
              </a:buClr>
              <a:buFont typeface="Arial" panose="020B0604020202020204" pitchFamily="34" charset="0"/>
              <a:buChar char="•"/>
              <a:defRPr>
                <a:solidFill>
                  <a:schemeClr val="tx1"/>
                </a:solidFill>
              </a:defRPr>
            </a:lvl4pPr>
            <a:lvl5pPr marL="1427163" indent="-168275">
              <a:lnSpc>
                <a:spcPct val="100000"/>
              </a:lnSpc>
              <a:spcBef>
                <a:spcPts val="0"/>
              </a:spcBef>
              <a:spcAft>
                <a:spcPts val="0"/>
              </a:spcAft>
              <a:buClr>
                <a:schemeClr val="accent1"/>
              </a:buClr>
              <a:buFont typeface="Arial" panose="020B0604020202020204" pitchFamily="34" charset="0"/>
              <a:buChar char="•"/>
              <a:defRPr>
                <a:solidFill>
                  <a:schemeClr val="tx1"/>
                </a:solidFill>
              </a:defRPr>
            </a:lvl5pPr>
          </a:lstStyle>
          <a:p>
            <a:pPr lvl="0"/>
            <a:r>
              <a:rPr lang="en-US" dirty="0"/>
              <a:t>Click to edit text</a:t>
            </a:r>
          </a:p>
        </p:txBody>
      </p:sp>
      <p:sp>
        <p:nvSpPr>
          <p:cNvPr id="11" name="Text Placeholder 7">
            <a:extLst>
              <a:ext uri="{FF2B5EF4-FFF2-40B4-BE49-F238E27FC236}">
                <a16:creationId xmlns:a16="http://schemas.microsoft.com/office/drawing/2014/main" id="{169C80CA-6FC8-09B8-7988-1C03FBFEAC6F}"/>
              </a:ext>
            </a:extLst>
          </p:cNvPr>
          <p:cNvSpPr>
            <a:spLocks noGrp="1"/>
          </p:cNvSpPr>
          <p:nvPr>
            <p:ph type="body" sz="quarter" idx="35" hasCustomPrompt="1"/>
          </p:nvPr>
        </p:nvSpPr>
        <p:spPr>
          <a:xfrm>
            <a:off x="341949" y="5154004"/>
            <a:ext cx="2722094" cy="327454"/>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1800">
                <a:solidFill>
                  <a:schemeClr val="tx1"/>
                </a:solidFill>
              </a:defRPr>
            </a:lvl1pPr>
            <a:lvl2pPr marL="58134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2pPr>
            <a:lvl3pPr marL="85566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3pPr>
            <a:lvl4pPr marL="1201738" indent="-173038">
              <a:lnSpc>
                <a:spcPct val="100000"/>
              </a:lnSpc>
              <a:spcBef>
                <a:spcPts val="0"/>
              </a:spcBef>
              <a:spcAft>
                <a:spcPts val="0"/>
              </a:spcAft>
              <a:buClr>
                <a:schemeClr val="accent1"/>
              </a:buClr>
              <a:buFont typeface="Arial" panose="020B0604020202020204" pitchFamily="34" charset="0"/>
              <a:buChar char="•"/>
              <a:defRPr>
                <a:solidFill>
                  <a:schemeClr val="tx1"/>
                </a:solidFill>
              </a:defRPr>
            </a:lvl4pPr>
            <a:lvl5pPr marL="1427163" indent="-168275">
              <a:lnSpc>
                <a:spcPct val="100000"/>
              </a:lnSpc>
              <a:spcBef>
                <a:spcPts val="0"/>
              </a:spcBef>
              <a:spcAft>
                <a:spcPts val="0"/>
              </a:spcAft>
              <a:buClr>
                <a:schemeClr val="accent1"/>
              </a:buClr>
              <a:buFont typeface="Arial" panose="020B0604020202020204" pitchFamily="34" charset="0"/>
              <a:buChar char="•"/>
              <a:defRPr>
                <a:solidFill>
                  <a:schemeClr val="tx1"/>
                </a:solidFill>
              </a:defRPr>
            </a:lvl5pPr>
          </a:lstStyle>
          <a:p>
            <a:pPr lvl="0"/>
            <a:r>
              <a:rPr lang="en-US" dirty="0"/>
              <a:t>Click to edit text</a:t>
            </a:r>
          </a:p>
        </p:txBody>
      </p:sp>
      <p:cxnSp>
        <p:nvCxnSpPr>
          <p:cNvPr id="13" name="Straight Connector 12">
            <a:extLst>
              <a:ext uri="{FF2B5EF4-FFF2-40B4-BE49-F238E27FC236}">
                <a16:creationId xmlns:a16="http://schemas.microsoft.com/office/drawing/2014/main" id="{4E9CA1D0-C1B9-D36D-765F-EB10095B4D00}"/>
              </a:ext>
            </a:extLst>
          </p:cNvPr>
          <p:cNvCxnSpPr>
            <a:cxnSpLocks/>
          </p:cNvCxnSpPr>
          <p:nvPr userDrawn="1"/>
        </p:nvCxnSpPr>
        <p:spPr>
          <a:xfrm flipH="1">
            <a:off x="334963" y="3652584"/>
            <a:ext cx="11522075"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7">
            <a:extLst>
              <a:ext uri="{FF2B5EF4-FFF2-40B4-BE49-F238E27FC236}">
                <a16:creationId xmlns:a16="http://schemas.microsoft.com/office/drawing/2014/main" id="{ED8DED05-E2E3-E60C-8FB6-98C11629DBEA}"/>
              </a:ext>
            </a:extLst>
          </p:cNvPr>
          <p:cNvSpPr>
            <a:spLocks noGrp="1"/>
          </p:cNvSpPr>
          <p:nvPr>
            <p:ph type="body" sz="quarter" idx="36" hasCustomPrompt="1"/>
          </p:nvPr>
        </p:nvSpPr>
        <p:spPr>
          <a:xfrm>
            <a:off x="341949" y="3905972"/>
            <a:ext cx="2722094" cy="1414848"/>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8000">
                <a:gradFill>
                  <a:gsLst>
                    <a:gs pos="100000">
                      <a:srgbClr val="6E2FF1"/>
                    </a:gs>
                    <a:gs pos="0">
                      <a:schemeClr val="accent1"/>
                    </a:gs>
                  </a:gsLst>
                  <a:lin ang="18900000" scaled="1"/>
                </a:gradFill>
              </a:defRPr>
            </a:lvl1pPr>
            <a:lvl2pPr marL="414655" indent="0">
              <a:lnSpc>
                <a:spcPct val="100000"/>
              </a:lnSpc>
              <a:spcBef>
                <a:spcPts val="0"/>
              </a:spcBef>
              <a:spcAft>
                <a:spcPts val="0"/>
              </a:spcAft>
              <a:buClr>
                <a:schemeClr val="accent1"/>
              </a:buClr>
              <a:buFont typeface="Arial" panose="020B0604020202020204" pitchFamily="34" charset="0"/>
              <a:buNone/>
              <a:defRPr>
                <a:solidFill>
                  <a:schemeClr val="tx1"/>
                </a:solidFill>
              </a:defRPr>
            </a:lvl2pPr>
            <a:lvl3pPr marL="688975" indent="0">
              <a:lnSpc>
                <a:spcPct val="100000"/>
              </a:lnSpc>
              <a:spcBef>
                <a:spcPts val="0"/>
              </a:spcBef>
              <a:spcAft>
                <a:spcPts val="0"/>
              </a:spcAft>
              <a:buClr>
                <a:schemeClr val="accent1"/>
              </a:buClr>
              <a:buFont typeface="Arial" panose="020B0604020202020204" pitchFamily="34" charset="0"/>
              <a:buNone/>
              <a:defRPr>
                <a:solidFill>
                  <a:schemeClr val="tx1"/>
                </a:solidFill>
              </a:defRPr>
            </a:lvl3pPr>
            <a:lvl4pPr marL="1028700" indent="0">
              <a:lnSpc>
                <a:spcPct val="100000"/>
              </a:lnSpc>
              <a:spcBef>
                <a:spcPts val="0"/>
              </a:spcBef>
              <a:spcAft>
                <a:spcPts val="0"/>
              </a:spcAft>
              <a:buClr>
                <a:schemeClr val="accent1"/>
              </a:buClr>
              <a:buFont typeface="Arial" panose="020B0604020202020204" pitchFamily="34" charset="0"/>
              <a:buNone/>
              <a:defRPr>
                <a:solidFill>
                  <a:schemeClr val="tx1"/>
                </a:solidFill>
              </a:defRPr>
            </a:lvl4pPr>
            <a:lvl5pPr marL="1258888" indent="0">
              <a:lnSpc>
                <a:spcPct val="100000"/>
              </a:lnSpc>
              <a:spcBef>
                <a:spcPts val="0"/>
              </a:spcBef>
              <a:spcAft>
                <a:spcPts val="0"/>
              </a:spcAft>
              <a:buClr>
                <a:schemeClr val="accent1"/>
              </a:buClr>
              <a:buFont typeface="Arial" panose="020B0604020202020204" pitchFamily="34" charset="0"/>
              <a:buNone/>
              <a:defRPr>
                <a:solidFill>
                  <a:schemeClr val="tx1"/>
                </a:solidFill>
              </a:defRPr>
            </a:lvl5pPr>
          </a:lstStyle>
          <a:p>
            <a:pPr lvl="0"/>
            <a:r>
              <a:rPr lang="en-US" dirty="0"/>
              <a:t>000</a:t>
            </a:r>
          </a:p>
        </p:txBody>
      </p:sp>
      <p:sp>
        <p:nvSpPr>
          <p:cNvPr id="19" name="Text Placeholder 7">
            <a:extLst>
              <a:ext uri="{FF2B5EF4-FFF2-40B4-BE49-F238E27FC236}">
                <a16:creationId xmlns:a16="http://schemas.microsoft.com/office/drawing/2014/main" id="{D10FC326-371E-A33A-2DCE-493B59304E5E}"/>
              </a:ext>
            </a:extLst>
          </p:cNvPr>
          <p:cNvSpPr>
            <a:spLocks noGrp="1"/>
          </p:cNvSpPr>
          <p:nvPr>
            <p:ph type="body" sz="quarter" idx="37" hasCustomPrompt="1"/>
          </p:nvPr>
        </p:nvSpPr>
        <p:spPr>
          <a:xfrm>
            <a:off x="3221073" y="3905972"/>
            <a:ext cx="2722094" cy="1414848"/>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8000">
                <a:gradFill>
                  <a:gsLst>
                    <a:gs pos="100000">
                      <a:srgbClr val="6E2FF1"/>
                    </a:gs>
                    <a:gs pos="0">
                      <a:schemeClr val="accent1"/>
                    </a:gs>
                  </a:gsLst>
                  <a:lin ang="18900000" scaled="1"/>
                </a:gradFill>
              </a:defRPr>
            </a:lvl1pPr>
            <a:lvl2pPr marL="414655" indent="0">
              <a:lnSpc>
                <a:spcPct val="100000"/>
              </a:lnSpc>
              <a:spcBef>
                <a:spcPts val="0"/>
              </a:spcBef>
              <a:spcAft>
                <a:spcPts val="0"/>
              </a:spcAft>
              <a:buClr>
                <a:schemeClr val="accent1"/>
              </a:buClr>
              <a:buFont typeface="Arial" panose="020B0604020202020204" pitchFamily="34" charset="0"/>
              <a:buNone/>
              <a:defRPr>
                <a:solidFill>
                  <a:schemeClr val="tx1"/>
                </a:solidFill>
              </a:defRPr>
            </a:lvl2pPr>
            <a:lvl3pPr marL="688975" indent="0">
              <a:lnSpc>
                <a:spcPct val="100000"/>
              </a:lnSpc>
              <a:spcBef>
                <a:spcPts val="0"/>
              </a:spcBef>
              <a:spcAft>
                <a:spcPts val="0"/>
              </a:spcAft>
              <a:buClr>
                <a:schemeClr val="accent1"/>
              </a:buClr>
              <a:buFont typeface="Arial" panose="020B0604020202020204" pitchFamily="34" charset="0"/>
              <a:buNone/>
              <a:defRPr>
                <a:solidFill>
                  <a:schemeClr val="tx1"/>
                </a:solidFill>
              </a:defRPr>
            </a:lvl3pPr>
            <a:lvl4pPr marL="1028700" indent="0">
              <a:lnSpc>
                <a:spcPct val="100000"/>
              </a:lnSpc>
              <a:spcBef>
                <a:spcPts val="0"/>
              </a:spcBef>
              <a:spcAft>
                <a:spcPts val="0"/>
              </a:spcAft>
              <a:buClr>
                <a:schemeClr val="accent1"/>
              </a:buClr>
              <a:buFont typeface="Arial" panose="020B0604020202020204" pitchFamily="34" charset="0"/>
              <a:buNone/>
              <a:defRPr>
                <a:solidFill>
                  <a:schemeClr val="tx1"/>
                </a:solidFill>
              </a:defRPr>
            </a:lvl4pPr>
            <a:lvl5pPr marL="1258888" indent="0">
              <a:lnSpc>
                <a:spcPct val="100000"/>
              </a:lnSpc>
              <a:spcBef>
                <a:spcPts val="0"/>
              </a:spcBef>
              <a:spcAft>
                <a:spcPts val="0"/>
              </a:spcAft>
              <a:buClr>
                <a:schemeClr val="accent1"/>
              </a:buClr>
              <a:buFont typeface="Arial" panose="020B0604020202020204" pitchFamily="34" charset="0"/>
              <a:buNone/>
              <a:defRPr>
                <a:solidFill>
                  <a:schemeClr val="tx1"/>
                </a:solidFill>
              </a:defRPr>
            </a:lvl5pPr>
          </a:lstStyle>
          <a:p>
            <a:pPr lvl="0"/>
            <a:r>
              <a:rPr lang="en-US" dirty="0"/>
              <a:t>000</a:t>
            </a:r>
          </a:p>
        </p:txBody>
      </p:sp>
      <p:sp>
        <p:nvSpPr>
          <p:cNvPr id="20" name="Text Placeholder 7">
            <a:extLst>
              <a:ext uri="{FF2B5EF4-FFF2-40B4-BE49-F238E27FC236}">
                <a16:creationId xmlns:a16="http://schemas.microsoft.com/office/drawing/2014/main" id="{85FD9BC9-01C8-F6F8-C5BB-D0E27C9BA039}"/>
              </a:ext>
            </a:extLst>
          </p:cNvPr>
          <p:cNvSpPr>
            <a:spLocks noGrp="1"/>
          </p:cNvSpPr>
          <p:nvPr>
            <p:ph type="body" sz="quarter" idx="38" hasCustomPrompt="1"/>
          </p:nvPr>
        </p:nvSpPr>
        <p:spPr>
          <a:xfrm>
            <a:off x="6100197" y="3905972"/>
            <a:ext cx="2722094" cy="1414848"/>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8000">
                <a:gradFill>
                  <a:gsLst>
                    <a:gs pos="100000">
                      <a:srgbClr val="6E2FF1"/>
                    </a:gs>
                    <a:gs pos="0">
                      <a:schemeClr val="accent1"/>
                    </a:gs>
                  </a:gsLst>
                  <a:lin ang="18900000" scaled="1"/>
                </a:gradFill>
              </a:defRPr>
            </a:lvl1pPr>
            <a:lvl2pPr marL="414655" indent="0">
              <a:lnSpc>
                <a:spcPct val="100000"/>
              </a:lnSpc>
              <a:spcBef>
                <a:spcPts val="0"/>
              </a:spcBef>
              <a:spcAft>
                <a:spcPts val="0"/>
              </a:spcAft>
              <a:buClr>
                <a:schemeClr val="accent1"/>
              </a:buClr>
              <a:buFont typeface="Arial" panose="020B0604020202020204" pitchFamily="34" charset="0"/>
              <a:buNone/>
              <a:defRPr>
                <a:solidFill>
                  <a:schemeClr val="tx1"/>
                </a:solidFill>
              </a:defRPr>
            </a:lvl2pPr>
            <a:lvl3pPr marL="688975" indent="0">
              <a:lnSpc>
                <a:spcPct val="100000"/>
              </a:lnSpc>
              <a:spcBef>
                <a:spcPts val="0"/>
              </a:spcBef>
              <a:spcAft>
                <a:spcPts val="0"/>
              </a:spcAft>
              <a:buClr>
                <a:schemeClr val="accent1"/>
              </a:buClr>
              <a:buFont typeface="Arial" panose="020B0604020202020204" pitchFamily="34" charset="0"/>
              <a:buNone/>
              <a:defRPr>
                <a:solidFill>
                  <a:schemeClr val="tx1"/>
                </a:solidFill>
              </a:defRPr>
            </a:lvl3pPr>
            <a:lvl4pPr marL="1028700" indent="0">
              <a:lnSpc>
                <a:spcPct val="100000"/>
              </a:lnSpc>
              <a:spcBef>
                <a:spcPts val="0"/>
              </a:spcBef>
              <a:spcAft>
                <a:spcPts val="0"/>
              </a:spcAft>
              <a:buClr>
                <a:schemeClr val="accent1"/>
              </a:buClr>
              <a:buFont typeface="Arial" panose="020B0604020202020204" pitchFamily="34" charset="0"/>
              <a:buNone/>
              <a:defRPr>
                <a:solidFill>
                  <a:schemeClr val="tx1"/>
                </a:solidFill>
              </a:defRPr>
            </a:lvl4pPr>
            <a:lvl5pPr marL="1258888" indent="0">
              <a:lnSpc>
                <a:spcPct val="100000"/>
              </a:lnSpc>
              <a:spcBef>
                <a:spcPts val="0"/>
              </a:spcBef>
              <a:spcAft>
                <a:spcPts val="0"/>
              </a:spcAft>
              <a:buClr>
                <a:schemeClr val="accent1"/>
              </a:buClr>
              <a:buFont typeface="Arial" panose="020B0604020202020204" pitchFamily="34" charset="0"/>
              <a:buNone/>
              <a:defRPr>
                <a:solidFill>
                  <a:schemeClr val="tx1"/>
                </a:solidFill>
              </a:defRPr>
            </a:lvl5pPr>
          </a:lstStyle>
          <a:p>
            <a:pPr lvl="0"/>
            <a:r>
              <a:rPr lang="en-US" dirty="0"/>
              <a:t>000</a:t>
            </a:r>
          </a:p>
        </p:txBody>
      </p:sp>
      <p:sp>
        <p:nvSpPr>
          <p:cNvPr id="21" name="Text Placeholder 7">
            <a:extLst>
              <a:ext uri="{FF2B5EF4-FFF2-40B4-BE49-F238E27FC236}">
                <a16:creationId xmlns:a16="http://schemas.microsoft.com/office/drawing/2014/main" id="{5CD4DA40-2BF2-3FD2-AB86-EC70388C017C}"/>
              </a:ext>
            </a:extLst>
          </p:cNvPr>
          <p:cNvSpPr>
            <a:spLocks noGrp="1"/>
          </p:cNvSpPr>
          <p:nvPr>
            <p:ph type="body" sz="quarter" idx="39" hasCustomPrompt="1"/>
          </p:nvPr>
        </p:nvSpPr>
        <p:spPr>
          <a:xfrm>
            <a:off x="8979321" y="3905972"/>
            <a:ext cx="2722094" cy="1414848"/>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8000">
                <a:gradFill>
                  <a:gsLst>
                    <a:gs pos="100000">
                      <a:srgbClr val="6E2FF1"/>
                    </a:gs>
                    <a:gs pos="0">
                      <a:schemeClr val="accent1"/>
                    </a:gs>
                  </a:gsLst>
                  <a:lin ang="18900000" scaled="1"/>
                </a:gradFill>
              </a:defRPr>
            </a:lvl1pPr>
            <a:lvl2pPr marL="414655" indent="0">
              <a:lnSpc>
                <a:spcPct val="100000"/>
              </a:lnSpc>
              <a:spcBef>
                <a:spcPts val="0"/>
              </a:spcBef>
              <a:spcAft>
                <a:spcPts val="0"/>
              </a:spcAft>
              <a:buClr>
                <a:schemeClr val="accent1"/>
              </a:buClr>
              <a:buFont typeface="Arial" panose="020B0604020202020204" pitchFamily="34" charset="0"/>
              <a:buNone/>
              <a:defRPr>
                <a:solidFill>
                  <a:schemeClr val="tx1"/>
                </a:solidFill>
              </a:defRPr>
            </a:lvl2pPr>
            <a:lvl3pPr marL="688975" indent="0">
              <a:lnSpc>
                <a:spcPct val="100000"/>
              </a:lnSpc>
              <a:spcBef>
                <a:spcPts val="0"/>
              </a:spcBef>
              <a:spcAft>
                <a:spcPts val="0"/>
              </a:spcAft>
              <a:buClr>
                <a:schemeClr val="accent1"/>
              </a:buClr>
              <a:buFont typeface="Arial" panose="020B0604020202020204" pitchFamily="34" charset="0"/>
              <a:buNone/>
              <a:defRPr>
                <a:solidFill>
                  <a:schemeClr val="tx1"/>
                </a:solidFill>
              </a:defRPr>
            </a:lvl3pPr>
            <a:lvl4pPr marL="1028700" indent="0">
              <a:lnSpc>
                <a:spcPct val="100000"/>
              </a:lnSpc>
              <a:spcBef>
                <a:spcPts val="0"/>
              </a:spcBef>
              <a:spcAft>
                <a:spcPts val="0"/>
              </a:spcAft>
              <a:buClr>
                <a:schemeClr val="accent1"/>
              </a:buClr>
              <a:buFont typeface="Arial" panose="020B0604020202020204" pitchFamily="34" charset="0"/>
              <a:buNone/>
              <a:defRPr>
                <a:solidFill>
                  <a:schemeClr val="tx1"/>
                </a:solidFill>
              </a:defRPr>
            </a:lvl4pPr>
            <a:lvl5pPr marL="1258888" indent="0">
              <a:lnSpc>
                <a:spcPct val="100000"/>
              </a:lnSpc>
              <a:spcBef>
                <a:spcPts val="0"/>
              </a:spcBef>
              <a:spcAft>
                <a:spcPts val="0"/>
              </a:spcAft>
              <a:buClr>
                <a:schemeClr val="accent1"/>
              </a:buClr>
              <a:buFont typeface="Arial" panose="020B0604020202020204" pitchFamily="34" charset="0"/>
              <a:buNone/>
              <a:defRPr>
                <a:solidFill>
                  <a:schemeClr val="tx1"/>
                </a:solidFill>
              </a:defRPr>
            </a:lvl5pPr>
          </a:lstStyle>
          <a:p>
            <a:pPr lvl="0"/>
            <a:r>
              <a:rPr lang="en-US" dirty="0"/>
              <a:t>000</a:t>
            </a:r>
          </a:p>
        </p:txBody>
      </p:sp>
      <p:sp>
        <p:nvSpPr>
          <p:cNvPr id="22" name="Text Placeholder 7">
            <a:extLst>
              <a:ext uri="{FF2B5EF4-FFF2-40B4-BE49-F238E27FC236}">
                <a16:creationId xmlns:a16="http://schemas.microsoft.com/office/drawing/2014/main" id="{FE478262-4375-38DA-6218-0179CF04B76E}"/>
              </a:ext>
            </a:extLst>
          </p:cNvPr>
          <p:cNvSpPr>
            <a:spLocks noGrp="1"/>
          </p:cNvSpPr>
          <p:nvPr>
            <p:ph type="body" sz="quarter" idx="40" hasCustomPrompt="1"/>
          </p:nvPr>
        </p:nvSpPr>
        <p:spPr>
          <a:xfrm>
            <a:off x="3221074" y="5154004"/>
            <a:ext cx="2722094" cy="327454"/>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1800">
                <a:solidFill>
                  <a:schemeClr val="tx1"/>
                </a:solidFill>
              </a:defRPr>
            </a:lvl1pPr>
            <a:lvl2pPr marL="58134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2pPr>
            <a:lvl3pPr marL="85566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3pPr>
            <a:lvl4pPr marL="1201738" indent="-173038">
              <a:lnSpc>
                <a:spcPct val="100000"/>
              </a:lnSpc>
              <a:spcBef>
                <a:spcPts val="0"/>
              </a:spcBef>
              <a:spcAft>
                <a:spcPts val="0"/>
              </a:spcAft>
              <a:buClr>
                <a:schemeClr val="accent1"/>
              </a:buClr>
              <a:buFont typeface="Arial" panose="020B0604020202020204" pitchFamily="34" charset="0"/>
              <a:buChar char="•"/>
              <a:defRPr>
                <a:solidFill>
                  <a:schemeClr val="tx1"/>
                </a:solidFill>
              </a:defRPr>
            </a:lvl4pPr>
            <a:lvl5pPr marL="1427163" indent="-168275">
              <a:lnSpc>
                <a:spcPct val="100000"/>
              </a:lnSpc>
              <a:spcBef>
                <a:spcPts val="0"/>
              </a:spcBef>
              <a:spcAft>
                <a:spcPts val="0"/>
              </a:spcAft>
              <a:buClr>
                <a:schemeClr val="accent1"/>
              </a:buClr>
              <a:buFont typeface="Arial" panose="020B0604020202020204" pitchFamily="34" charset="0"/>
              <a:buChar char="•"/>
              <a:defRPr>
                <a:solidFill>
                  <a:schemeClr val="tx1"/>
                </a:solidFill>
              </a:defRPr>
            </a:lvl5pPr>
          </a:lstStyle>
          <a:p>
            <a:pPr lvl="0"/>
            <a:r>
              <a:rPr lang="en-US" dirty="0"/>
              <a:t>Click to edit text</a:t>
            </a:r>
          </a:p>
        </p:txBody>
      </p:sp>
      <p:sp>
        <p:nvSpPr>
          <p:cNvPr id="23" name="Text Placeholder 7">
            <a:extLst>
              <a:ext uri="{FF2B5EF4-FFF2-40B4-BE49-F238E27FC236}">
                <a16:creationId xmlns:a16="http://schemas.microsoft.com/office/drawing/2014/main" id="{9250F098-3A08-A54D-E9FF-096D6F809BCE}"/>
              </a:ext>
            </a:extLst>
          </p:cNvPr>
          <p:cNvSpPr>
            <a:spLocks noGrp="1"/>
          </p:cNvSpPr>
          <p:nvPr>
            <p:ph type="body" sz="quarter" idx="41" hasCustomPrompt="1"/>
          </p:nvPr>
        </p:nvSpPr>
        <p:spPr>
          <a:xfrm>
            <a:off x="6100197" y="5154004"/>
            <a:ext cx="2722094" cy="327454"/>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1800">
                <a:solidFill>
                  <a:schemeClr val="tx1"/>
                </a:solidFill>
              </a:defRPr>
            </a:lvl1pPr>
            <a:lvl2pPr marL="58134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2pPr>
            <a:lvl3pPr marL="85566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3pPr>
            <a:lvl4pPr marL="1201738" indent="-173038">
              <a:lnSpc>
                <a:spcPct val="100000"/>
              </a:lnSpc>
              <a:spcBef>
                <a:spcPts val="0"/>
              </a:spcBef>
              <a:spcAft>
                <a:spcPts val="0"/>
              </a:spcAft>
              <a:buClr>
                <a:schemeClr val="accent1"/>
              </a:buClr>
              <a:buFont typeface="Arial" panose="020B0604020202020204" pitchFamily="34" charset="0"/>
              <a:buChar char="•"/>
              <a:defRPr>
                <a:solidFill>
                  <a:schemeClr val="tx1"/>
                </a:solidFill>
              </a:defRPr>
            </a:lvl4pPr>
            <a:lvl5pPr marL="1427163" indent="-168275">
              <a:lnSpc>
                <a:spcPct val="100000"/>
              </a:lnSpc>
              <a:spcBef>
                <a:spcPts val="0"/>
              </a:spcBef>
              <a:spcAft>
                <a:spcPts val="0"/>
              </a:spcAft>
              <a:buClr>
                <a:schemeClr val="accent1"/>
              </a:buClr>
              <a:buFont typeface="Arial" panose="020B0604020202020204" pitchFamily="34" charset="0"/>
              <a:buChar char="•"/>
              <a:defRPr>
                <a:solidFill>
                  <a:schemeClr val="tx1"/>
                </a:solidFill>
              </a:defRPr>
            </a:lvl5pPr>
          </a:lstStyle>
          <a:p>
            <a:pPr lvl="0"/>
            <a:r>
              <a:rPr lang="en-US" dirty="0"/>
              <a:t>Click to edit text</a:t>
            </a:r>
          </a:p>
        </p:txBody>
      </p:sp>
      <p:sp>
        <p:nvSpPr>
          <p:cNvPr id="24" name="Text Placeholder 7">
            <a:extLst>
              <a:ext uri="{FF2B5EF4-FFF2-40B4-BE49-F238E27FC236}">
                <a16:creationId xmlns:a16="http://schemas.microsoft.com/office/drawing/2014/main" id="{3D4FFA49-47F8-BC70-A714-B4EA90262B0E}"/>
              </a:ext>
            </a:extLst>
          </p:cNvPr>
          <p:cNvSpPr>
            <a:spLocks noGrp="1"/>
          </p:cNvSpPr>
          <p:nvPr>
            <p:ph type="body" sz="quarter" idx="42" hasCustomPrompt="1"/>
          </p:nvPr>
        </p:nvSpPr>
        <p:spPr>
          <a:xfrm>
            <a:off x="8975725" y="5154004"/>
            <a:ext cx="2722094" cy="327454"/>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1800">
                <a:solidFill>
                  <a:schemeClr val="tx1"/>
                </a:solidFill>
              </a:defRPr>
            </a:lvl1pPr>
            <a:lvl2pPr marL="58134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2pPr>
            <a:lvl3pPr marL="85566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3pPr>
            <a:lvl4pPr marL="1201738" indent="-173038">
              <a:lnSpc>
                <a:spcPct val="100000"/>
              </a:lnSpc>
              <a:spcBef>
                <a:spcPts val="0"/>
              </a:spcBef>
              <a:spcAft>
                <a:spcPts val="0"/>
              </a:spcAft>
              <a:buClr>
                <a:schemeClr val="accent1"/>
              </a:buClr>
              <a:buFont typeface="Arial" panose="020B0604020202020204" pitchFamily="34" charset="0"/>
              <a:buChar char="•"/>
              <a:defRPr>
                <a:solidFill>
                  <a:schemeClr val="tx1"/>
                </a:solidFill>
              </a:defRPr>
            </a:lvl4pPr>
            <a:lvl5pPr marL="1427163" indent="-168275">
              <a:lnSpc>
                <a:spcPct val="100000"/>
              </a:lnSpc>
              <a:spcBef>
                <a:spcPts val="0"/>
              </a:spcBef>
              <a:spcAft>
                <a:spcPts val="0"/>
              </a:spcAft>
              <a:buClr>
                <a:schemeClr val="accent1"/>
              </a:buClr>
              <a:buFont typeface="Arial" panose="020B0604020202020204" pitchFamily="34" charset="0"/>
              <a:buChar char="•"/>
              <a:defRPr>
                <a:solidFill>
                  <a:schemeClr val="tx1"/>
                </a:solidFill>
              </a:defRPr>
            </a:lvl5pPr>
          </a:lstStyle>
          <a:p>
            <a:pPr lvl="0"/>
            <a:r>
              <a:rPr lang="en-US" dirty="0"/>
              <a:t>Click to edit text</a:t>
            </a:r>
          </a:p>
        </p:txBody>
      </p:sp>
      <p:cxnSp>
        <p:nvCxnSpPr>
          <p:cNvPr id="12" name="Straight Connector 11">
            <a:extLst>
              <a:ext uri="{FF2B5EF4-FFF2-40B4-BE49-F238E27FC236}">
                <a16:creationId xmlns:a16="http://schemas.microsoft.com/office/drawing/2014/main" id="{65B6DE84-96FF-4202-9A8E-6789A38874CB}"/>
              </a:ext>
            </a:extLst>
          </p:cNvPr>
          <p:cNvCxnSpPr>
            <a:cxnSpLocks/>
          </p:cNvCxnSpPr>
          <p:nvPr userDrawn="1"/>
        </p:nvCxnSpPr>
        <p:spPr>
          <a:xfrm>
            <a:off x="355341" y="1458024"/>
            <a:ext cx="11501697" cy="0"/>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01801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2 column text with image">
    <p:spTree>
      <p:nvGrpSpPr>
        <p:cNvPr id="1" name=""/>
        <p:cNvGrpSpPr/>
        <p:nvPr/>
      </p:nvGrpSpPr>
      <p:grpSpPr>
        <a:xfrm>
          <a:off x="0" y="0"/>
          <a:ext cx="0" cy="0"/>
          <a:chOff x="0" y="0"/>
          <a:chExt cx="0" cy="0"/>
        </a:xfrm>
      </p:grpSpPr>
      <p:sp>
        <p:nvSpPr>
          <p:cNvPr id="27" name="Picture Placeholder 5">
            <a:extLst>
              <a:ext uri="{FF2B5EF4-FFF2-40B4-BE49-F238E27FC236}">
                <a16:creationId xmlns:a16="http://schemas.microsoft.com/office/drawing/2014/main" id="{D230909C-0594-5159-E526-6BC0A8BD7F14}"/>
              </a:ext>
            </a:extLst>
          </p:cNvPr>
          <p:cNvSpPr>
            <a:spLocks noGrp="1"/>
          </p:cNvSpPr>
          <p:nvPr>
            <p:ph type="pic" sz="quarter" idx="46"/>
          </p:nvPr>
        </p:nvSpPr>
        <p:spPr>
          <a:xfrm>
            <a:off x="341949" y="3905606"/>
            <a:ext cx="2708896" cy="1248031"/>
          </a:xfrm>
        </p:spPr>
        <p:txBody>
          <a:bodyPr/>
          <a:lstStyle>
            <a:lvl1pPr marL="0" indent="0">
              <a:buClr>
                <a:schemeClr val="accent1"/>
              </a:buClr>
              <a:buNone/>
              <a:defRPr sz="2200">
                <a:solidFill>
                  <a:schemeClr val="tx1"/>
                </a:solidFill>
              </a:defRPr>
            </a:lvl1pPr>
          </a:lstStyle>
          <a:p>
            <a:pPr lvl="0"/>
            <a:r>
              <a:rPr lang="en-GB" noProof="0"/>
              <a:t>Click icon to add picture</a:t>
            </a:r>
            <a:endParaRPr lang="en-US" noProof="0" dirty="0"/>
          </a:p>
        </p:txBody>
      </p:sp>
      <p:sp>
        <p:nvSpPr>
          <p:cNvPr id="12" name="Picture Placeholder 5">
            <a:extLst>
              <a:ext uri="{FF2B5EF4-FFF2-40B4-BE49-F238E27FC236}">
                <a16:creationId xmlns:a16="http://schemas.microsoft.com/office/drawing/2014/main" id="{2389CC14-0336-4A78-4720-ABF1310D0587}"/>
              </a:ext>
            </a:extLst>
          </p:cNvPr>
          <p:cNvSpPr>
            <a:spLocks noGrp="1"/>
          </p:cNvSpPr>
          <p:nvPr>
            <p:ph type="pic" sz="quarter" idx="18"/>
          </p:nvPr>
        </p:nvSpPr>
        <p:spPr>
          <a:xfrm>
            <a:off x="341949" y="1629287"/>
            <a:ext cx="2708896" cy="1248031"/>
          </a:xfrm>
        </p:spPr>
        <p:txBody>
          <a:bodyPr/>
          <a:lstStyle>
            <a:lvl1pPr marL="0" indent="0">
              <a:buClr>
                <a:schemeClr val="accent1"/>
              </a:buClr>
              <a:buNone/>
              <a:defRPr sz="2200">
                <a:solidFill>
                  <a:schemeClr val="tx1"/>
                </a:solidFill>
              </a:defRPr>
            </a:lvl1pPr>
          </a:lstStyle>
          <a:p>
            <a:pPr lvl="0"/>
            <a:r>
              <a:rPr lang="en-GB" noProof="0"/>
              <a:t>Click icon to add picture</a:t>
            </a:r>
            <a:endParaRPr lang="en-US" noProof="0" dirty="0"/>
          </a:p>
        </p:txBody>
      </p:sp>
      <p:sp>
        <p:nvSpPr>
          <p:cNvPr id="14" name="Text Placeholder 7"/>
          <p:cNvSpPr>
            <a:spLocks noGrp="1"/>
          </p:cNvSpPr>
          <p:nvPr>
            <p:ph type="body" sz="quarter" idx="21" hasCustomPrompt="1"/>
          </p:nvPr>
        </p:nvSpPr>
        <p:spPr>
          <a:xfrm>
            <a:off x="341949" y="2877319"/>
            <a:ext cx="2722094" cy="327454"/>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1800">
                <a:solidFill>
                  <a:schemeClr val="tx1"/>
                </a:solidFill>
              </a:defRPr>
            </a:lvl1pPr>
            <a:lvl2pPr marL="58134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2pPr>
            <a:lvl3pPr marL="85566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3pPr>
            <a:lvl4pPr marL="1201738" indent="-173038">
              <a:lnSpc>
                <a:spcPct val="100000"/>
              </a:lnSpc>
              <a:spcBef>
                <a:spcPts val="0"/>
              </a:spcBef>
              <a:spcAft>
                <a:spcPts val="0"/>
              </a:spcAft>
              <a:buClr>
                <a:schemeClr val="accent1"/>
              </a:buClr>
              <a:buFont typeface="Arial" panose="020B0604020202020204" pitchFamily="34" charset="0"/>
              <a:buChar char="•"/>
              <a:defRPr>
                <a:solidFill>
                  <a:schemeClr val="tx1"/>
                </a:solidFill>
              </a:defRPr>
            </a:lvl4pPr>
            <a:lvl5pPr marL="1427163" indent="-168275">
              <a:lnSpc>
                <a:spcPct val="100000"/>
              </a:lnSpc>
              <a:spcBef>
                <a:spcPts val="0"/>
              </a:spcBef>
              <a:spcAft>
                <a:spcPts val="0"/>
              </a:spcAft>
              <a:buClr>
                <a:schemeClr val="accent1"/>
              </a:buClr>
              <a:buFont typeface="Arial" panose="020B0604020202020204" pitchFamily="34" charset="0"/>
              <a:buChar char="•"/>
              <a:defRPr>
                <a:solidFill>
                  <a:schemeClr val="tx1"/>
                </a:solidFill>
              </a:defRPr>
            </a:lvl5pPr>
          </a:lstStyle>
          <a:p>
            <a:pPr lvl="0"/>
            <a:r>
              <a:rPr lang="en-US" dirty="0"/>
              <a:t>Click to edit text</a:t>
            </a:r>
          </a:p>
        </p:txBody>
      </p:sp>
      <p:sp>
        <p:nvSpPr>
          <p:cNvPr id="3" name="Title 1">
            <a:extLst>
              <a:ext uri="{FF2B5EF4-FFF2-40B4-BE49-F238E27FC236}">
                <a16:creationId xmlns:a16="http://schemas.microsoft.com/office/drawing/2014/main" id="{3B284D0A-F33E-8740-6794-8EDAC74705FA}"/>
              </a:ext>
            </a:extLst>
          </p:cNvPr>
          <p:cNvSpPr>
            <a:spLocks noGrp="1"/>
          </p:cNvSpPr>
          <p:nvPr>
            <p:ph type="title" hasCustomPrompt="1"/>
          </p:nvPr>
        </p:nvSpPr>
        <p:spPr>
          <a:xfrm>
            <a:off x="334963" y="333375"/>
            <a:ext cx="11233150" cy="451869"/>
          </a:xfrm>
        </p:spPr>
        <p:txBody>
          <a:bodyPr anchor="t"/>
          <a:lstStyle>
            <a:lvl1pPr>
              <a:defRPr sz="3000">
                <a:solidFill>
                  <a:schemeClr val="tx1"/>
                </a:solidFill>
              </a:defRPr>
            </a:lvl1pPr>
          </a:lstStyle>
          <a:p>
            <a:r>
              <a:rPr lang="en-US" dirty="0"/>
              <a:t>Click to Edit Title Style</a:t>
            </a:r>
          </a:p>
        </p:txBody>
      </p:sp>
      <p:sp>
        <p:nvSpPr>
          <p:cNvPr id="4" name="Text Placeholder 43">
            <a:extLst>
              <a:ext uri="{FF2B5EF4-FFF2-40B4-BE49-F238E27FC236}">
                <a16:creationId xmlns:a16="http://schemas.microsoft.com/office/drawing/2014/main" id="{E119B61E-1D62-5564-D421-180CAE601CA7}"/>
              </a:ext>
            </a:extLst>
          </p:cNvPr>
          <p:cNvSpPr>
            <a:spLocks noGrp="1"/>
          </p:cNvSpPr>
          <p:nvPr>
            <p:ph type="body" sz="quarter" idx="13" hasCustomPrompt="1"/>
          </p:nvPr>
        </p:nvSpPr>
        <p:spPr>
          <a:xfrm>
            <a:off x="334963" y="785244"/>
            <a:ext cx="11233150" cy="344488"/>
          </a:xfrm>
        </p:spPr>
        <p:txBody>
          <a:bodyPr/>
          <a:lstStyle>
            <a:lvl1pPr marL="0" indent="0">
              <a:buNone/>
              <a:defRPr lang="en-US" sz="2200">
                <a:solidFill>
                  <a:srgbClr val="6E2FF1"/>
                </a:solidFill>
              </a:defRPr>
            </a:lvl1pPr>
          </a:lstStyle>
          <a:p>
            <a:pPr lvl="0"/>
            <a:r>
              <a:rPr lang="en-US" dirty="0"/>
              <a:t>Click to edit text styles</a:t>
            </a:r>
          </a:p>
        </p:txBody>
      </p:sp>
      <p:sp>
        <p:nvSpPr>
          <p:cNvPr id="6" name="Text Placeholder 7">
            <a:extLst>
              <a:ext uri="{FF2B5EF4-FFF2-40B4-BE49-F238E27FC236}">
                <a16:creationId xmlns:a16="http://schemas.microsoft.com/office/drawing/2014/main" id="{E957452A-AF7E-7246-7A35-3BB379A8B532}"/>
              </a:ext>
            </a:extLst>
          </p:cNvPr>
          <p:cNvSpPr>
            <a:spLocks noGrp="1"/>
          </p:cNvSpPr>
          <p:nvPr>
            <p:ph type="body" sz="quarter" idx="32" hasCustomPrompt="1"/>
          </p:nvPr>
        </p:nvSpPr>
        <p:spPr>
          <a:xfrm>
            <a:off x="3221074" y="2877319"/>
            <a:ext cx="2722094" cy="327454"/>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1800">
                <a:solidFill>
                  <a:schemeClr val="tx1"/>
                </a:solidFill>
              </a:defRPr>
            </a:lvl1pPr>
            <a:lvl2pPr marL="58134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2pPr>
            <a:lvl3pPr marL="85566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3pPr>
            <a:lvl4pPr marL="1201738" indent="-173038">
              <a:lnSpc>
                <a:spcPct val="100000"/>
              </a:lnSpc>
              <a:spcBef>
                <a:spcPts val="0"/>
              </a:spcBef>
              <a:spcAft>
                <a:spcPts val="0"/>
              </a:spcAft>
              <a:buClr>
                <a:schemeClr val="accent1"/>
              </a:buClr>
              <a:buFont typeface="Arial" panose="020B0604020202020204" pitchFamily="34" charset="0"/>
              <a:buChar char="•"/>
              <a:defRPr>
                <a:solidFill>
                  <a:schemeClr val="tx1"/>
                </a:solidFill>
              </a:defRPr>
            </a:lvl4pPr>
            <a:lvl5pPr marL="1427163" indent="-168275">
              <a:lnSpc>
                <a:spcPct val="100000"/>
              </a:lnSpc>
              <a:spcBef>
                <a:spcPts val="0"/>
              </a:spcBef>
              <a:spcAft>
                <a:spcPts val="0"/>
              </a:spcAft>
              <a:buClr>
                <a:schemeClr val="accent1"/>
              </a:buClr>
              <a:buFont typeface="Arial" panose="020B0604020202020204" pitchFamily="34" charset="0"/>
              <a:buChar char="•"/>
              <a:defRPr>
                <a:solidFill>
                  <a:schemeClr val="tx1"/>
                </a:solidFill>
              </a:defRPr>
            </a:lvl5pPr>
          </a:lstStyle>
          <a:p>
            <a:pPr lvl="0"/>
            <a:r>
              <a:rPr lang="en-US" dirty="0"/>
              <a:t>Click to edit text</a:t>
            </a:r>
          </a:p>
        </p:txBody>
      </p:sp>
      <p:sp>
        <p:nvSpPr>
          <p:cNvPr id="7" name="Text Placeholder 7">
            <a:extLst>
              <a:ext uri="{FF2B5EF4-FFF2-40B4-BE49-F238E27FC236}">
                <a16:creationId xmlns:a16="http://schemas.microsoft.com/office/drawing/2014/main" id="{B5EBBE91-55EF-15D2-1710-DC4DF3D74DA8}"/>
              </a:ext>
            </a:extLst>
          </p:cNvPr>
          <p:cNvSpPr>
            <a:spLocks noGrp="1"/>
          </p:cNvSpPr>
          <p:nvPr>
            <p:ph type="body" sz="quarter" idx="33" hasCustomPrompt="1"/>
          </p:nvPr>
        </p:nvSpPr>
        <p:spPr>
          <a:xfrm>
            <a:off x="6100197" y="2877319"/>
            <a:ext cx="2722094" cy="327454"/>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1800">
                <a:solidFill>
                  <a:schemeClr val="tx1"/>
                </a:solidFill>
              </a:defRPr>
            </a:lvl1pPr>
            <a:lvl2pPr marL="58134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2pPr>
            <a:lvl3pPr marL="85566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3pPr>
            <a:lvl4pPr marL="1201738" indent="-173038">
              <a:lnSpc>
                <a:spcPct val="100000"/>
              </a:lnSpc>
              <a:spcBef>
                <a:spcPts val="0"/>
              </a:spcBef>
              <a:spcAft>
                <a:spcPts val="0"/>
              </a:spcAft>
              <a:buClr>
                <a:schemeClr val="accent1"/>
              </a:buClr>
              <a:buFont typeface="Arial" panose="020B0604020202020204" pitchFamily="34" charset="0"/>
              <a:buChar char="•"/>
              <a:defRPr>
                <a:solidFill>
                  <a:schemeClr val="tx1"/>
                </a:solidFill>
              </a:defRPr>
            </a:lvl4pPr>
            <a:lvl5pPr marL="1427163" indent="-168275">
              <a:lnSpc>
                <a:spcPct val="100000"/>
              </a:lnSpc>
              <a:spcBef>
                <a:spcPts val="0"/>
              </a:spcBef>
              <a:spcAft>
                <a:spcPts val="0"/>
              </a:spcAft>
              <a:buClr>
                <a:schemeClr val="accent1"/>
              </a:buClr>
              <a:buFont typeface="Arial" panose="020B0604020202020204" pitchFamily="34" charset="0"/>
              <a:buChar char="•"/>
              <a:defRPr>
                <a:solidFill>
                  <a:schemeClr val="tx1"/>
                </a:solidFill>
              </a:defRPr>
            </a:lvl5pPr>
          </a:lstStyle>
          <a:p>
            <a:pPr lvl="0"/>
            <a:r>
              <a:rPr lang="en-US" dirty="0"/>
              <a:t>Click to edit text</a:t>
            </a:r>
          </a:p>
        </p:txBody>
      </p:sp>
      <p:sp>
        <p:nvSpPr>
          <p:cNvPr id="8" name="Text Placeholder 7">
            <a:extLst>
              <a:ext uri="{FF2B5EF4-FFF2-40B4-BE49-F238E27FC236}">
                <a16:creationId xmlns:a16="http://schemas.microsoft.com/office/drawing/2014/main" id="{59A3577A-B822-01D3-6925-E735C4C29381}"/>
              </a:ext>
            </a:extLst>
          </p:cNvPr>
          <p:cNvSpPr>
            <a:spLocks noGrp="1"/>
          </p:cNvSpPr>
          <p:nvPr>
            <p:ph type="body" sz="quarter" idx="34" hasCustomPrompt="1"/>
          </p:nvPr>
        </p:nvSpPr>
        <p:spPr>
          <a:xfrm>
            <a:off x="8975725" y="2877319"/>
            <a:ext cx="2722094" cy="327454"/>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1800">
                <a:solidFill>
                  <a:schemeClr val="tx1"/>
                </a:solidFill>
              </a:defRPr>
            </a:lvl1pPr>
            <a:lvl2pPr marL="58134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2pPr>
            <a:lvl3pPr marL="85566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3pPr>
            <a:lvl4pPr marL="1201738" indent="-173038">
              <a:lnSpc>
                <a:spcPct val="100000"/>
              </a:lnSpc>
              <a:spcBef>
                <a:spcPts val="0"/>
              </a:spcBef>
              <a:spcAft>
                <a:spcPts val="0"/>
              </a:spcAft>
              <a:buClr>
                <a:schemeClr val="accent1"/>
              </a:buClr>
              <a:buFont typeface="Arial" panose="020B0604020202020204" pitchFamily="34" charset="0"/>
              <a:buChar char="•"/>
              <a:defRPr>
                <a:solidFill>
                  <a:schemeClr val="tx1"/>
                </a:solidFill>
              </a:defRPr>
            </a:lvl4pPr>
            <a:lvl5pPr marL="1427163" indent="-168275">
              <a:lnSpc>
                <a:spcPct val="100000"/>
              </a:lnSpc>
              <a:spcBef>
                <a:spcPts val="0"/>
              </a:spcBef>
              <a:spcAft>
                <a:spcPts val="0"/>
              </a:spcAft>
              <a:buClr>
                <a:schemeClr val="accent1"/>
              </a:buClr>
              <a:buFont typeface="Arial" panose="020B0604020202020204" pitchFamily="34" charset="0"/>
              <a:buChar char="•"/>
              <a:defRPr>
                <a:solidFill>
                  <a:schemeClr val="tx1"/>
                </a:solidFill>
              </a:defRPr>
            </a:lvl5pPr>
          </a:lstStyle>
          <a:p>
            <a:pPr lvl="0"/>
            <a:r>
              <a:rPr lang="en-US" dirty="0"/>
              <a:t>Click to edit text</a:t>
            </a:r>
          </a:p>
        </p:txBody>
      </p:sp>
      <p:sp>
        <p:nvSpPr>
          <p:cNvPr id="11" name="Text Placeholder 7">
            <a:extLst>
              <a:ext uri="{FF2B5EF4-FFF2-40B4-BE49-F238E27FC236}">
                <a16:creationId xmlns:a16="http://schemas.microsoft.com/office/drawing/2014/main" id="{169C80CA-6FC8-09B8-7988-1C03FBFEAC6F}"/>
              </a:ext>
            </a:extLst>
          </p:cNvPr>
          <p:cNvSpPr>
            <a:spLocks noGrp="1"/>
          </p:cNvSpPr>
          <p:nvPr>
            <p:ph type="body" sz="quarter" idx="35" hasCustomPrompt="1"/>
          </p:nvPr>
        </p:nvSpPr>
        <p:spPr>
          <a:xfrm>
            <a:off x="341949" y="5154004"/>
            <a:ext cx="2722094" cy="327454"/>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1800">
                <a:solidFill>
                  <a:schemeClr val="tx1"/>
                </a:solidFill>
              </a:defRPr>
            </a:lvl1pPr>
            <a:lvl2pPr marL="58134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2pPr>
            <a:lvl3pPr marL="85566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3pPr>
            <a:lvl4pPr marL="1201738" indent="-173038">
              <a:lnSpc>
                <a:spcPct val="100000"/>
              </a:lnSpc>
              <a:spcBef>
                <a:spcPts val="0"/>
              </a:spcBef>
              <a:spcAft>
                <a:spcPts val="0"/>
              </a:spcAft>
              <a:buClr>
                <a:schemeClr val="accent1"/>
              </a:buClr>
              <a:buFont typeface="Arial" panose="020B0604020202020204" pitchFamily="34" charset="0"/>
              <a:buChar char="•"/>
              <a:defRPr>
                <a:solidFill>
                  <a:schemeClr val="tx1"/>
                </a:solidFill>
              </a:defRPr>
            </a:lvl4pPr>
            <a:lvl5pPr marL="1427163" indent="-168275">
              <a:lnSpc>
                <a:spcPct val="100000"/>
              </a:lnSpc>
              <a:spcBef>
                <a:spcPts val="0"/>
              </a:spcBef>
              <a:spcAft>
                <a:spcPts val="0"/>
              </a:spcAft>
              <a:buClr>
                <a:schemeClr val="accent1"/>
              </a:buClr>
              <a:buFont typeface="Arial" panose="020B0604020202020204" pitchFamily="34" charset="0"/>
              <a:buChar char="•"/>
              <a:defRPr>
                <a:solidFill>
                  <a:schemeClr val="tx1"/>
                </a:solidFill>
              </a:defRPr>
            </a:lvl5pPr>
          </a:lstStyle>
          <a:p>
            <a:pPr lvl="0"/>
            <a:r>
              <a:rPr lang="en-US" dirty="0"/>
              <a:t>Click to edit text</a:t>
            </a:r>
          </a:p>
        </p:txBody>
      </p:sp>
      <p:cxnSp>
        <p:nvCxnSpPr>
          <p:cNvPr id="13" name="Straight Connector 12">
            <a:extLst>
              <a:ext uri="{FF2B5EF4-FFF2-40B4-BE49-F238E27FC236}">
                <a16:creationId xmlns:a16="http://schemas.microsoft.com/office/drawing/2014/main" id="{4E9CA1D0-C1B9-D36D-765F-EB10095B4D00}"/>
              </a:ext>
            </a:extLst>
          </p:cNvPr>
          <p:cNvCxnSpPr>
            <a:cxnSpLocks/>
          </p:cNvCxnSpPr>
          <p:nvPr userDrawn="1"/>
        </p:nvCxnSpPr>
        <p:spPr>
          <a:xfrm flipH="1">
            <a:off x="334963" y="3652584"/>
            <a:ext cx="11522075"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7">
            <a:extLst>
              <a:ext uri="{FF2B5EF4-FFF2-40B4-BE49-F238E27FC236}">
                <a16:creationId xmlns:a16="http://schemas.microsoft.com/office/drawing/2014/main" id="{FE478262-4375-38DA-6218-0179CF04B76E}"/>
              </a:ext>
            </a:extLst>
          </p:cNvPr>
          <p:cNvSpPr>
            <a:spLocks noGrp="1"/>
          </p:cNvSpPr>
          <p:nvPr>
            <p:ph type="body" sz="quarter" idx="40" hasCustomPrompt="1"/>
          </p:nvPr>
        </p:nvSpPr>
        <p:spPr>
          <a:xfrm>
            <a:off x="3221074" y="5154004"/>
            <a:ext cx="2722094" cy="327454"/>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1800">
                <a:solidFill>
                  <a:schemeClr val="tx1"/>
                </a:solidFill>
              </a:defRPr>
            </a:lvl1pPr>
            <a:lvl2pPr marL="58134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2pPr>
            <a:lvl3pPr marL="85566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3pPr>
            <a:lvl4pPr marL="1201738" indent="-173038">
              <a:lnSpc>
                <a:spcPct val="100000"/>
              </a:lnSpc>
              <a:spcBef>
                <a:spcPts val="0"/>
              </a:spcBef>
              <a:spcAft>
                <a:spcPts val="0"/>
              </a:spcAft>
              <a:buClr>
                <a:schemeClr val="accent1"/>
              </a:buClr>
              <a:buFont typeface="Arial" panose="020B0604020202020204" pitchFamily="34" charset="0"/>
              <a:buChar char="•"/>
              <a:defRPr>
                <a:solidFill>
                  <a:schemeClr val="tx1"/>
                </a:solidFill>
              </a:defRPr>
            </a:lvl4pPr>
            <a:lvl5pPr marL="1427163" indent="-168275">
              <a:lnSpc>
                <a:spcPct val="100000"/>
              </a:lnSpc>
              <a:spcBef>
                <a:spcPts val="0"/>
              </a:spcBef>
              <a:spcAft>
                <a:spcPts val="0"/>
              </a:spcAft>
              <a:buClr>
                <a:schemeClr val="accent1"/>
              </a:buClr>
              <a:buFont typeface="Arial" panose="020B0604020202020204" pitchFamily="34" charset="0"/>
              <a:buChar char="•"/>
              <a:defRPr>
                <a:solidFill>
                  <a:schemeClr val="tx1"/>
                </a:solidFill>
              </a:defRPr>
            </a:lvl5pPr>
          </a:lstStyle>
          <a:p>
            <a:pPr lvl="0"/>
            <a:r>
              <a:rPr lang="en-US" dirty="0"/>
              <a:t>Click to edit text</a:t>
            </a:r>
          </a:p>
        </p:txBody>
      </p:sp>
      <p:sp>
        <p:nvSpPr>
          <p:cNvPr id="23" name="Text Placeholder 7">
            <a:extLst>
              <a:ext uri="{FF2B5EF4-FFF2-40B4-BE49-F238E27FC236}">
                <a16:creationId xmlns:a16="http://schemas.microsoft.com/office/drawing/2014/main" id="{9250F098-3A08-A54D-E9FF-096D6F809BCE}"/>
              </a:ext>
            </a:extLst>
          </p:cNvPr>
          <p:cNvSpPr>
            <a:spLocks noGrp="1"/>
          </p:cNvSpPr>
          <p:nvPr>
            <p:ph type="body" sz="quarter" idx="41" hasCustomPrompt="1"/>
          </p:nvPr>
        </p:nvSpPr>
        <p:spPr>
          <a:xfrm>
            <a:off x="6100197" y="5154004"/>
            <a:ext cx="2722094" cy="327454"/>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1800">
                <a:solidFill>
                  <a:schemeClr val="tx1"/>
                </a:solidFill>
              </a:defRPr>
            </a:lvl1pPr>
            <a:lvl2pPr marL="58134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2pPr>
            <a:lvl3pPr marL="85566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3pPr>
            <a:lvl4pPr marL="1201738" indent="-173038">
              <a:lnSpc>
                <a:spcPct val="100000"/>
              </a:lnSpc>
              <a:spcBef>
                <a:spcPts val="0"/>
              </a:spcBef>
              <a:spcAft>
                <a:spcPts val="0"/>
              </a:spcAft>
              <a:buClr>
                <a:schemeClr val="accent1"/>
              </a:buClr>
              <a:buFont typeface="Arial" panose="020B0604020202020204" pitchFamily="34" charset="0"/>
              <a:buChar char="•"/>
              <a:defRPr>
                <a:solidFill>
                  <a:schemeClr val="tx1"/>
                </a:solidFill>
              </a:defRPr>
            </a:lvl4pPr>
            <a:lvl5pPr marL="1427163" indent="-168275">
              <a:lnSpc>
                <a:spcPct val="100000"/>
              </a:lnSpc>
              <a:spcBef>
                <a:spcPts val="0"/>
              </a:spcBef>
              <a:spcAft>
                <a:spcPts val="0"/>
              </a:spcAft>
              <a:buClr>
                <a:schemeClr val="accent1"/>
              </a:buClr>
              <a:buFont typeface="Arial" panose="020B0604020202020204" pitchFamily="34" charset="0"/>
              <a:buChar char="•"/>
              <a:defRPr>
                <a:solidFill>
                  <a:schemeClr val="tx1"/>
                </a:solidFill>
              </a:defRPr>
            </a:lvl5pPr>
          </a:lstStyle>
          <a:p>
            <a:pPr lvl="0"/>
            <a:r>
              <a:rPr lang="en-US" dirty="0"/>
              <a:t>Click to edit text</a:t>
            </a:r>
          </a:p>
        </p:txBody>
      </p:sp>
      <p:sp>
        <p:nvSpPr>
          <p:cNvPr id="24" name="Text Placeholder 7">
            <a:extLst>
              <a:ext uri="{FF2B5EF4-FFF2-40B4-BE49-F238E27FC236}">
                <a16:creationId xmlns:a16="http://schemas.microsoft.com/office/drawing/2014/main" id="{3D4FFA49-47F8-BC70-A714-B4EA90262B0E}"/>
              </a:ext>
            </a:extLst>
          </p:cNvPr>
          <p:cNvSpPr>
            <a:spLocks noGrp="1"/>
          </p:cNvSpPr>
          <p:nvPr>
            <p:ph type="body" sz="quarter" idx="42" hasCustomPrompt="1"/>
          </p:nvPr>
        </p:nvSpPr>
        <p:spPr>
          <a:xfrm>
            <a:off x="8975725" y="5154004"/>
            <a:ext cx="2722094" cy="327454"/>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1800">
                <a:solidFill>
                  <a:schemeClr val="tx1"/>
                </a:solidFill>
              </a:defRPr>
            </a:lvl1pPr>
            <a:lvl2pPr marL="58134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2pPr>
            <a:lvl3pPr marL="85566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3pPr>
            <a:lvl4pPr marL="1201738" indent="-173038">
              <a:lnSpc>
                <a:spcPct val="100000"/>
              </a:lnSpc>
              <a:spcBef>
                <a:spcPts val="0"/>
              </a:spcBef>
              <a:spcAft>
                <a:spcPts val="0"/>
              </a:spcAft>
              <a:buClr>
                <a:schemeClr val="accent1"/>
              </a:buClr>
              <a:buFont typeface="Arial" panose="020B0604020202020204" pitchFamily="34" charset="0"/>
              <a:buChar char="•"/>
              <a:defRPr>
                <a:solidFill>
                  <a:schemeClr val="tx1"/>
                </a:solidFill>
              </a:defRPr>
            </a:lvl4pPr>
            <a:lvl5pPr marL="1427163" indent="-168275">
              <a:lnSpc>
                <a:spcPct val="100000"/>
              </a:lnSpc>
              <a:spcBef>
                <a:spcPts val="0"/>
              </a:spcBef>
              <a:spcAft>
                <a:spcPts val="0"/>
              </a:spcAft>
              <a:buClr>
                <a:schemeClr val="accent1"/>
              </a:buClr>
              <a:buFont typeface="Arial" panose="020B0604020202020204" pitchFamily="34" charset="0"/>
              <a:buChar char="•"/>
              <a:defRPr>
                <a:solidFill>
                  <a:schemeClr val="tx1"/>
                </a:solidFill>
              </a:defRPr>
            </a:lvl5pPr>
          </a:lstStyle>
          <a:p>
            <a:pPr lvl="0"/>
            <a:r>
              <a:rPr lang="en-US" dirty="0"/>
              <a:t>Click to edit text</a:t>
            </a:r>
          </a:p>
        </p:txBody>
      </p:sp>
      <p:sp>
        <p:nvSpPr>
          <p:cNvPr id="15" name="Picture Placeholder 5">
            <a:extLst>
              <a:ext uri="{FF2B5EF4-FFF2-40B4-BE49-F238E27FC236}">
                <a16:creationId xmlns:a16="http://schemas.microsoft.com/office/drawing/2014/main" id="{56209224-BD77-8CC6-AE90-12EB54C04326}"/>
              </a:ext>
            </a:extLst>
          </p:cNvPr>
          <p:cNvSpPr>
            <a:spLocks noGrp="1"/>
          </p:cNvSpPr>
          <p:nvPr>
            <p:ph type="pic" sz="quarter" idx="43"/>
          </p:nvPr>
        </p:nvSpPr>
        <p:spPr>
          <a:xfrm>
            <a:off x="3218106" y="1629287"/>
            <a:ext cx="2708896" cy="1248031"/>
          </a:xfrm>
        </p:spPr>
        <p:txBody>
          <a:bodyPr/>
          <a:lstStyle>
            <a:lvl1pPr marL="0" indent="0">
              <a:buClr>
                <a:schemeClr val="accent1"/>
              </a:buClr>
              <a:buNone/>
              <a:defRPr sz="2200">
                <a:solidFill>
                  <a:schemeClr val="tx1"/>
                </a:solidFill>
              </a:defRPr>
            </a:lvl1pPr>
          </a:lstStyle>
          <a:p>
            <a:pPr lvl="0"/>
            <a:r>
              <a:rPr lang="en-GB" noProof="0"/>
              <a:t>Click icon to add picture</a:t>
            </a:r>
            <a:endParaRPr lang="en-US" noProof="0" dirty="0"/>
          </a:p>
        </p:txBody>
      </p:sp>
      <p:sp>
        <p:nvSpPr>
          <p:cNvPr id="18" name="Picture Placeholder 5">
            <a:extLst>
              <a:ext uri="{FF2B5EF4-FFF2-40B4-BE49-F238E27FC236}">
                <a16:creationId xmlns:a16="http://schemas.microsoft.com/office/drawing/2014/main" id="{C2B3786A-414F-BC70-9D87-CB52D9845A75}"/>
              </a:ext>
            </a:extLst>
          </p:cNvPr>
          <p:cNvSpPr>
            <a:spLocks noGrp="1"/>
          </p:cNvSpPr>
          <p:nvPr>
            <p:ph type="pic" sz="quarter" idx="44"/>
          </p:nvPr>
        </p:nvSpPr>
        <p:spPr>
          <a:xfrm>
            <a:off x="6099193" y="1629287"/>
            <a:ext cx="2708896" cy="1248031"/>
          </a:xfrm>
        </p:spPr>
        <p:txBody>
          <a:bodyPr/>
          <a:lstStyle>
            <a:lvl1pPr marL="0" indent="0">
              <a:buClr>
                <a:schemeClr val="accent1"/>
              </a:buClr>
              <a:buNone/>
              <a:defRPr sz="2200">
                <a:solidFill>
                  <a:schemeClr val="tx1"/>
                </a:solidFill>
              </a:defRPr>
            </a:lvl1pPr>
          </a:lstStyle>
          <a:p>
            <a:pPr lvl="0"/>
            <a:r>
              <a:rPr lang="en-GB" noProof="0"/>
              <a:t>Click icon to add picture</a:t>
            </a:r>
            <a:endParaRPr lang="en-US" noProof="0" dirty="0"/>
          </a:p>
        </p:txBody>
      </p:sp>
      <p:sp>
        <p:nvSpPr>
          <p:cNvPr id="25" name="Picture Placeholder 5">
            <a:extLst>
              <a:ext uri="{FF2B5EF4-FFF2-40B4-BE49-F238E27FC236}">
                <a16:creationId xmlns:a16="http://schemas.microsoft.com/office/drawing/2014/main" id="{602DF088-CF7C-3ED9-73F6-E0E98AFA98DB}"/>
              </a:ext>
            </a:extLst>
          </p:cNvPr>
          <p:cNvSpPr>
            <a:spLocks noGrp="1"/>
          </p:cNvSpPr>
          <p:nvPr>
            <p:ph type="pic" sz="quarter" idx="45"/>
          </p:nvPr>
        </p:nvSpPr>
        <p:spPr>
          <a:xfrm>
            <a:off x="8974762" y="1629287"/>
            <a:ext cx="2708896" cy="1248031"/>
          </a:xfrm>
        </p:spPr>
        <p:txBody>
          <a:bodyPr/>
          <a:lstStyle>
            <a:lvl1pPr marL="0" indent="0">
              <a:buClr>
                <a:schemeClr val="accent1"/>
              </a:buClr>
              <a:buNone/>
              <a:defRPr sz="2200">
                <a:solidFill>
                  <a:schemeClr val="tx1"/>
                </a:solidFill>
              </a:defRPr>
            </a:lvl1pPr>
          </a:lstStyle>
          <a:p>
            <a:pPr lvl="0"/>
            <a:r>
              <a:rPr lang="en-GB" noProof="0"/>
              <a:t>Click icon to add picture</a:t>
            </a:r>
            <a:endParaRPr lang="en-US" noProof="0" dirty="0"/>
          </a:p>
        </p:txBody>
      </p:sp>
      <p:sp>
        <p:nvSpPr>
          <p:cNvPr id="28" name="Picture Placeholder 5">
            <a:extLst>
              <a:ext uri="{FF2B5EF4-FFF2-40B4-BE49-F238E27FC236}">
                <a16:creationId xmlns:a16="http://schemas.microsoft.com/office/drawing/2014/main" id="{47C4EFD4-6A08-4E80-0D36-EB26005061A2}"/>
              </a:ext>
            </a:extLst>
          </p:cNvPr>
          <p:cNvSpPr>
            <a:spLocks noGrp="1"/>
          </p:cNvSpPr>
          <p:nvPr>
            <p:ph type="pic" sz="quarter" idx="47"/>
          </p:nvPr>
        </p:nvSpPr>
        <p:spPr>
          <a:xfrm>
            <a:off x="3219457" y="3905606"/>
            <a:ext cx="2708896" cy="1248031"/>
          </a:xfrm>
        </p:spPr>
        <p:txBody>
          <a:bodyPr/>
          <a:lstStyle>
            <a:lvl1pPr marL="0" indent="0">
              <a:buClr>
                <a:schemeClr val="accent1"/>
              </a:buClr>
              <a:buNone/>
              <a:defRPr sz="2200">
                <a:solidFill>
                  <a:schemeClr val="tx1"/>
                </a:solidFill>
              </a:defRPr>
            </a:lvl1pPr>
          </a:lstStyle>
          <a:p>
            <a:pPr lvl="0"/>
            <a:r>
              <a:rPr lang="en-GB" noProof="0"/>
              <a:t>Click icon to add picture</a:t>
            </a:r>
            <a:endParaRPr lang="en-US" noProof="0" dirty="0"/>
          </a:p>
        </p:txBody>
      </p:sp>
      <p:sp>
        <p:nvSpPr>
          <p:cNvPr id="29" name="Picture Placeholder 5">
            <a:extLst>
              <a:ext uri="{FF2B5EF4-FFF2-40B4-BE49-F238E27FC236}">
                <a16:creationId xmlns:a16="http://schemas.microsoft.com/office/drawing/2014/main" id="{62269C05-F4FE-874A-C6FE-B9B309ED5ABE}"/>
              </a:ext>
            </a:extLst>
          </p:cNvPr>
          <p:cNvSpPr>
            <a:spLocks noGrp="1"/>
          </p:cNvSpPr>
          <p:nvPr>
            <p:ph type="pic" sz="quarter" idx="48"/>
          </p:nvPr>
        </p:nvSpPr>
        <p:spPr>
          <a:xfrm>
            <a:off x="6099193" y="3905606"/>
            <a:ext cx="2708896" cy="1248031"/>
          </a:xfrm>
        </p:spPr>
        <p:txBody>
          <a:bodyPr/>
          <a:lstStyle>
            <a:lvl1pPr marL="0" indent="0">
              <a:buClr>
                <a:schemeClr val="accent1"/>
              </a:buClr>
              <a:buNone/>
              <a:defRPr sz="2200">
                <a:solidFill>
                  <a:schemeClr val="tx1"/>
                </a:solidFill>
              </a:defRPr>
            </a:lvl1pPr>
          </a:lstStyle>
          <a:p>
            <a:pPr lvl="0"/>
            <a:r>
              <a:rPr lang="en-GB" noProof="0"/>
              <a:t>Click icon to add picture</a:t>
            </a:r>
            <a:endParaRPr lang="en-US" noProof="0" dirty="0"/>
          </a:p>
        </p:txBody>
      </p:sp>
      <p:sp>
        <p:nvSpPr>
          <p:cNvPr id="30" name="Picture Placeholder 5">
            <a:extLst>
              <a:ext uri="{FF2B5EF4-FFF2-40B4-BE49-F238E27FC236}">
                <a16:creationId xmlns:a16="http://schemas.microsoft.com/office/drawing/2014/main" id="{63E61DD7-F712-223E-D81D-8475FC510E8F}"/>
              </a:ext>
            </a:extLst>
          </p:cNvPr>
          <p:cNvSpPr>
            <a:spLocks noGrp="1"/>
          </p:cNvSpPr>
          <p:nvPr>
            <p:ph type="pic" sz="quarter" idx="49"/>
          </p:nvPr>
        </p:nvSpPr>
        <p:spPr>
          <a:xfrm>
            <a:off x="8979958" y="3905606"/>
            <a:ext cx="2708896" cy="1248031"/>
          </a:xfrm>
        </p:spPr>
        <p:txBody>
          <a:bodyPr/>
          <a:lstStyle>
            <a:lvl1pPr marL="0" indent="0">
              <a:buClr>
                <a:schemeClr val="accent1"/>
              </a:buClr>
              <a:buNone/>
              <a:defRPr sz="2200">
                <a:solidFill>
                  <a:schemeClr val="tx1"/>
                </a:solidFill>
              </a:defRPr>
            </a:lvl1pPr>
          </a:lstStyle>
          <a:p>
            <a:pPr lvl="0"/>
            <a:r>
              <a:rPr lang="en-GB" noProof="0"/>
              <a:t>Click icon to add picture</a:t>
            </a:r>
            <a:endParaRPr lang="en-US" noProof="0" dirty="0"/>
          </a:p>
        </p:txBody>
      </p:sp>
      <p:cxnSp>
        <p:nvCxnSpPr>
          <p:cNvPr id="5" name="Straight Connector 4">
            <a:extLst>
              <a:ext uri="{FF2B5EF4-FFF2-40B4-BE49-F238E27FC236}">
                <a16:creationId xmlns:a16="http://schemas.microsoft.com/office/drawing/2014/main" id="{3B46F8D6-A68A-BD10-9150-104DAA950FBA}"/>
              </a:ext>
            </a:extLst>
          </p:cNvPr>
          <p:cNvCxnSpPr>
            <a:cxnSpLocks/>
          </p:cNvCxnSpPr>
          <p:nvPr userDrawn="1"/>
        </p:nvCxnSpPr>
        <p:spPr>
          <a:xfrm>
            <a:off x="355341" y="1458024"/>
            <a:ext cx="11501697" cy="0"/>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77401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3 column slide with image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A34585F-2B85-C728-D6AB-F47CC23E519B}"/>
              </a:ext>
            </a:extLst>
          </p:cNvPr>
          <p:cNvSpPr>
            <a:spLocks noGrp="1"/>
          </p:cNvSpPr>
          <p:nvPr>
            <p:ph type="title" hasCustomPrompt="1"/>
          </p:nvPr>
        </p:nvSpPr>
        <p:spPr>
          <a:xfrm>
            <a:off x="334963" y="333375"/>
            <a:ext cx="11233150" cy="451869"/>
          </a:xfrm>
        </p:spPr>
        <p:txBody>
          <a:bodyPr anchor="t"/>
          <a:lstStyle>
            <a:lvl1pPr>
              <a:defRPr sz="3000">
                <a:solidFill>
                  <a:schemeClr val="tx1"/>
                </a:solidFill>
              </a:defRPr>
            </a:lvl1pPr>
          </a:lstStyle>
          <a:p>
            <a:r>
              <a:rPr lang="en-US" dirty="0"/>
              <a:t>Click to Edit Title Style</a:t>
            </a:r>
          </a:p>
        </p:txBody>
      </p:sp>
      <p:sp>
        <p:nvSpPr>
          <p:cNvPr id="4" name="Text Placeholder 43">
            <a:extLst>
              <a:ext uri="{FF2B5EF4-FFF2-40B4-BE49-F238E27FC236}">
                <a16:creationId xmlns:a16="http://schemas.microsoft.com/office/drawing/2014/main" id="{C8F3B333-FC3F-6CC0-F884-E8D64B418497}"/>
              </a:ext>
            </a:extLst>
          </p:cNvPr>
          <p:cNvSpPr>
            <a:spLocks noGrp="1"/>
          </p:cNvSpPr>
          <p:nvPr>
            <p:ph type="body" sz="quarter" idx="13" hasCustomPrompt="1"/>
          </p:nvPr>
        </p:nvSpPr>
        <p:spPr>
          <a:xfrm>
            <a:off x="334963" y="785244"/>
            <a:ext cx="11233150" cy="344488"/>
          </a:xfrm>
        </p:spPr>
        <p:txBody>
          <a:bodyPr/>
          <a:lstStyle>
            <a:lvl1pPr marL="0" indent="0">
              <a:buNone/>
              <a:defRPr lang="en-US" sz="2200">
                <a:solidFill>
                  <a:srgbClr val="6E2FF1"/>
                </a:solidFill>
              </a:defRPr>
            </a:lvl1pPr>
          </a:lstStyle>
          <a:p>
            <a:pPr lvl="0"/>
            <a:r>
              <a:rPr lang="en-US" dirty="0"/>
              <a:t>Click to edit text styles</a:t>
            </a:r>
          </a:p>
        </p:txBody>
      </p:sp>
      <p:sp>
        <p:nvSpPr>
          <p:cNvPr id="7" name="Text Placeholder 2">
            <a:extLst>
              <a:ext uri="{FF2B5EF4-FFF2-40B4-BE49-F238E27FC236}">
                <a16:creationId xmlns:a16="http://schemas.microsoft.com/office/drawing/2014/main" id="{AA2015AF-BA33-A1D1-C656-9F0543D045D8}"/>
              </a:ext>
            </a:extLst>
          </p:cNvPr>
          <p:cNvSpPr>
            <a:spLocks noGrp="1"/>
          </p:cNvSpPr>
          <p:nvPr>
            <p:ph idx="1" hasCustomPrompt="1"/>
          </p:nvPr>
        </p:nvSpPr>
        <p:spPr>
          <a:xfrm>
            <a:off x="334964" y="4686255"/>
            <a:ext cx="3372644" cy="1373232"/>
          </a:xfrm>
          <a:prstGeom prst="rect">
            <a:avLst/>
          </a:prstGeom>
        </p:spPr>
        <p:txBody>
          <a:bodyPr/>
          <a:lstStyle>
            <a:lvl1pPr marL="342900" indent="-342900">
              <a:lnSpc>
                <a:spcPct val="100000"/>
              </a:lnSpc>
              <a:spcBef>
                <a:spcPts val="600"/>
              </a:spcBef>
              <a:spcAft>
                <a:spcPts val="0"/>
              </a:spcAft>
              <a:buClr>
                <a:srgbClr val="6E2FF1"/>
              </a:buClr>
              <a:buFont typeface="Arial" panose="020B0604020202020204" pitchFamily="34" charset="0"/>
              <a:buChar char="•"/>
              <a:defRPr sz="2000">
                <a:solidFill>
                  <a:schemeClr val="tx1"/>
                </a:solidFill>
              </a:defRPr>
            </a:lvl1pPr>
            <a:lvl2pPr marL="581343" indent="-166688">
              <a:lnSpc>
                <a:spcPct val="100000"/>
              </a:lnSpc>
              <a:spcAft>
                <a:spcPts val="0"/>
              </a:spcAft>
              <a:buClr>
                <a:srgbClr val="6E2FF1"/>
              </a:buClr>
              <a:buFont typeface="Arial" panose="020B0604020202020204" pitchFamily="34" charset="0"/>
              <a:buChar char="•"/>
              <a:defRPr>
                <a:solidFill>
                  <a:schemeClr val="tx1"/>
                </a:solidFill>
              </a:defRPr>
            </a:lvl2pPr>
            <a:lvl3pPr>
              <a:defRPr>
                <a:solidFill>
                  <a:srgbClr val="383838"/>
                </a:solidFill>
              </a:defRPr>
            </a:lvl3pPr>
            <a:lvl4pPr>
              <a:defRPr>
                <a:solidFill>
                  <a:srgbClr val="383838"/>
                </a:solidFill>
              </a:defRPr>
            </a:lvl4pPr>
            <a:lvl5pPr>
              <a:defRPr>
                <a:solidFill>
                  <a:srgbClr val="383838"/>
                </a:solidFill>
              </a:defRPr>
            </a:lvl5pPr>
          </a:lstStyle>
          <a:p>
            <a:pPr lvl="0"/>
            <a:r>
              <a:rPr lang="en-US" dirty="0"/>
              <a:t>Click to edit text styles</a:t>
            </a:r>
          </a:p>
          <a:p>
            <a:pPr lvl="1"/>
            <a:r>
              <a:rPr lang="en-US" dirty="0"/>
              <a:t>Second level</a:t>
            </a:r>
          </a:p>
        </p:txBody>
      </p:sp>
      <p:sp>
        <p:nvSpPr>
          <p:cNvPr id="10" name="Text Placeholder 2">
            <a:extLst>
              <a:ext uri="{FF2B5EF4-FFF2-40B4-BE49-F238E27FC236}">
                <a16:creationId xmlns:a16="http://schemas.microsoft.com/office/drawing/2014/main" id="{91DCE8EB-57B0-6F3F-108A-307D6494DF2E}"/>
              </a:ext>
            </a:extLst>
          </p:cNvPr>
          <p:cNvSpPr>
            <a:spLocks noGrp="1"/>
          </p:cNvSpPr>
          <p:nvPr>
            <p:ph idx="17" hasCustomPrompt="1"/>
          </p:nvPr>
        </p:nvSpPr>
        <p:spPr>
          <a:xfrm>
            <a:off x="4416359" y="4686255"/>
            <a:ext cx="3359281" cy="1373232"/>
          </a:xfrm>
          <a:prstGeom prst="rect">
            <a:avLst/>
          </a:prstGeom>
        </p:spPr>
        <p:txBody>
          <a:bodyPr/>
          <a:lstStyle>
            <a:lvl1pPr marL="342900" indent="-342900">
              <a:lnSpc>
                <a:spcPct val="100000"/>
              </a:lnSpc>
              <a:spcBef>
                <a:spcPts val="600"/>
              </a:spcBef>
              <a:spcAft>
                <a:spcPts val="0"/>
              </a:spcAft>
              <a:buClr>
                <a:srgbClr val="6E2FF1"/>
              </a:buClr>
              <a:buFont typeface="Arial" panose="020B0604020202020204" pitchFamily="34" charset="0"/>
              <a:buChar char="•"/>
              <a:defRPr sz="2000">
                <a:solidFill>
                  <a:schemeClr val="tx1"/>
                </a:solidFill>
              </a:defRPr>
            </a:lvl1pPr>
            <a:lvl2pPr marL="581343" indent="-166688">
              <a:lnSpc>
                <a:spcPct val="100000"/>
              </a:lnSpc>
              <a:spcAft>
                <a:spcPts val="0"/>
              </a:spcAft>
              <a:buClr>
                <a:srgbClr val="6E2FF1"/>
              </a:buClr>
              <a:buFont typeface="Arial" panose="020B0604020202020204" pitchFamily="34" charset="0"/>
              <a:buChar char="•"/>
              <a:defRPr>
                <a:solidFill>
                  <a:schemeClr val="tx1"/>
                </a:solidFill>
              </a:defRPr>
            </a:lvl2pPr>
          </a:lstStyle>
          <a:p>
            <a:pPr lvl="0"/>
            <a:r>
              <a:rPr lang="en-US" dirty="0"/>
              <a:t>Click to edit text styles</a:t>
            </a:r>
          </a:p>
          <a:p>
            <a:pPr lvl="1"/>
            <a:r>
              <a:rPr lang="en-US" dirty="0"/>
              <a:t>Second level</a:t>
            </a:r>
          </a:p>
        </p:txBody>
      </p:sp>
      <p:sp>
        <p:nvSpPr>
          <p:cNvPr id="11" name="Text Placeholder 2">
            <a:extLst>
              <a:ext uri="{FF2B5EF4-FFF2-40B4-BE49-F238E27FC236}">
                <a16:creationId xmlns:a16="http://schemas.microsoft.com/office/drawing/2014/main" id="{3CE459FA-5634-169B-B788-0A6DCDEB1AC0}"/>
              </a:ext>
            </a:extLst>
          </p:cNvPr>
          <p:cNvSpPr>
            <a:spLocks noGrp="1"/>
          </p:cNvSpPr>
          <p:nvPr>
            <p:ph idx="18" hasCustomPrompt="1"/>
          </p:nvPr>
        </p:nvSpPr>
        <p:spPr>
          <a:xfrm>
            <a:off x="8437857" y="4686255"/>
            <a:ext cx="3412462" cy="1373232"/>
          </a:xfrm>
          <a:prstGeom prst="rect">
            <a:avLst/>
          </a:prstGeom>
        </p:spPr>
        <p:txBody>
          <a:bodyPr/>
          <a:lstStyle>
            <a:lvl1pPr marL="342900" indent="-342900">
              <a:lnSpc>
                <a:spcPct val="100000"/>
              </a:lnSpc>
              <a:spcBef>
                <a:spcPts val="600"/>
              </a:spcBef>
              <a:spcAft>
                <a:spcPts val="0"/>
              </a:spcAft>
              <a:buClr>
                <a:srgbClr val="6E2FF1"/>
              </a:buClr>
              <a:buFont typeface="Arial" panose="020B0604020202020204" pitchFamily="34" charset="0"/>
              <a:buChar char="•"/>
              <a:defRPr sz="2000">
                <a:solidFill>
                  <a:schemeClr val="tx1"/>
                </a:solidFill>
              </a:defRPr>
            </a:lvl1pPr>
            <a:lvl2pPr marL="581343" indent="-166688">
              <a:lnSpc>
                <a:spcPct val="100000"/>
              </a:lnSpc>
              <a:spcAft>
                <a:spcPts val="0"/>
              </a:spcAft>
              <a:buClr>
                <a:srgbClr val="6E2FF1"/>
              </a:buClr>
              <a:buFont typeface="Arial" panose="020B0604020202020204" pitchFamily="34" charset="0"/>
              <a:buChar char="•"/>
              <a:defRPr>
                <a:solidFill>
                  <a:schemeClr val="tx1"/>
                </a:solidFill>
              </a:defRPr>
            </a:lvl2pPr>
          </a:lstStyle>
          <a:p>
            <a:pPr lvl="0"/>
            <a:r>
              <a:rPr lang="en-US" dirty="0"/>
              <a:t>Click to edit text styles</a:t>
            </a:r>
          </a:p>
          <a:p>
            <a:pPr lvl="1"/>
            <a:r>
              <a:rPr lang="en-US" dirty="0"/>
              <a:t>Second level</a:t>
            </a:r>
          </a:p>
        </p:txBody>
      </p:sp>
    </p:spTree>
    <p:extLst>
      <p:ext uri="{BB962C8B-B14F-4D97-AF65-F5344CB8AC3E}">
        <p14:creationId xmlns:p14="http://schemas.microsoft.com/office/powerpoint/2010/main" val="12312328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3 column slide with image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A34585F-2B85-C728-D6AB-F47CC23E519B}"/>
              </a:ext>
            </a:extLst>
          </p:cNvPr>
          <p:cNvSpPr>
            <a:spLocks noGrp="1"/>
          </p:cNvSpPr>
          <p:nvPr>
            <p:ph type="title" hasCustomPrompt="1"/>
          </p:nvPr>
        </p:nvSpPr>
        <p:spPr>
          <a:xfrm>
            <a:off x="334963" y="333375"/>
            <a:ext cx="11233150" cy="451869"/>
          </a:xfrm>
        </p:spPr>
        <p:txBody>
          <a:bodyPr anchor="t"/>
          <a:lstStyle>
            <a:lvl1pPr>
              <a:defRPr sz="3000">
                <a:solidFill>
                  <a:schemeClr val="tx1"/>
                </a:solidFill>
              </a:defRPr>
            </a:lvl1pPr>
          </a:lstStyle>
          <a:p>
            <a:r>
              <a:rPr lang="en-US" dirty="0"/>
              <a:t>Click to Edit Title Style</a:t>
            </a:r>
          </a:p>
        </p:txBody>
      </p:sp>
      <p:sp>
        <p:nvSpPr>
          <p:cNvPr id="4" name="Text Placeholder 43">
            <a:extLst>
              <a:ext uri="{FF2B5EF4-FFF2-40B4-BE49-F238E27FC236}">
                <a16:creationId xmlns:a16="http://schemas.microsoft.com/office/drawing/2014/main" id="{C8F3B333-FC3F-6CC0-F884-E8D64B418497}"/>
              </a:ext>
            </a:extLst>
          </p:cNvPr>
          <p:cNvSpPr>
            <a:spLocks noGrp="1"/>
          </p:cNvSpPr>
          <p:nvPr>
            <p:ph type="body" sz="quarter" idx="13" hasCustomPrompt="1"/>
          </p:nvPr>
        </p:nvSpPr>
        <p:spPr>
          <a:xfrm>
            <a:off x="334963" y="785244"/>
            <a:ext cx="11233150" cy="344488"/>
          </a:xfrm>
        </p:spPr>
        <p:txBody>
          <a:bodyPr/>
          <a:lstStyle>
            <a:lvl1pPr marL="0" indent="0">
              <a:buNone/>
              <a:defRPr lang="en-US" sz="2200">
                <a:solidFill>
                  <a:srgbClr val="6E2FF1"/>
                </a:solidFill>
              </a:defRPr>
            </a:lvl1pPr>
          </a:lstStyle>
          <a:p>
            <a:pPr lvl="0"/>
            <a:r>
              <a:rPr lang="en-US" dirty="0"/>
              <a:t>Click to edit text styles</a:t>
            </a:r>
          </a:p>
        </p:txBody>
      </p:sp>
    </p:spTree>
    <p:extLst>
      <p:ext uri="{BB962C8B-B14F-4D97-AF65-F5344CB8AC3E}">
        <p14:creationId xmlns:p14="http://schemas.microsoft.com/office/powerpoint/2010/main" val="37230950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3 column slide ">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1325FC2-3ECC-B01B-C310-C1830B3A372D}"/>
              </a:ext>
            </a:extLst>
          </p:cNvPr>
          <p:cNvSpPr>
            <a:spLocks noGrp="1"/>
          </p:cNvSpPr>
          <p:nvPr>
            <p:ph type="title" hasCustomPrompt="1"/>
          </p:nvPr>
        </p:nvSpPr>
        <p:spPr>
          <a:xfrm>
            <a:off x="334963" y="333375"/>
            <a:ext cx="11233150" cy="451869"/>
          </a:xfrm>
        </p:spPr>
        <p:txBody>
          <a:bodyPr anchor="t"/>
          <a:lstStyle>
            <a:lvl1pPr>
              <a:defRPr sz="3000">
                <a:solidFill>
                  <a:schemeClr val="tx1"/>
                </a:solidFill>
              </a:defRPr>
            </a:lvl1pPr>
          </a:lstStyle>
          <a:p>
            <a:r>
              <a:rPr lang="en-US" dirty="0"/>
              <a:t>Click to Edit Title Style</a:t>
            </a:r>
          </a:p>
        </p:txBody>
      </p:sp>
      <p:sp>
        <p:nvSpPr>
          <p:cNvPr id="4" name="Text Placeholder 43">
            <a:extLst>
              <a:ext uri="{FF2B5EF4-FFF2-40B4-BE49-F238E27FC236}">
                <a16:creationId xmlns:a16="http://schemas.microsoft.com/office/drawing/2014/main" id="{22E93B31-0AB7-47FF-66E3-07BAB00D4F54}"/>
              </a:ext>
            </a:extLst>
          </p:cNvPr>
          <p:cNvSpPr>
            <a:spLocks noGrp="1"/>
          </p:cNvSpPr>
          <p:nvPr>
            <p:ph type="body" sz="quarter" idx="13" hasCustomPrompt="1"/>
          </p:nvPr>
        </p:nvSpPr>
        <p:spPr>
          <a:xfrm>
            <a:off x="334963" y="785244"/>
            <a:ext cx="11233150" cy="344488"/>
          </a:xfrm>
        </p:spPr>
        <p:txBody>
          <a:bodyPr/>
          <a:lstStyle>
            <a:lvl1pPr marL="0" indent="0">
              <a:buNone/>
              <a:defRPr lang="en-US" sz="2200">
                <a:solidFill>
                  <a:srgbClr val="6E2FF1"/>
                </a:solidFill>
              </a:defRPr>
            </a:lvl1pPr>
          </a:lstStyle>
          <a:p>
            <a:pPr lvl="0"/>
            <a:r>
              <a:rPr lang="en-US" dirty="0"/>
              <a:t>Click to edit text styles</a:t>
            </a:r>
          </a:p>
        </p:txBody>
      </p:sp>
      <p:sp>
        <p:nvSpPr>
          <p:cNvPr id="5" name="Text Placeholder 5">
            <a:extLst>
              <a:ext uri="{FF2B5EF4-FFF2-40B4-BE49-F238E27FC236}">
                <a16:creationId xmlns:a16="http://schemas.microsoft.com/office/drawing/2014/main" id="{93C81F4B-F08E-B41E-3208-5D0B92A96A1B}"/>
              </a:ext>
            </a:extLst>
          </p:cNvPr>
          <p:cNvSpPr>
            <a:spLocks noGrp="1"/>
          </p:cNvSpPr>
          <p:nvPr>
            <p:ph type="body" sz="quarter" idx="19"/>
          </p:nvPr>
        </p:nvSpPr>
        <p:spPr>
          <a:xfrm>
            <a:off x="4419997" y="1611050"/>
            <a:ext cx="3359945" cy="560696"/>
          </a:xfrm>
        </p:spPr>
        <p:txBody>
          <a:bodyPr/>
          <a:lstStyle>
            <a:lvl1pPr>
              <a:buClr>
                <a:srgbClr val="6E2FF1"/>
              </a:buClr>
              <a:defRPr/>
            </a:lvl1pPr>
          </a:lstStyle>
          <a:p>
            <a:pPr lvl="0"/>
            <a:r>
              <a:rPr lang="en-GB"/>
              <a:t>Click to edit Master text styles</a:t>
            </a:r>
          </a:p>
          <a:p>
            <a:pPr lvl="1"/>
            <a:r>
              <a:rPr lang="en-GB"/>
              <a:t>Second level</a:t>
            </a:r>
          </a:p>
        </p:txBody>
      </p:sp>
      <p:sp>
        <p:nvSpPr>
          <p:cNvPr id="6" name="Text Placeholder 8">
            <a:extLst>
              <a:ext uri="{FF2B5EF4-FFF2-40B4-BE49-F238E27FC236}">
                <a16:creationId xmlns:a16="http://schemas.microsoft.com/office/drawing/2014/main" id="{D3F52F4B-161F-01DB-3570-BED7ABF421DC}"/>
              </a:ext>
            </a:extLst>
          </p:cNvPr>
          <p:cNvSpPr>
            <a:spLocks noGrp="1"/>
          </p:cNvSpPr>
          <p:nvPr>
            <p:ph type="body" sz="quarter" idx="20"/>
          </p:nvPr>
        </p:nvSpPr>
        <p:spPr>
          <a:xfrm>
            <a:off x="8437193" y="1611050"/>
            <a:ext cx="3413126" cy="560696"/>
          </a:xfrm>
        </p:spPr>
        <p:txBody>
          <a:bodyPr/>
          <a:lstStyle>
            <a:lvl1pPr>
              <a:buClr>
                <a:srgbClr val="6E2FF1"/>
              </a:buClr>
              <a:defRPr/>
            </a:lvl1pPr>
          </a:lstStyle>
          <a:p>
            <a:pPr lvl="0"/>
            <a:r>
              <a:rPr lang="en-GB"/>
              <a:t>Click to edit Master text styles</a:t>
            </a:r>
          </a:p>
          <a:p>
            <a:pPr lvl="1"/>
            <a:r>
              <a:rPr lang="en-GB"/>
              <a:t>Second level</a:t>
            </a:r>
          </a:p>
        </p:txBody>
      </p:sp>
      <p:cxnSp>
        <p:nvCxnSpPr>
          <p:cNvPr id="14" name="Straight Connector 13">
            <a:extLst>
              <a:ext uri="{FF2B5EF4-FFF2-40B4-BE49-F238E27FC236}">
                <a16:creationId xmlns:a16="http://schemas.microsoft.com/office/drawing/2014/main" id="{DC173144-7538-D08B-6C69-A7C2EF4371B0}"/>
              </a:ext>
            </a:extLst>
          </p:cNvPr>
          <p:cNvCxnSpPr>
            <a:cxnSpLocks/>
          </p:cNvCxnSpPr>
          <p:nvPr userDrawn="1"/>
        </p:nvCxnSpPr>
        <p:spPr>
          <a:xfrm>
            <a:off x="4068914" y="1631950"/>
            <a:ext cx="0" cy="4440604"/>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01FA014-90AB-0167-9FFE-B61D90A760F8}"/>
              </a:ext>
            </a:extLst>
          </p:cNvPr>
          <p:cNvCxnSpPr>
            <a:cxnSpLocks/>
          </p:cNvCxnSpPr>
          <p:nvPr userDrawn="1"/>
        </p:nvCxnSpPr>
        <p:spPr>
          <a:xfrm>
            <a:off x="8130275" y="1631950"/>
            <a:ext cx="0" cy="4440604"/>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1C219C76-408E-918F-DA25-E1B89EC087AB}"/>
              </a:ext>
            </a:extLst>
          </p:cNvPr>
          <p:cNvSpPr>
            <a:spLocks noGrp="1"/>
          </p:cNvSpPr>
          <p:nvPr>
            <p:ph type="body" sz="quarter" idx="16"/>
          </p:nvPr>
        </p:nvSpPr>
        <p:spPr>
          <a:xfrm>
            <a:off x="341681" y="1611050"/>
            <a:ext cx="3372645" cy="560696"/>
          </a:xfrm>
        </p:spPr>
        <p:txBody>
          <a:bodyPr/>
          <a:lstStyle>
            <a:lvl1pPr>
              <a:buClr>
                <a:srgbClr val="6E2FF1"/>
              </a:buClr>
              <a:defRPr/>
            </a:lvl1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17714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29_Section Divider slide">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7F3A66E-D5B4-DFA6-6451-02ACAFE8DA5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EBA5CBF-D6E1-B78D-F819-958659F344AC}"/>
              </a:ext>
            </a:extLst>
          </p:cNvPr>
          <p:cNvSpPr>
            <a:spLocks noGrp="1"/>
          </p:cNvSpPr>
          <p:nvPr>
            <p:ph type="title" hasCustomPrompt="1"/>
          </p:nvPr>
        </p:nvSpPr>
        <p:spPr>
          <a:xfrm>
            <a:off x="360679" y="1510375"/>
            <a:ext cx="5736792" cy="2075688"/>
          </a:xfrm>
        </p:spPr>
        <p:txBody>
          <a:bodyPr anchor="b" anchorCtr="0"/>
          <a:lstStyle>
            <a:lvl1pPr algn="l">
              <a:lnSpc>
                <a:spcPct val="85000"/>
              </a:lnSpc>
              <a:defRPr sz="4000" b="0" spc="-100" baseline="0">
                <a:solidFill>
                  <a:schemeClr val="tx1"/>
                </a:solidFill>
              </a:defRPr>
            </a:lvl1pPr>
          </a:lstStyle>
          <a:p>
            <a:r>
              <a:rPr lang="en-US" dirty="0"/>
              <a:t>Click to Edit </a:t>
            </a:r>
            <a:br>
              <a:rPr lang="en-US" dirty="0"/>
            </a:br>
            <a:r>
              <a:rPr lang="en-US" dirty="0"/>
              <a:t>Title Style</a:t>
            </a:r>
            <a:br>
              <a:rPr lang="en-US" dirty="0"/>
            </a:br>
            <a:r>
              <a:rPr lang="en-US" dirty="0"/>
              <a:t>Line 3</a:t>
            </a:r>
            <a:br>
              <a:rPr lang="en-US" dirty="0"/>
            </a:br>
            <a:r>
              <a:rPr lang="en-US" dirty="0"/>
              <a:t>Line 4</a:t>
            </a:r>
          </a:p>
        </p:txBody>
      </p:sp>
      <p:sp>
        <p:nvSpPr>
          <p:cNvPr id="3" name="Subtitle 2">
            <a:extLst>
              <a:ext uri="{FF2B5EF4-FFF2-40B4-BE49-F238E27FC236}">
                <a16:creationId xmlns:a16="http://schemas.microsoft.com/office/drawing/2014/main" id="{B1C6E3DC-972F-62B3-9E08-06619B001237}"/>
              </a:ext>
            </a:extLst>
          </p:cNvPr>
          <p:cNvSpPr>
            <a:spLocks noGrp="1"/>
          </p:cNvSpPr>
          <p:nvPr>
            <p:ph type="subTitle" idx="1" hasCustomPrompt="1"/>
          </p:nvPr>
        </p:nvSpPr>
        <p:spPr>
          <a:xfrm>
            <a:off x="360678" y="3788370"/>
            <a:ext cx="5736792"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000">
                <a:solidFill>
                  <a:schemeClr val="tx2"/>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subtitle style</a:t>
            </a:r>
            <a:endParaRPr lang="en-GB" dirty="0"/>
          </a:p>
        </p:txBody>
      </p:sp>
      <p:sp>
        <p:nvSpPr>
          <p:cNvPr id="4" name="Text Placeholder 28">
            <a:extLst>
              <a:ext uri="{FF2B5EF4-FFF2-40B4-BE49-F238E27FC236}">
                <a16:creationId xmlns:a16="http://schemas.microsoft.com/office/drawing/2014/main" id="{AB8FC761-48C1-0B41-C76D-7ED7EE5C1EA7}"/>
              </a:ext>
            </a:extLst>
          </p:cNvPr>
          <p:cNvSpPr>
            <a:spLocks noGrp="1"/>
          </p:cNvSpPr>
          <p:nvPr>
            <p:ph type="body" sz="quarter" idx="13" hasCustomPrompt="1"/>
          </p:nvPr>
        </p:nvSpPr>
        <p:spPr>
          <a:xfrm>
            <a:off x="360678" y="6311068"/>
            <a:ext cx="2881312" cy="213557"/>
          </a:xfrm>
        </p:spPr>
        <p:txBody>
          <a:bodyPr anchor="t"/>
          <a:lstStyle>
            <a:lvl1pPr marL="0" indent="0" algn="l">
              <a:spcAft>
                <a:spcPts val="600"/>
              </a:spcAft>
              <a:buFontTx/>
              <a:buNone/>
              <a:defRPr sz="1600">
                <a:solidFill>
                  <a:schemeClr val="tx1"/>
                </a:solidFill>
              </a:defRPr>
            </a:lvl1pPr>
          </a:lstStyle>
          <a:p>
            <a:pPr lvl="0"/>
            <a:r>
              <a:rPr lang="en-US" dirty="0"/>
              <a:t>Date</a:t>
            </a:r>
          </a:p>
        </p:txBody>
      </p:sp>
      <p:sp>
        <p:nvSpPr>
          <p:cNvPr id="5" name="Text Placeholder 28">
            <a:extLst>
              <a:ext uri="{FF2B5EF4-FFF2-40B4-BE49-F238E27FC236}">
                <a16:creationId xmlns:a16="http://schemas.microsoft.com/office/drawing/2014/main" id="{5CF4A44A-4298-863E-FC69-36B0A1E251CA}"/>
              </a:ext>
            </a:extLst>
          </p:cNvPr>
          <p:cNvSpPr>
            <a:spLocks noGrp="1"/>
          </p:cNvSpPr>
          <p:nvPr>
            <p:ph type="body" sz="quarter" idx="12" hasCustomPrompt="1"/>
          </p:nvPr>
        </p:nvSpPr>
        <p:spPr>
          <a:xfrm>
            <a:off x="360678" y="6040944"/>
            <a:ext cx="2881312" cy="209279"/>
          </a:xfrm>
        </p:spPr>
        <p:txBody>
          <a:bodyPr anchor="t"/>
          <a:lstStyle>
            <a:lvl1pPr marL="0" indent="0" algn="l">
              <a:spcAft>
                <a:spcPts val="600"/>
              </a:spcAft>
              <a:buFontTx/>
              <a:buNone/>
              <a:defRPr sz="1600">
                <a:solidFill>
                  <a:schemeClr val="tx1"/>
                </a:solidFill>
              </a:defRPr>
            </a:lvl1pPr>
          </a:lstStyle>
          <a:p>
            <a:pPr lvl="0"/>
            <a:r>
              <a:rPr lang="en-US" dirty="0"/>
              <a:t>Author Name</a:t>
            </a:r>
          </a:p>
        </p:txBody>
      </p:sp>
      <p:sp>
        <p:nvSpPr>
          <p:cNvPr id="6" name="TextBox 26">
            <a:extLst>
              <a:ext uri="{FF2B5EF4-FFF2-40B4-BE49-F238E27FC236}">
                <a16:creationId xmlns:a16="http://schemas.microsoft.com/office/drawing/2014/main" id="{5FD91979-AA2E-D861-9691-AEC93BBC9635}"/>
              </a:ext>
            </a:extLst>
          </p:cNvPr>
          <p:cNvSpPr txBox="1">
            <a:spLocks noChangeArrowheads="1"/>
          </p:cNvSpPr>
          <p:nvPr/>
        </p:nvSpPr>
        <p:spPr bwMode="auto">
          <a:xfrm>
            <a:off x="11544299" y="6574374"/>
            <a:ext cx="312738" cy="110800"/>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fld id="{2682C2D1-8EA8-E748-B66F-74D4D53CF8F8}" type="slidenum">
              <a:rPr lang="en-US" altLang="en-US" sz="800" b="0" i="0" smtClean="0">
                <a:solidFill>
                  <a:schemeClr val="tx1"/>
                </a:solidFill>
                <a:latin typeface="Arial" panose="020B0604020202020204" pitchFamily="34" charset="0"/>
                <a:cs typeface="Arial" panose="020B0604020202020204" pitchFamily="34" charset="0"/>
              </a:rPr>
              <a:pPr algn="r" eaLnBrk="1" hangingPunct="1">
                <a:lnSpc>
                  <a:spcPct val="90000"/>
                </a:lnSpc>
                <a:spcAft>
                  <a:spcPts val="600"/>
                </a:spcAft>
                <a:buFont typeface="Arial" charset="0"/>
                <a:buNone/>
                <a:defRPr/>
              </a:pPr>
              <a:t>‹#›</a:t>
            </a:fld>
            <a:endParaRPr lang="en-US" altLang="en-US" sz="800" b="0" i="0" dirty="0">
              <a:solidFill>
                <a:schemeClr val="tx1"/>
              </a:solidFill>
              <a:latin typeface="Arial" panose="020B0604020202020204" pitchFamily="34" charset="0"/>
              <a:cs typeface="Arial" panose="020B0604020202020204" pitchFamily="34" charset="0"/>
            </a:endParaRPr>
          </a:p>
        </p:txBody>
      </p:sp>
      <p:sp>
        <p:nvSpPr>
          <p:cNvPr id="8" name="TextBox 20">
            <a:extLst>
              <a:ext uri="{FF2B5EF4-FFF2-40B4-BE49-F238E27FC236}">
                <a16:creationId xmlns:a16="http://schemas.microsoft.com/office/drawing/2014/main" id="{3F69861B-E0D0-9572-3879-5F969D0E21FC}"/>
              </a:ext>
            </a:extLst>
          </p:cNvPr>
          <p:cNvSpPr txBox="1">
            <a:spLocks noChangeArrowheads="1"/>
          </p:cNvSpPr>
          <p:nvPr/>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tx1">
                    <a:alpha val="50199"/>
                  </a:schemeClr>
                </a:solidFill>
                <a:latin typeface="Arial" panose="020B0604020202020204" pitchFamily="34" charset="0"/>
                <a:cs typeface="Arial" panose="020B0604020202020204" pitchFamily="34" charset="0"/>
              </a:rPr>
              <a:t>Public © 2025 Arm</a:t>
            </a:r>
          </a:p>
        </p:txBody>
      </p:sp>
      <p:pic>
        <p:nvPicPr>
          <p:cNvPr id="9" name="Picture 8">
            <a:extLst>
              <a:ext uri="{FF2B5EF4-FFF2-40B4-BE49-F238E27FC236}">
                <a16:creationId xmlns:a16="http://schemas.microsoft.com/office/drawing/2014/main" id="{06ED33B3-4B78-19CD-65F6-BAA6CF6F464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52354" y="344745"/>
            <a:ext cx="1129053" cy="344457"/>
          </a:xfrm>
          <a:prstGeom prst="rect">
            <a:avLst/>
          </a:prstGeom>
        </p:spPr>
      </p:pic>
    </p:spTree>
    <p:extLst>
      <p:ext uri="{BB962C8B-B14F-4D97-AF65-F5344CB8AC3E}">
        <p14:creationId xmlns:p14="http://schemas.microsoft.com/office/powerpoint/2010/main" val="3316112518"/>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Closing Slide">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35D0AB-AC44-3595-F2A0-E120A9BFA64F}"/>
              </a:ext>
            </a:extLst>
          </p:cNvPr>
          <p:cNvSpPr/>
          <p:nvPr userDrawn="1"/>
        </p:nvSpPr>
        <p:spPr>
          <a:xfrm>
            <a:off x="-1" y="0"/>
            <a:ext cx="12192001" cy="6858000"/>
          </a:xfrm>
          <a:prstGeom prst="rect">
            <a:avLst/>
          </a:prstGeom>
          <a:gradFill>
            <a:gsLst>
              <a:gs pos="74000">
                <a:srgbClr val="BA85F9"/>
              </a:gs>
              <a:gs pos="33000">
                <a:srgbClr val="6E2FF1"/>
              </a:gs>
              <a:gs pos="0">
                <a:schemeClr val="accent1">
                  <a:alpha val="70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BE5686C-98E7-A510-653F-0FD69A4B4B81}"/>
              </a:ext>
            </a:extLst>
          </p:cNvPr>
          <p:cNvSpPr/>
          <p:nvPr userDrawn="1"/>
        </p:nvSpPr>
        <p:spPr>
          <a:xfrm>
            <a:off x="-1" y="0"/>
            <a:ext cx="12192001" cy="6858000"/>
          </a:xfrm>
          <a:prstGeom prst="rect">
            <a:avLst/>
          </a:prstGeom>
          <a:gradFill>
            <a:gsLst>
              <a:gs pos="100000">
                <a:srgbClr val="E0D1FC"/>
              </a:gs>
              <a:gs pos="60000">
                <a:srgbClr val="6E2FF1">
                  <a:alpha val="10000"/>
                </a:srgb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6F863802-73AF-E781-94DD-B6935A840D5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17949" y="3249879"/>
            <a:ext cx="1174240" cy="358243"/>
          </a:xfrm>
          <a:prstGeom prst="rect">
            <a:avLst/>
          </a:prstGeom>
        </p:spPr>
      </p:pic>
      <p:sp>
        <p:nvSpPr>
          <p:cNvPr id="7" name="Rectangle 6">
            <a:extLst>
              <a:ext uri="{FF2B5EF4-FFF2-40B4-BE49-F238E27FC236}">
                <a16:creationId xmlns:a16="http://schemas.microsoft.com/office/drawing/2014/main" id="{A70C8C98-8540-F243-A7E5-72B42C482D10}"/>
              </a:ext>
            </a:extLst>
          </p:cNvPr>
          <p:cNvSpPr>
            <a:spLocks noChangeArrowheads="1"/>
          </p:cNvSpPr>
          <p:nvPr userDrawn="1"/>
        </p:nvSpPr>
        <p:spPr bwMode="auto">
          <a:xfrm>
            <a:off x="7326471" y="0"/>
            <a:ext cx="4655186" cy="751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lnSpc>
                <a:spcPts val="3400"/>
              </a:lnSpc>
              <a:defRPr/>
            </a:pPr>
            <a:r>
              <a:rPr lang="en-US" altLang="en-US" sz="3000" dirty="0">
                <a:solidFill>
                  <a:schemeClr val="bg1">
                    <a:alpha val="25000"/>
                  </a:schemeClr>
                </a:solidFill>
                <a:latin typeface="Arial" panose="020B0604020202020204" pitchFamily="34" charset="0"/>
                <a:cs typeface="Arial" panose="020B0604020202020204" pitchFamily="34" charset="0"/>
              </a:rPr>
              <a:t>Merci</a:t>
            </a:r>
          </a:p>
          <a:p>
            <a:pPr algn="r">
              <a:lnSpc>
                <a:spcPts val="3400"/>
              </a:lnSpc>
              <a:defRPr/>
            </a:pPr>
            <a:r>
              <a:rPr lang="en-US" altLang="en-US" sz="3000" dirty="0" err="1">
                <a:solidFill>
                  <a:schemeClr val="bg1">
                    <a:alpha val="25000"/>
                  </a:schemeClr>
                </a:solidFill>
                <a:latin typeface="Arial" panose="020B0604020202020204" pitchFamily="34" charset="0"/>
                <a:cs typeface="Arial" panose="020B0604020202020204" pitchFamily="34" charset="0"/>
              </a:rPr>
              <a:t>Danke</a:t>
            </a:r>
            <a:endParaRPr lang="en-US" altLang="en-US" sz="3000" dirty="0">
              <a:solidFill>
                <a:schemeClr val="bg1">
                  <a:alpha val="25000"/>
                </a:schemeClr>
              </a:solidFill>
              <a:latin typeface="Arial" panose="020B0604020202020204" pitchFamily="34" charset="0"/>
              <a:cs typeface="Arial" panose="020B0604020202020204" pitchFamily="34" charset="0"/>
            </a:endParaRPr>
          </a:p>
          <a:p>
            <a:pPr algn="r">
              <a:lnSpc>
                <a:spcPts val="3400"/>
              </a:lnSpc>
              <a:defRPr/>
            </a:pPr>
            <a:r>
              <a:rPr lang="en-US" altLang="en-US" sz="3000" dirty="0">
                <a:solidFill>
                  <a:schemeClr val="bg1">
                    <a:alpha val="25000"/>
                  </a:schemeClr>
                </a:solidFill>
                <a:latin typeface="Arial" panose="020B0604020202020204" pitchFamily="34" charset="0"/>
                <a:cs typeface="Arial" panose="020B0604020202020204" pitchFamily="34" charset="0"/>
              </a:rPr>
              <a:t>Gracias</a:t>
            </a:r>
            <a:br>
              <a:rPr lang="en-US" altLang="en-US" sz="3000" dirty="0">
                <a:solidFill>
                  <a:schemeClr val="bg1">
                    <a:alpha val="25000"/>
                  </a:schemeClr>
                </a:solidFill>
                <a:latin typeface="Arial" panose="020B0604020202020204" pitchFamily="34" charset="0"/>
                <a:cs typeface="Arial" panose="020B0604020202020204" pitchFamily="34" charset="0"/>
              </a:rPr>
            </a:br>
            <a:r>
              <a:rPr lang="en-US" altLang="en-US" sz="3000" dirty="0" err="1">
                <a:solidFill>
                  <a:schemeClr val="bg1">
                    <a:alpha val="25000"/>
                  </a:schemeClr>
                </a:solidFill>
                <a:latin typeface="Arial" panose="020B0604020202020204" pitchFamily="34" charset="0"/>
                <a:cs typeface="Arial" panose="020B0604020202020204" pitchFamily="34" charset="0"/>
              </a:rPr>
              <a:t>Grazie</a:t>
            </a:r>
            <a:endParaRPr lang="en-US" altLang="en-US" sz="3000" dirty="0">
              <a:solidFill>
                <a:schemeClr val="bg1">
                  <a:alpha val="25000"/>
                </a:schemeClr>
              </a:solidFill>
              <a:latin typeface="Arial" panose="020B0604020202020204" pitchFamily="34" charset="0"/>
              <a:cs typeface="Arial" panose="020B0604020202020204" pitchFamily="34" charset="0"/>
            </a:endParaRPr>
          </a:p>
          <a:p>
            <a:pPr algn="r">
              <a:lnSpc>
                <a:spcPts val="3400"/>
              </a:lnSpc>
              <a:defRPr/>
            </a:pPr>
            <a:r>
              <a:rPr lang="en-US" altLang="en-US" sz="3000" dirty="0" err="1">
                <a:solidFill>
                  <a:schemeClr val="bg1">
                    <a:alpha val="25000"/>
                  </a:schemeClr>
                </a:solidFill>
                <a:latin typeface="Arial" panose="020B0604020202020204" pitchFamily="34" charset="0"/>
                <a:cs typeface="Arial" panose="020B0604020202020204" pitchFamily="34" charset="0"/>
              </a:rPr>
              <a:t>谢谢</a:t>
            </a:r>
            <a:endParaRPr lang="en-US" altLang="en-US" sz="3000" dirty="0">
              <a:solidFill>
                <a:schemeClr val="bg1">
                  <a:alpha val="25000"/>
                </a:schemeClr>
              </a:solidFill>
              <a:latin typeface="Arial" panose="020B0604020202020204" pitchFamily="34" charset="0"/>
              <a:cs typeface="Arial" panose="020B0604020202020204" pitchFamily="34" charset="0"/>
            </a:endParaRPr>
          </a:p>
          <a:p>
            <a:pPr algn="r">
              <a:lnSpc>
                <a:spcPts val="3400"/>
              </a:lnSpc>
              <a:defRPr/>
            </a:pPr>
            <a:r>
              <a:rPr lang="en-US" altLang="en-US" sz="3000" dirty="0" err="1">
                <a:solidFill>
                  <a:schemeClr val="bg1">
                    <a:alpha val="25000"/>
                  </a:schemeClr>
                </a:solidFill>
                <a:latin typeface="Arial" panose="020B0604020202020204" pitchFamily="34" charset="0"/>
                <a:cs typeface="Arial" panose="020B0604020202020204" pitchFamily="34" charset="0"/>
              </a:rPr>
              <a:t>ありがとう</a:t>
            </a:r>
            <a:endParaRPr lang="en-US" altLang="en-US" sz="3000" dirty="0">
              <a:solidFill>
                <a:schemeClr val="bg1">
                  <a:alpha val="25000"/>
                </a:schemeClr>
              </a:solidFill>
              <a:latin typeface="Arial" panose="020B0604020202020204" pitchFamily="34" charset="0"/>
              <a:cs typeface="Arial" panose="020B0604020202020204" pitchFamily="34" charset="0"/>
            </a:endParaRPr>
          </a:p>
          <a:p>
            <a:pPr marL="0" marR="0" lvl="0" indent="0" algn="r" defTabSz="914400" rtl="0" eaLnBrk="0" fontAlgn="base" latinLnBrk="0" hangingPunct="0">
              <a:lnSpc>
                <a:spcPts val="3400"/>
              </a:lnSpc>
              <a:spcBef>
                <a:spcPct val="0"/>
              </a:spcBef>
              <a:spcAft>
                <a:spcPct val="0"/>
              </a:spcAft>
              <a:buClrTx/>
              <a:buSzTx/>
              <a:buFontTx/>
              <a:buNone/>
              <a:tabLst/>
              <a:defRPr/>
            </a:pPr>
            <a:r>
              <a:rPr lang="en-US" altLang="en-US" sz="3000" dirty="0">
                <a:solidFill>
                  <a:schemeClr val="bg1">
                    <a:alpha val="25000"/>
                  </a:schemeClr>
                </a:solidFill>
                <a:latin typeface="Arial" panose="020B0604020202020204" pitchFamily="34" charset="0"/>
                <a:cs typeface="Arial" panose="020B0604020202020204" pitchFamily="34" charset="0"/>
              </a:rPr>
              <a:t>Asante</a:t>
            </a:r>
          </a:p>
          <a:p>
            <a:pPr marL="0" marR="0" lvl="0" indent="0" algn="r" defTabSz="914400" rtl="0" eaLnBrk="0" fontAlgn="base" latinLnBrk="0" hangingPunct="0">
              <a:lnSpc>
                <a:spcPts val="3400"/>
              </a:lnSpc>
              <a:spcBef>
                <a:spcPct val="0"/>
              </a:spcBef>
              <a:spcAft>
                <a:spcPct val="0"/>
              </a:spcAft>
              <a:buClrTx/>
              <a:buSzTx/>
              <a:buFontTx/>
              <a:buNone/>
              <a:tabLst/>
              <a:defRPr/>
            </a:pPr>
            <a:r>
              <a:rPr lang="en-US" altLang="en-US" sz="3000" dirty="0">
                <a:solidFill>
                  <a:schemeClr val="bg1"/>
                </a:solidFill>
                <a:latin typeface="Arial" panose="020B0604020202020204" pitchFamily="34" charset="0"/>
                <a:cs typeface="Arial" panose="020B0604020202020204" pitchFamily="34" charset="0"/>
              </a:rPr>
              <a:t>Thank You</a:t>
            </a:r>
          </a:p>
          <a:p>
            <a:pPr algn="r">
              <a:lnSpc>
                <a:spcPts val="3400"/>
              </a:lnSpc>
              <a:defRPr/>
            </a:pPr>
            <a:r>
              <a:rPr lang="en-US" altLang="en-US" sz="3000" dirty="0" err="1">
                <a:solidFill>
                  <a:schemeClr val="bg1">
                    <a:alpha val="25000"/>
                  </a:schemeClr>
                </a:solidFill>
                <a:latin typeface="Arial" panose="020B0604020202020204" pitchFamily="34" charset="0"/>
                <a:cs typeface="Arial" panose="020B0604020202020204" pitchFamily="34" charset="0"/>
              </a:rPr>
              <a:t>감사합니다</a:t>
            </a:r>
            <a:endParaRPr lang="en-US" altLang="en-US" sz="3000" dirty="0">
              <a:solidFill>
                <a:schemeClr val="bg1">
                  <a:alpha val="25000"/>
                </a:schemeClr>
              </a:solidFill>
              <a:latin typeface="Arial" panose="020B0604020202020204" pitchFamily="34" charset="0"/>
              <a:cs typeface="Arial" panose="020B0604020202020204" pitchFamily="34" charset="0"/>
            </a:endParaRPr>
          </a:p>
          <a:p>
            <a:pPr algn="r">
              <a:lnSpc>
                <a:spcPts val="3400"/>
              </a:lnSpc>
              <a:defRPr/>
            </a:pPr>
            <a:r>
              <a:rPr lang="en-US" altLang="en-US" sz="3000" dirty="0" err="1">
                <a:solidFill>
                  <a:schemeClr val="bg1">
                    <a:alpha val="25000"/>
                  </a:schemeClr>
                </a:solidFill>
                <a:latin typeface="Arial" panose="020B0604020202020204" pitchFamily="34" charset="0"/>
                <a:cs typeface="Arial" panose="020B0604020202020204" pitchFamily="34" charset="0"/>
              </a:rPr>
              <a:t>धन्यवाद</a:t>
            </a:r>
            <a:endParaRPr lang="en-US" altLang="en-US" sz="3000" dirty="0">
              <a:solidFill>
                <a:schemeClr val="bg1">
                  <a:alpha val="25000"/>
                </a:schemeClr>
              </a:solidFill>
              <a:latin typeface="Arial" panose="020B0604020202020204" pitchFamily="34" charset="0"/>
              <a:cs typeface="Arial" panose="020B0604020202020204" pitchFamily="34" charset="0"/>
            </a:endParaRPr>
          </a:p>
          <a:p>
            <a:pPr marL="0" marR="0" lvl="0" indent="0" algn="r" defTabSz="914400" rtl="0" eaLnBrk="0" fontAlgn="base" latinLnBrk="0" hangingPunct="0">
              <a:lnSpc>
                <a:spcPts val="3400"/>
              </a:lnSpc>
              <a:spcBef>
                <a:spcPct val="0"/>
              </a:spcBef>
              <a:spcAft>
                <a:spcPct val="0"/>
              </a:spcAft>
              <a:buClrTx/>
              <a:buSzTx/>
              <a:buFontTx/>
              <a:buNone/>
              <a:tabLst/>
              <a:defRPr/>
            </a:pPr>
            <a:r>
              <a:rPr lang="en-US" altLang="en-US" sz="3000" dirty="0">
                <a:solidFill>
                  <a:schemeClr val="bg1">
                    <a:alpha val="25000"/>
                  </a:schemeClr>
                </a:solidFill>
                <a:latin typeface="Arial" panose="020B0604020202020204" pitchFamily="34" charset="0"/>
                <a:cs typeface="Arial" panose="020B0604020202020204" pitchFamily="34" charset="0"/>
              </a:rPr>
              <a:t>Kiitos</a:t>
            </a:r>
          </a:p>
          <a:p>
            <a:pPr algn="r">
              <a:lnSpc>
                <a:spcPts val="3400"/>
              </a:lnSpc>
              <a:defRPr/>
            </a:pPr>
            <a:r>
              <a:rPr lang="ar-SA" sz="3000" kern="1200" dirty="0">
                <a:solidFill>
                  <a:schemeClr val="bg1">
                    <a:alpha val="25000"/>
                  </a:schemeClr>
                </a:solidFill>
                <a:latin typeface="Arial" panose="020B0604020202020204" pitchFamily="34" charset="0"/>
                <a:ea typeface="ＭＳ Ｐゴシック" charset="-128"/>
                <a:cs typeface="Arial" panose="020B0604020202020204" pitchFamily="34" charset="0"/>
              </a:rPr>
              <a:t>شكرًا</a:t>
            </a:r>
            <a:endParaRPr lang="en-GB" sz="3000" kern="1200" dirty="0">
              <a:solidFill>
                <a:schemeClr val="bg1">
                  <a:alpha val="25000"/>
                </a:schemeClr>
              </a:solidFill>
              <a:latin typeface="Arial" panose="020B0604020202020204" pitchFamily="34" charset="0"/>
              <a:ea typeface="ＭＳ Ｐゴシック" charset="-128"/>
              <a:cs typeface="Arial" panose="020B0604020202020204" pitchFamily="34" charset="0"/>
            </a:endParaRPr>
          </a:p>
          <a:p>
            <a:pPr algn="r">
              <a:lnSpc>
                <a:spcPts val="3400"/>
              </a:lnSpc>
              <a:defRPr/>
            </a:pPr>
            <a:r>
              <a:rPr lang="as-IN" altLang="en-US" sz="3000" dirty="0">
                <a:solidFill>
                  <a:schemeClr val="bg1">
                    <a:alpha val="25000"/>
                  </a:schemeClr>
                </a:solidFill>
                <a:latin typeface="Arial" panose="020B0604020202020204" pitchFamily="34" charset="0"/>
              </a:rPr>
              <a:t>ধন্যবাদ</a:t>
            </a:r>
            <a:br>
              <a:rPr lang="en-US" altLang="en-US" sz="3000" dirty="0">
                <a:solidFill>
                  <a:schemeClr val="bg1">
                    <a:alpha val="25000"/>
                  </a:schemeClr>
                </a:solidFill>
                <a:latin typeface="Arial" panose="020B0604020202020204" pitchFamily="34" charset="0"/>
                <a:cs typeface="Arial" panose="020B0604020202020204" pitchFamily="34" charset="0"/>
              </a:rPr>
            </a:br>
            <a:r>
              <a:rPr lang="he-IL" altLang="en-US" sz="3000" dirty="0">
                <a:solidFill>
                  <a:schemeClr val="bg1">
                    <a:alpha val="25000"/>
                  </a:schemeClr>
                </a:solidFill>
                <a:latin typeface="Arial" panose="020B0604020202020204" pitchFamily="34" charset="0"/>
                <a:cs typeface="Arial" panose="020B0604020202020204" pitchFamily="34" charset="0"/>
              </a:rPr>
              <a:t>תודה</a:t>
            </a:r>
            <a:endParaRPr lang="en-GB" altLang="en-US" sz="3000" dirty="0">
              <a:solidFill>
                <a:schemeClr val="bg1">
                  <a:alpha val="25000"/>
                </a:schemeClr>
              </a:solidFill>
              <a:latin typeface="Arial" panose="020B0604020202020204" pitchFamily="34" charset="0"/>
              <a:cs typeface="Arial" panose="020B0604020202020204" pitchFamily="34" charset="0"/>
            </a:endParaRPr>
          </a:p>
          <a:p>
            <a:pPr marL="0" marR="0" lvl="0" indent="0" algn="r" defTabSz="914400" rtl="0" eaLnBrk="0" fontAlgn="base" latinLnBrk="0" hangingPunct="0">
              <a:lnSpc>
                <a:spcPts val="3400"/>
              </a:lnSpc>
              <a:spcBef>
                <a:spcPct val="0"/>
              </a:spcBef>
              <a:spcAft>
                <a:spcPct val="0"/>
              </a:spcAft>
              <a:buClrTx/>
              <a:buSzTx/>
              <a:buFontTx/>
              <a:buNone/>
              <a:tabLst/>
              <a:defRPr/>
            </a:pPr>
            <a:r>
              <a:rPr lang="te-IN" sz="3000" b="0" i="0" dirty="0">
                <a:solidFill>
                  <a:schemeClr val="bg1">
                    <a:alpha val="25000"/>
                  </a:schemeClr>
                </a:solidFill>
                <a:effectLst/>
                <a:latin typeface="Arial" panose="020B0604020202020204" pitchFamily="34" charset="0"/>
              </a:rPr>
              <a:t>ధన్యవాదములు</a:t>
            </a:r>
            <a:br>
              <a:rPr lang="en-US" sz="3000" b="0" i="0" dirty="0">
                <a:solidFill>
                  <a:schemeClr val="bg1">
                    <a:alpha val="25000"/>
                  </a:schemeClr>
                </a:solidFill>
                <a:effectLst/>
                <a:latin typeface="Arial" panose="020B0604020202020204" pitchFamily="34" charset="0"/>
              </a:rPr>
            </a:br>
            <a:r>
              <a:rPr lang="en-US" sz="3000" b="0" i="0" dirty="0" err="1">
                <a:solidFill>
                  <a:schemeClr val="bg1">
                    <a:alpha val="25000"/>
                  </a:schemeClr>
                </a:solidFill>
                <a:effectLst/>
                <a:latin typeface="Arial" panose="020B0604020202020204" pitchFamily="34" charset="0"/>
              </a:rPr>
              <a:t>Köszönöm</a:t>
            </a:r>
            <a:endParaRPr lang="en-US" sz="3000" b="0" i="0" dirty="0">
              <a:solidFill>
                <a:schemeClr val="bg1">
                  <a:alpha val="25000"/>
                </a:schemeClr>
              </a:solidFill>
              <a:effectLst/>
              <a:latin typeface="Arial" panose="020B0604020202020204" pitchFamily="34" charset="0"/>
            </a:endParaRPr>
          </a:p>
          <a:p>
            <a:pPr marL="0" marR="0" lvl="0" indent="0" algn="r" defTabSz="914400" rtl="0" eaLnBrk="0" fontAlgn="base" latinLnBrk="0" hangingPunct="0">
              <a:lnSpc>
                <a:spcPts val="3400"/>
              </a:lnSpc>
              <a:spcBef>
                <a:spcPct val="0"/>
              </a:spcBef>
              <a:spcAft>
                <a:spcPct val="0"/>
              </a:spcAft>
              <a:buClrTx/>
              <a:buSzTx/>
              <a:buFontTx/>
              <a:buNone/>
              <a:tabLst/>
              <a:defRPr/>
            </a:pPr>
            <a:endParaRPr lang="te-IN" sz="3000" b="0" i="0" dirty="0">
              <a:solidFill>
                <a:schemeClr val="bg1">
                  <a:alpha val="25000"/>
                </a:schemeClr>
              </a:solidFill>
              <a:effectLst/>
              <a:latin typeface="Arial" panose="020B0604020202020204" pitchFamily="34" charset="0"/>
            </a:endParaRPr>
          </a:p>
        </p:txBody>
      </p:sp>
    </p:spTree>
    <p:extLst>
      <p:ext uri="{BB962C8B-B14F-4D97-AF65-F5344CB8AC3E}">
        <p14:creationId xmlns:p14="http://schemas.microsoft.com/office/powerpoint/2010/main" val="3116273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_Closing Slide">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11CE2E-EC95-AB37-48CD-A893B95CCBCB}"/>
              </a:ext>
            </a:extLst>
          </p:cNvPr>
          <p:cNvSpPr/>
          <p:nvPr userDrawn="1"/>
        </p:nvSpPr>
        <p:spPr>
          <a:xfrm>
            <a:off x="-1" y="0"/>
            <a:ext cx="12192001" cy="6858000"/>
          </a:xfrm>
          <a:prstGeom prst="rect">
            <a:avLst/>
          </a:prstGeom>
          <a:gradFill>
            <a:gsLst>
              <a:gs pos="74000">
                <a:srgbClr val="BA85F9"/>
              </a:gs>
              <a:gs pos="33000">
                <a:srgbClr val="6E2FF1"/>
              </a:gs>
              <a:gs pos="0">
                <a:schemeClr val="accent1">
                  <a:alpha val="70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E667DAA-C82F-D11A-357F-886396C9B7FE}"/>
              </a:ext>
            </a:extLst>
          </p:cNvPr>
          <p:cNvSpPr/>
          <p:nvPr userDrawn="1"/>
        </p:nvSpPr>
        <p:spPr>
          <a:xfrm>
            <a:off x="-1" y="0"/>
            <a:ext cx="12192001" cy="6858000"/>
          </a:xfrm>
          <a:prstGeom prst="rect">
            <a:avLst/>
          </a:prstGeom>
          <a:gradFill>
            <a:gsLst>
              <a:gs pos="100000">
                <a:srgbClr val="E0D1FC"/>
              </a:gs>
              <a:gs pos="60000">
                <a:srgbClr val="6E2FF1">
                  <a:alpha val="10000"/>
                </a:srgb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1558F5E-A3BE-0D42-13E9-838197A80B45}"/>
              </a:ext>
            </a:extLst>
          </p:cNvPr>
          <p:cNvSpPr>
            <a:spLocks noChangeArrowheads="1"/>
          </p:cNvSpPr>
          <p:nvPr userDrawn="1"/>
        </p:nvSpPr>
        <p:spPr bwMode="auto">
          <a:xfrm>
            <a:off x="334963" y="5555129"/>
            <a:ext cx="4170002"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l">
              <a:defRPr/>
            </a:pPr>
            <a:r>
              <a:rPr lang="en-US" altLang="x-none" sz="1050" dirty="0">
                <a:solidFill>
                  <a:schemeClr val="bg1"/>
                </a:solidFill>
                <a:latin typeface="Arial" panose="020B0604020202020204" pitchFamily="34" charset="0"/>
                <a:cs typeface="Arial" panose="020B0604020202020204" pitchFamily="34" charset="0"/>
              </a:rPr>
              <a:t>The Arm trademarks featured in this presentation are registered trademarks or trademarks of Arm Limited (or its subsidiaries) in the US and/or elsewhere. All rights reserved. All other marks featured may be trademarks of their respective owners.</a:t>
            </a:r>
          </a:p>
          <a:p>
            <a:pPr algn="l">
              <a:defRPr/>
            </a:pPr>
            <a:br>
              <a:rPr lang="en-US" altLang="x-none" sz="1050" dirty="0">
                <a:solidFill>
                  <a:schemeClr val="bg1"/>
                </a:solidFill>
                <a:latin typeface="Arial" panose="020B0604020202020204" pitchFamily="34" charset="0"/>
                <a:cs typeface="Arial" panose="020B0604020202020204" pitchFamily="34" charset="0"/>
              </a:rPr>
            </a:br>
            <a:r>
              <a:rPr lang="en-US" altLang="x-none" sz="1050" dirty="0" err="1">
                <a:solidFill>
                  <a:schemeClr val="bg1"/>
                </a:solidFill>
                <a:latin typeface="Arial" panose="020B0604020202020204" pitchFamily="34" charset="0"/>
                <a:cs typeface="Arial" panose="020B0604020202020204" pitchFamily="34" charset="0"/>
              </a:rPr>
              <a:t>www.arm.com</a:t>
            </a:r>
            <a:r>
              <a:rPr lang="en-US" altLang="x-none" sz="1050" dirty="0">
                <a:solidFill>
                  <a:schemeClr val="bg1"/>
                </a:solidFill>
                <a:latin typeface="Arial" panose="020B0604020202020204" pitchFamily="34" charset="0"/>
                <a:cs typeface="Arial" panose="020B0604020202020204" pitchFamily="34" charset="0"/>
              </a:rPr>
              <a:t>/company/policies/trademarks</a:t>
            </a:r>
          </a:p>
        </p:txBody>
      </p:sp>
      <p:pic>
        <p:nvPicPr>
          <p:cNvPr id="2" name="Picture 2">
            <a:extLst>
              <a:ext uri="{FF2B5EF4-FFF2-40B4-BE49-F238E27FC236}">
                <a16:creationId xmlns:a16="http://schemas.microsoft.com/office/drawing/2014/main" id="{B913E0D1-1F96-2D30-DFEF-185207885CA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17949" y="3249879"/>
            <a:ext cx="1174240" cy="358243"/>
          </a:xfrm>
          <a:prstGeom prst="rect">
            <a:avLst/>
          </a:prstGeom>
        </p:spPr>
      </p:pic>
    </p:spTree>
    <p:extLst>
      <p:ext uri="{BB962C8B-B14F-4D97-AF65-F5344CB8AC3E}">
        <p14:creationId xmlns:p14="http://schemas.microsoft.com/office/powerpoint/2010/main" val="20896039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6_Closing Slide">
    <p:bg>
      <p:bgPr>
        <a:solidFill>
          <a:schemeClr val="accent2"/>
        </a:solidFill>
        <a:effectLst/>
      </p:bgPr>
    </p:bg>
    <p:spTree>
      <p:nvGrpSpPr>
        <p:cNvPr id="1" name=""/>
        <p:cNvGrpSpPr/>
        <p:nvPr/>
      </p:nvGrpSpPr>
      <p:grpSpPr>
        <a:xfrm>
          <a:off x="0" y="0"/>
          <a:ext cx="0" cy="0"/>
          <a:chOff x="0" y="0"/>
          <a:chExt cx="0" cy="0"/>
        </a:xfrm>
      </p:grpSpPr>
      <p:pic>
        <p:nvPicPr>
          <p:cNvPr id="5" name="Picture 4" descr="A blue circle with a black background&#10;&#10;Description automatically generated">
            <a:extLst>
              <a:ext uri="{FF2B5EF4-FFF2-40B4-BE49-F238E27FC236}">
                <a16:creationId xmlns:a16="http://schemas.microsoft.com/office/drawing/2014/main" id="{BED15ADD-5EC2-811A-2387-1B5930CD08C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0630" t="4489" r="30630" b="73720"/>
          <a:stretch/>
        </p:blipFill>
        <p:spPr>
          <a:xfrm>
            <a:off x="0" y="0"/>
            <a:ext cx="12192000" cy="6858000"/>
          </a:xfrm>
          <a:prstGeom prst="rect">
            <a:avLst/>
          </a:prstGeom>
        </p:spPr>
      </p:pic>
      <p:sp>
        <p:nvSpPr>
          <p:cNvPr id="2" name="Rectangle 1">
            <a:extLst>
              <a:ext uri="{FF2B5EF4-FFF2-40B4-BE49-F238E27FC236}">
                <a16:creationId xmlns:a16="http://schemas.microsoft.com/office/drawing/2014/main" id="{E23BE21B-48FE-4819-671D-2419665E8DF2}"/>
              </a:ext>
            </a:extLst>
          </p:cNvPr>
          <p:cNvSpPr>
            <a:spLocks noChangeArrowheads="1"/>
          </p:cNvSpPr>
          <p:nvPr userDrawn="1"/>
        </p:nvSpPr>
        <p:spPr bwMode="auto">
          <a:xfrm>
            <a:off x="7326471" y="0"/>
            <a:ext cx="4655186" cy="7075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lnSpc>
                <a:spcPts val="3400"/>
              </a:lnSpc>
              <a:defRPr/>
            </a:pPr>
            <a:r>
              <a:rPr lang="en-US" altLang="en-US" sz="3000" dirty="0">
                <a:solidFill>
                  <a:schemeClr val="bg1">
                    <a:alpha val="25000"/>
                  </a:schemeClr>
                </a:solidFill>
                <a:latin typeface="Arial" panose="020B0604020202020204" pitchFamily="34" charset="0"/>
                <a:cs typeface="Arial" panose="020B0604020202020204" pitchFamily="34" charset="0"/>
              </a:rPr>
              <a:t>Merci</a:t>
            </a:r>
          </a:p>
          <a:p>
            <a:pPr algn="r">
              <a:lnSpc>
                <a:spcPts val="3400"/>
              </a:lnSpc>
              <a:defRPr/>
            </a:pPr>
            <a:r>
              <a:rPr lang="en-US" altLang="en-US" sz="3000" dirty="0" err="1">
                <a:solidFill>
                  <a:schemeClr val="bg1">
                    <a:alpha val="25000"/>
                  </a:schemeClr>
                </a:solidFill>
                <a:latin typeface="Arial" panose="020B0604020202020204" pitchFamily="34" charset="0"/>
                <a:cs typeface="Arial" panose="020B0604020202020204" pitchFamily="34" charset="0"/>
              </a:rPr>
              <a:t>Danke</a:t>
            </a:r>
            <a:endParaRPr lang="en-US" altLang="en-US" sz="3000" dirty="0">
              <a:solidFill>
                <a:schemeClr val="bg1">
                  <a:alpha val="25000"/>
                </a:schemeClr>
              </a:solidFill>
              <a:latin typeface="Arial" panose="020B0604020202020204" pitchFamily="34" charset="0"/>
              <a:cs typeface="Arial" panose="020B0604020202020204" pitchFamily="34" charset="0"/>
            </a:endParaRPr>
          </a:p>
          <a:p>
            <a:pPr algn="r">
              <a:lnSpc>
                <a:spcPts val="3400"/>
              </a:lnSpc>
              <a:defRPr/>
            </a:pPr>
            <a:r>
              <a:rPr lang="en-US" altLang="en-US" sz="3000" dirty="0">
                <a:solidFill>
                  <a:schemeClr val="bg1">
                    <a:alpha val="25000"/>
                  </a:schemeClr>
                </a:solidFill>
                <a:latin typeface="Arial" panose="020B0604020202020204" pitchFamily="34" charset="0"/>
                <a:cs typeface="Arial" panose="020B0604020202020204" pitchFamily="34" charset="0"/>
              </a:rPr>
              <a:t>Gracias</a:t>
            </a:r>
            <a:br>
              <a:rPr lang="en-US" altLang="en-US" sz="3000" dirty="0">
                <a:solidFill>
                  <a:schemeClr val="bg1">
                    <a:alpha val="25000"/>
                  </a:schemeClr>
                </a:solidFill>
                <a:latin typeface="Arial" panose="020B0604020202020204" pitchFamily="34" charset="0"/>
                <a:cs typeface="Arial" panose="020B0604020202020204" pitchFamily="34" charset="0"/>
              </a:rPr>
            </a:br>
            <a:r>
              <a:rPr lang="en-US" altLang="en-US" sz="3000" dirty="0" err="1">
                <a:solidFill>
                  <a:schemeClr val="bg1">
                    <a:alpha val="25000"/>
                  </a:schemeClr>
                </a:solidFill>
                <a:latin typeface="Arial" panose="020B0604020202020204" pitchFamily="34" charset="0"/>
                <a:cs typeface="Arial" panose="020B0604020202020204" pitchFamily="34" charset="0"/>
              </a:rPr>
              <a:t>Grazie</a:t>
            </a:r>
            <a:endParaRPr lang="en-US" altLang="en-US" sz="3000" dirty="0">
              <a:solidFill>
                <a:schemeClr val="bg1">
                  <a:alpha val="25000"/>
                </a:schemeClr>
              </a:solidFill>
              <a:latin typeface="Arial" panose="020B0604020202020204" pitchFamily="34" charset="0"/>
              <a:cs typeface="Arial" panose="020B0604020202020204" pitchFamily="34" charset="0"/>
            </a:endParaRPr>
          </a:p>
          <a:p>
            <a:pPr algn="r">
              <a:lnSpc>
                <a:spcPts val="3400"/>
              </a:lnSpc>
              <a:defRPr/>
            </a:pPr>
            <a:r>
              <a:rPr lang="en-US" altLang="en-US" sz="3000" dirty="0" err="1">
                <a:solidFill>
                  <a:schemeClr val="bg1">
                    <a:alpha val="25000"/>
                  </a:schemeClr>
                </a:solidFill>
                <a:latin typeface="Arial" panose="020B0604020202020204" pitchFamily="34" charset="0"/>
                <a:cs typeface="Arial" panose="020B0604020202020204" pitchFamily="34" charset="0"/>
              </a:rPr>
              <a:t>谢谢</a:t>
            </a:r>
            <a:endParaRPr lang="en-US" altLang="en-US" sz="3000" dirty="0">
              <a:solidFill>
                <a:schemeClr val="bg1">
                  <a:alpha val="25000"/>
                </a:schemeClr>
              </a:solidFill>
              <a:latin typeface="Arial" panose="020B0604020202020204" pitchFamily="34" charset="0"/>
              <a:cs typeface="Arial" panose="020B0604020202020204" pitchFamily="34" charset="0"/>
            </a:endParaRPr>
          </a:p>
          <a:p>
            <a:pPr algn="r">
              <a:lnSpc>
                <a:spcPts val="3400"/>
              </a:lnSpc>
              <a:defRPr/>
            </a:pPr>
            <a:r>
              <a:rPr lang="en-US" altLang="en-US" sz="3000" dirty="0" err="1">
                <a:solidFill>
                  <a:schemeClr val="bg1">
                    <a:alpha val="25000"/>
                  </a:schemeClr>
                </a:solidFill>
                <a:latin typeface="Arial" panose="020B0604020202020204" pitchFamily="34" charset="0"/>
                <a:cs typeface="Arial" panose="020B0604020202020204" pitchFamily="34" charset="0"/>
              </a:rPr>
              <a:t>ありがとう</a:t>
            </a:r>
            <a:endParaRPr lang="en-US" altLang="en-US" sz="3000" dirty="0">
              <a:solidFill>
                <a:schemeClr val="bg1">
                  <a:alpha val="25000"/>
                </a:schemeClr>
              </a:solidFill>
              <a:latin typeface="Arial" panose="020B0604020202020204" pitchFamily="34" charset="0"/>
              <a:cs typeface="Arial" panose="020B0604020202020204" pitchFamily="34" charset="0"/>
            </a:endParaRPr>
          </a:p>
          <a:p>
            <a:pPr marL="0" marR="0" lvl="0" indent="0" algn="r" defTabSz="914400" rtl="0" eaLnBrk="0" fontAlgn="base" latinLnBrk="0" hangingPunct="0">
              <a:lnSpc>
                <a:spcPts val="3400"/>
              </a:lnSpc>
              <a:spcBef>
                <a:spcPct val="0"/>
              </a:spcBef>
              <a:spcAft>
                <a:spcPct val="0"/>
              </a:spcAft>
              <a:buClrTx/>
              <a:buSzTx/>
              <a:buFontTx/>
              <a:buNone/>
              <a:tabLst/>
              <a:defRPr/>
            </a:pPr>
            <a:r>
              <a:rPr lang="en-US" altLang="en-US" sz="3000" dirty="0">
                <a:solidFill>
                  <a:schemeClr val="bg1">
                    <a:alpha val="25000"/>
                  </a:schemeClr>
                </a:solidFill>
                <a:latin typeface="Arial" panose="020B0604020202020204" pitchFamily="34" charset="0"/>
                <a:cs typeface="Arial" panose="020B0604020202020204" pitchFamily="34" charset="0"/>
              </a:rPr>
              <a:t>Asante</a:t>
            </a:r>
          </a:p>
          <a:p>
            <a:pPr marL="0" marR="0" lvl="0" indent="0" algn="r" defTabSz="914400" rtl="0" eaLnBrk="0" fontAlgn="base" latinLnBrk="0" hangingPunct="0">
              <a:lnSpc>
                <a:spcPts val="3400"/>
              </a:lnSpc>
              <a:spcBef>
                <a:spcPct val="0"/>
              </a:spcBef>
              <a:spcAft>
                <a:spcPct val="0"/>
              </a:spcAft>
              <a:buClrTx/>
              <a:buSzTx/>
              <a:buFontTx/>
              <a:buNone/>
              <a:tabLst/>
              <a:defRPr/>
            </a:pPr>
            <a:r>
              <a:rPr lang="en-US" altLang="en-US" sz="3000" dirty="0">
                <a:solidFill>
                  <a:schemeClr val="bg1"/>
                </a:solidFill>
                <a:latin typeface="Arial" panose="020B0604020202020204" pitchFamily="34" charset="0"/>
                <a:cs typeface="Arial" panose="020B0604020202020204" pitchFamily="34" charset="0"/>
              </a:rPr>
              <a:t>Thank You</a:t>
            </a:r>
          </a:p>
          <a:p>
            <a:pPr algn="r">
              <a:lnSpc>
                <a:spcPts val="3400"/>
              </a:lnSpc>
              <a:defRPr/>
            </a:pPr>
            <a:r>
              <a:rPr lang="en-US" altLang="en-US" sz="3000" dirty="0" err="1">
                <a:solidFill>
                  <a:schemeClr val="bg1">
                    <a:alpha val="25000"/>
                  </a:schemeClr>
                </a:solidFill>
                <a:latin typeface="Arial" panose="020B0604020202020204" pitchFamily="34" charset="0"/>
                <a:cs typeface="Arial" panose="020B0604020202020204" pitchFamily="34" charset="0"/>
              </a:rPr>
              <a:t>감사합니다</a:t>
            </a:r>
            <a:endParaRPr lang="en-US" altLang="en-US" sz="3000" dirty="0">
              <a:solidFill>
                <a:schemeClr val="bg1">
                  <a:alpha val="25000"/>
                </a:schemeClr>
              </a:solidFill>
              <a:latin typeface="Arial" panose="020B0604020202020204" pitchFamily="34" charset="0"/>
              <a:cs typeface="Arial" panose="020B0604020202020204" pitchFamily="34" charset="0"/>
            </a:endParaRPr>
          </a:p>
          <a:p>
            <a:pPr algn="r">
              <a:lnSpc>
                <a:spcPts val="3400"/>
              </a:lnSpc>
              <a:defRPr/>
            </a:pPr>
            <a:r>
              <a:rPr lang="en-US" altLang="en-US" sz="3000" dirty="0" err="1">
                <a:solidFill>
                  <a:schemeClr val="bg1">
                    <a:alpha val="25000"/>
                  </a:schemeClr>
                </a:solidFill>
                <a:latin typeface="Arial" panose="020B0604020202020204" pitchFamily="34" charset="0"/>
                <a:cs typeface="Arial" panose="020B0604020202020204" pitchFamily="34" charset="0"/>
              </a:rPr>
              <a:t>धन्यवाद</a:t>
            </a:r>
            <a:endParaRPr lang="en-US" altLang="en-US" sz="3000" dirty="0">
              <a:solidFill>
                <a:schemeClr val="bg1">
                  <a:alpha val="25000"/>
                </a:schemeClr>
              </a:solidFill>
              <a:latin typeface="Arial" panose="020B0604020202020204" pitchFamily="34" charset="0"/>
              <a:cs typeface="Arial" panose="020B0604020202020204" pitchFamily="34" charset="0"/>
            </a:endParaRPr>
          </a:p>
          <a:p>
            <a:pPr marL="0" marR="0" lvl="0" indent="0" algn="r" defTabSz="914400" rtl="0" eaLnBrk="0" fontAlgn="base" latinLnBrk="0" hangingPunct="0">
              <a:lnSpc>
                <a:spcPts val="3400"/>
              </a:lnSpc>
              <a:spcBef>
                <a:spcPct val="0"/>
              </a:spcBef>
              <a:spcAft>
                <a:spcPct val="0"/>
              </a:spcAft>
              <a:buClrTx/>
              <a:buSzTx/>
              <a:buFontTx/>
              <a:buNone/>
              <a:tabLst/>
              <a:defRPr/>
            </a:pPr>
            <a:r>
              <a:rPr lang="en-US" altLang="en-US" sz="3000" dirty="0">
                <a:solidFill>
                  <a:schemeClr val="bg1">
                    <a:alpha val="25000"/>
                  </a:schemeClr>
                </a:solidFill>
                <a:latin typeface="Arial" panose="020B0604020202020204" pitchFamily="34" charset="0"/>
                <a:cs typeface="Arial" panose="020B0604020202020204" pitchFamily="34" charset="0"/>
              </a:rPr>
              <a:t>Kiitos</a:t>
            </a:r>
          </a:p>
          <a:p>
            <a:pPr algn="r">
              <a:lnSpc>
                <a:spcPts val="3400"/>
              </a:lnSpc>
              <a:defRPr/>
            </a:pPr>
            <a:r>
              <a:rPr lang="ar-SA" sz="3000" kern="1200" dirty="0">
                <a:solidFill>
                  <a:schemeClr val="bg1">
                    <a:alpha val="25000"/>
                  </a:schemeClr>
                </a:solidFill>
                <a:latin typeface="Arial" panose="020B0604020202020204" pitchFamily="34" charset="0"/>
                <a:ea typeface="ＭＳ Ｐゴシック" charset="-128"/>
                <a:cs typeface="Arial" panose="020B0604020202020204" pitchFamily="34" charset="0"/>
              </a:rPr>
              <a:t>شكرًا</a:t>
            </a:r>
            <a:endParaRPr lang="en-GB" sz="3000" kern="1200" dirty="0">
              <a:solidFill>
                <a:schemeClr val="bg1">
                  <a:alpha val="25000"/>
                </a:schemeClr>
              </a:solidFill>
              <a:latin typeface="Arial" panose="020B0604020202020204" pitchFamily="34" charset="0"/>
              <a:ea typeface="ＭＳ Ｐゴシック" charset="-128"/>
              <a:cs typeface="Arial" panose="020B0604020202020204" pitchFamily="34" charset="0"/>
            </a:endParaRPr>
          </a:p>
          <a:p>
            <a:pPr algn="r">
              <a:lnSpc>
                <a:spcPts val="3400"/>
              </a:lnSpc>
              <a:defRPr/>
            </a:pPr>
            <a:r>
              <a:rPr lang="as-IN" altLang="en-US" sz="3000" dirty="0">
                <a:solidFill>
                  <a:schemeClr val="bg1">
                    <a:alpha val="25000"/>
                  </a:schemeClr>
                </a:solidFill>
                <a:latin typeface="Arial" panose="020B0604020202020204" pitchFamily="34" charset="0"/>
              </a:rPr>
              <a:t>ধন্যবাদ</a:t>
            </a:r>
            <a:br>
              <a:rPr lang="en-US" altLang="en-US" sz="3000" dirty="0">
                <a:solidFill>
                  <a:schemeClr val="bg1">
                    <a:alpha val="25000"/>
                  </a:schemeClr>
                </a:solidFill>
                <a:latin typeface="Arial" panose="020B0604020202020204" pitchFamily="34" charset="0"/>
                <a:cs typeface="Arial" panose="020B0604020202020204" pitchFamily="34" charset="0"/>
              </a:rPr>
            </a:br>
            <a:r>
              <a:rPr lang="he-IL" altLang="en-US" sz="3000" dirty="0">
                <a:solidFill>
                  <a:schemeClr val="bg1">
                    <a:alpha val="25000"/>
                  </a:schemeClr>
                </a:solidFill>
                <a:latin typeface="Arial" panose="020B0604020202020204" pitchFamily="34" charset="0"/>
                <a:cs typeface="Arial" panose="020B0604020202020204" pitchFamily="34" charset="0"/>
              </a:rPr>
              <a:t>תודה</a:t>
            </a:r>
            <a:endParaRPr lang="en-GB" altLang="en-US" sz="3000" dirty="0">
              <a:solidFill>
                <a:schemeClr val="bg1">
                  <a:alpha val="25000"/>
                </a:schemeClr>
              </a:solidFill>
              <a:latin typeface="Arial" panose="020B0604020202020204" pitchFamily="34" charset="0"/>
              <a:cs typeface="Arial" panose="020B0604020202020204" pitchFamily="34" charset="0"/>
            </a:endParaRPr>
          </a:p>
          <a:p>
            <a:pPr marL="0" marR="0" lvl="0" indent="0" algn="r" defTabSz="914400" rtl="0" eaLnBrk="0" fontAlgn="base" latinLnBrk="0" hangingPunct="0">
              <a:lnSpc>
                <a:spcPts val="3400"/>
              </a:lnSpc>
              <a:spcBef>
                <a:spcPct val="0"/>
              </a:spcBef>
              <a:spcAft>
                <a:spcPct val="0"/>
              </a:spcAft>
              <a:buClrTx/>
              <a:buSzTx/>
              <a:buFontTx/>
              <a:buNone/>
              <a:tabLst/>
              <a:defRPr/>
            </a:pPr>
            <a:r>
              <a:rPr lang="te-IN" sz="3000" b="0" i="0" dirty="0">
                <a:solidFill>
                  <a:schemeClr val="bg1">
                    <a:alpha val="25000"/>
                  </a:schemeClr>
                </a:solidFill>
                <a:effectLst/>
                <a:latin typeface="Arial" panose="020B0604020202020204" pitchFamily="34" charset="0"/>
              </a:rPr>
              <a:t>ధన్యవాదములు</a:t>
            </a:r>
            <a:endParaRPr lang="en-US" sz="3000" b="0" i="0" dirty="0">
              <a:solidFill>
                <a:schemeClr val="bg1">
                  <a:alpha val="25000"/>
                </a:schemeClr>
              </a:solidFill>
              <a:effectLst/>
              <a:latin typeface="Arial" panose="020B0604020202020204" pitchFamily="34" charset="0"/>
            </a:endParaRPr>
          </a:p>
          <a:p>
            <a:pPr marL="0" marR="0" lvl="0" indent="0" algn="r" defTabSz="914400" rtl="0" eaLnBrk="0" fontAlgn="base" latinLnBrk="0" hangingPunct="0">
              <a:lnSpc>
                <a:spcPts val="3400"/>
              </a:lnSpc>
              <a:spcBef>
                <a:spcPct val="0"/>
              </a:spcBef>
              <a:spcAft>
                <a:spcPct val="0"/>
              </a:spcAft>
              <a:buClrTx/>
              <a:buSzTx/>
              <a:buFontTx/>
              <a:buNone/>
              <a:tabLst/>
              <a:defRPr/>
            </a:pPr>
            <a:r>
              <a:rPr lang="en-US" sz="3000" b="0" i="0" dirty="0" err="1">
                <a:solidFill>
                  <a:schemeClr val="bg1">
                    <a:alpha val="25000"/>
                  </a:schemeClr>
                </a:solidFill>
                <a:effectLst/>
                <a:latin typeface="Arial" panose="020B0604020202020204" pitchFamily="34" charset="0"/>
              </a:rPr>
              <a:t>Köszönöm</a:t>
            </a:r>
            <a:endParaRPr lang="te-IN" sz="3000" b="0" i="0" dirty="0">
              <a:solidFill>
                <a:schemeClr val="bg1">
                  <a:alpha val="25000"/>
                </a:schemeClr>
              </a:solidFill>
              <a:effectLst/>
              <a:latin typeface="Arial" panose="020B0604020202020204" pitchFamily="34" charset="0"/>
            </a:endParaRPr>
          </a:p>
        </p:txBody>
      </p:sp>
      <p:pic>
        <p:nvPicPr>
          <p:cNvPr id="4" name="Picture 11">
            <a:extLst>
              <a:ext uri="{FF2B5EF4-FFF2-40B4-BE49-F238E27FC236}">
                <a16:creationId xmlns:a16="http://schemas.microsoft.com/office/drawing/2014/main" id="{B381D48D-6B8E-2C29-2226-AC9A652B9C6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34963" y="337495"/>
            <a:ext cx="1174240" cy="358243"/>
          </a:xfrm>
          <a:prstGeom prst="rect">
            <a:avLst/>
          </a:prstGeom>
        </p:spPr>
      </p:pic>
    </p:spTree>
    <p:extLst>
      <p:ext uri="{BB962C8B-B14F-4D97-AF65-F5344CB8AC3E}">
        <p14:creationId xmlns:p14="http://schemas.microsoft.com/office/powerpoint/2010/main" val="28105750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solidFill>
          <a:schemeClr val="accent1"/>
        </a:solidFill>
        <a:effectLst/>
      </p:bgPr>
    </p:bg>
    <p:spTree>
      <p:nvGrpSpPr>
        <p:cNvPr id="1" name=""/>
        <p:cNvGrpSpPr/>
        <p:nvPr/>
      </p:nvGrpSpPr>
      <p:grpSpPr>
        <a:xfrm>
          <a:off x="0" y="0"/>
          <a:ext cx="0" cy="0"/>
          <a:chOff x="0" y="0"/>
          <a:chExt cx="0" cy="0"/>
        </a:xfrm>
      </p:grpSpPr>
      <p:pic>
        <p:nvPicPr>
          <p:cNvPr id="3" name="Picture 2" descr="A blue circle with a black background&#10;&#10;Description automatically generated">
            <a:extLst>
              <a:ext uri="{FF2B5EF4-FFF2-40B4-BE49-F238E27FC236}">
                <a16:creationId xmlns:a16="http://schemas.microsoft.com/office/drawing/2014/main" id="{7361937A-719B-4F76-BADA-2A50A2850E5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0630" t="4489" r="30630" b="73720"/>
          <a:stretch/>
        </p:blipFill>
        <p:spPr>
          <a:xfrm>
            <a:off x="0" y="0"/>
            <a:ext cx="12192000" cy="6858000"/>
          </a:xfrm>
          <a:prstGeom prst="rect">
            <a:avLst/>
          </a:prstGeom>
        </p:spPr>
      </p:pic>
      <p:sp>
        <p:nvSpPr>
          <p:cNvPr id="6" name="Rectangle 5"/>
          <p:cNvSpPr>
            <a:spLocks noChangeArrowheads="1"/>
          </p:cNvSpPr>
          <p:nvPr userDrawn="1"/>
        </p:nvSpPr>
        <p:spPr bwMode="auto">
          <a:xfrm>
            <a:off x="334963" y="5662851"/>
            <a:ext cx="2658035"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l">
              <a:defRPr/>
            </a:pPr>
            <a:r>
              <a:rPr lang="en-US" altLang="x-none" sz="800" dirty="0">
                <a:solidFill>
                  <a:schemeClr val="bg1"/>
                </a:solidFill>
                <a:latin typeface="Arial" panose="020B0604020202020204" pitchFamily="34" charset="0"/>
                <a:cs typeface="Arial" panose="020B0604020202020204" pitchFamily="34" charset="0"/>
              </a:rPr>
              <a:t>The Arm trademarks featured in this presentation are registered trademarks or trademarks of Arm Limited </a:t>
            </a:r>
            <a:br>
              <a:rPr lang="en-US" altLang="x-none" sz="800" dirty="0">
                <a:solidFill>
                  <a:schemeClr val="bg1"/>
                </a:solidFill>
                <a:latin typeface="Arial" panose="020B0604020202020204" pitchFamily="34" charset="0"/>
                <a:cs typeface="Arial" panose="020B0604020202020204" pitchFamily="34" charset="0"/>
              </a:rPr>
            </a:br>
            <a:r>
              <a:rPr lang="en-US" altLang="x-none" sz="800" dirty="0">
                <a:solidFill>
                  <a:schemeClr val="bg1"/>
                </a:solidFill>
                <a:latin typeface="Arial" panose="020B0604020202020204" pitchFamily="34" charset="0"/>
                <a:cs typeface="Arial" panose="020B0604020202020204" pitchFamily="34" charset="0"/>
              </a:rPr>
              <a:t>(or its subsidiaries) in the US and/or elsewhere. All rights reserved. All other marks featured may be trademarks of their respective owners.</a:t>
            </a:r>
          </a:p>
          <a:p>
            <a:pPr algn="l">
              <a:defRPr/>
            </a:pPr>
            <a:br>
              <a:rPr lang="en-US" altLang="x-none" sz="800" dirty="0">
                <a:solidFill>
                  <a:schemeClr val="bg1"/>
                </a:solidFill>
                <a:latin typeface="Arial" panose="020B0604020202020204" pitchFamily="34" charset="0"/>
                <a:cs typeface="Arial" panose="020B0604020202020204" pitchFamily="34" charset="0"/>
              </a:rPr>
            </a:br>
            <a:r>
              <a:rPr lang="en-US" altLang="x-none" sz="800" dirty="0" err="1">
                <a:solidFill>
                  <a:schemeClr val="bg1"/>
                </a:solidFill>
                <a:latin typeface="Arial" panose="020B0604020202020204" pitchFamily="34" charset="0"/>
                <a:cs typeface="Arial" panose="020B0604020202020204" pitchFamily="34" charset="0"/>
              </a:rPr>
              <a:t>www.arm.com</a:t>
            </a:r>
            <a:r>
              <a:rPr lang="en-US" altLang="x-none" sz="800" dirty="0">
                <a:solidFill>
                  <a:schemeClr val="bg1"/>
                </a:solidFill>
                <a:latin typeface="Arial" panose="020B0604020202020204" pitchFamily="34" charset="0"/>
                <a:cs typeface="Arial" panose="020B0604020202020204" pitchFamily="34" charset="0"/>
              </a:rPr>
              <a:t>/company/policies/trademarks</a:t>
            </a:r>
          </a:p>
        </p:txBody>
      </p:sp>
      <p:pic>
        <p:nvPicPr>
          <p:cNvPr id="4" name="Picture 11">
            <a:extLst>
              <a:ext uri="{FF2B5EF4-FFF2-40B4-BE49-F238E27FC236}">
                <a16:creationId xmlns:a16="http://schemas.microsoft.com/office/drawing/2014/main" id="{0702DF4C-C16B-FB7F-C627-956839D90256}"/>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34963" y="337495"/>
            <a:ext cx="1174240" cy="358243"/>
          </a:xfrm>
          <a:prstGeom prst="rect">
            <a:avLst/>
          </a:prstGeom>
        </p:spPr>
      </p:pic>
    </p:spTree>
    <p:extLst>
      <p:ext uri="{BB962C8B-B14F-4D97-AF65-F5344CB8AC3E}">
        <p14:creationId xmlns:p14="http://schemas.microsoft.com/office/powerpoint/2010/main" val="6807161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0_Closing Slide">
    <p:bg>
      <p:bgPr>
        <a:gradFill flip="none" rotWithShape="1">
          <a:gsLst>
            <a:gs pos="100000">
              <a:schemeClr val="accent2"/>
            </a:gs>
            <a:gs pos="21000">
              <a:srgbClr val="00C1DE"/>
            </a:gs>
            <a:gs pos="49000">
              <a:schemeClr val="accent1"/>
            </a:gs>
          </a:gsLst>
          <a:lin ang="18900000" scaled="1"/>
          <a:tileRect/>
        </a:gradFill>
        <a:effectLst/>
      </p:bgPr>
    </p:bg>
    <p:spTree>
      <p:nvGrpSpPr>
        <p:cNvPr id="1" name=""/>
        <p:cNvGrpSpPr/>
        <p:nvPr/>
      </p:nvGrpSpPr>
      <p:grpSpPr>
        <a:xfrm>
          <a:off x="0" y="0"/>
          <a:ext cx="0" cy="0"/>
          <a:chOff x="0" y="0"/>
          <a:chExt cx="0" cy="0"/>
        </a:xfrm>
      </p:grpSpPr>
      <p:pic>
        <p:nvPicPr>
          <p:cNvPr id="4" name="Picture 3" descr="A blue circle with a black background&#10;&#10;Description automatically generated">
            <a:extLst>
              <a:ext uri="{FF2B5EF4-FFF2-40B4-BE49-F238E27FC236}">
                <a16:creationId xmlns:a16="http://schemas.microsoft.com/office/drawing/2014/main" id="{87FC3B0A-1B2E-5183-A106-AFF1AFAD527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1260" t="38522" b="39687"/>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698A3AF-7443-E497-DF07-403C6A630123}"/>
              </a:ext>
            </a:extLst>
          </p:cNvPr>
          <p:cNvSpPr>
            <a:spLocks noChangeArrowheads="1"/>
          </p:cNvSpPr>
          <p:nvPr userDrawn="1"/>
        </p:nvSpPr>
        <p:spPr bwMode="auto">
          <a:xfrm>
            <a:off x="7326471" y="0"/>
            <a:ext cx="4655186" cy="7075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lnSpc>
                <a:spcPts val="3400"/>
              </a:lnSpc>
              <a:defRPr/>
            </a:pPr>
            <a:r>
              <a:rPr lang="en-US" altLang="en-US" sz="3000" dirty="0">
                <a:solidFill>
                  <a:schemeClr val="bg1">
                    <a:alpha val="25000"/>
                  </a:schemeClr>
                </a:solidFill>
                <a:latin typeface="Arial" panose="020B0604020202020204" pitchFamily="34" charset="0"/>
                <a:cs typeface="Arial" panose="020B0604020202020204" pitchFamily="34" charset="0"/>
              </a:rPr>
              <a:t>Merci</a:t>
            </a:r>
          </a:p>
          <a:p>
            <a:pPr algn="r">
              <a:lnSpc>
                <a:spcPts val="3400"/>
              </a:lnSpc>
              <a:defRPr/>
            </a:pPr>
            <a:r>
              <a:rPr lang="en-US" altLang="en-US" sz="3000" dirty="0" err="1">
                <a:solidFill>
                  <a:schemeClr val="bg1">
                    <a:alpha val="25000"/>
                  </a:schemeClr>
                </a:solidFill>
                <a:latin typeface="Arial" panose="020B0604020202020204" pitchFamily="34" charset="0"/>
                <a:cs typeface="Arial" panose="020B0604020202020204" pitchFamily="34" charset="0"/>
              </a:rPr>
              <a:t>Danke</a:t>
            </a:r>
            <a:endParaRPr lang="en-US" altLang="en-US" sz="3000" dirty="0">
              <a:solidFill>
                <a:schemeClr val="bg1">
                  <a:alpha val="25000"/>
                </a:schemeClr>
              </a:solidFill>
              <a:latin typeface="Arial" panose="020B0604020202020204" pitchFamily="34" charset="0"/>
              <a:cs typeface="Arial" panose="020B0604020202020204" pitchFamily="34" charset="0"/>
            </a:endParaRPr>
          </a:p>
          <a:p>
            <a:pPr algn="r">
              <a:lnSpc>
                <a:spcPts val="3400"/>
              </a:lnSpc>
              <a:defRPr/>
            </a:pPr>
            <a:r>
              <a:rPr lang="en-US" altLang="en-US" sz="3000" dirty="0">
                <a:solidFill>
                  <a:schemeClr val="bg1">
                    <a:alpha val="25000"/>
                  </a:schemeClr>
                </a:solidFill>
                <a:latin typeface="Arial" panose="020B0604020202020204" pitchFamily="34" charset="0"/>
                <a:cs typeface="Arial" panose="020B0604020202020204" pitchFamily="34" charset="0"/>
              </a:rPr>
              <a:t>Gracias</a:t>
            </a:r>
            <a:br>
              <a:rPr lang="en-US" altLang="en-US" sz="3000" dirty="0">
                <a:solidFill>
                  <a:schemeClr val="bg1">
                    <a:alpha val="25000"/>
                  </a:schemeClr>
                </a:solidFill>
                <a:latin typeface="Arial" panose="020B0604020202020204" pitchFamily="34" charset="0"/>
                <a:cs typeface="Arial" panose="020B0604020202020204" pitchFamily="34" charset="0"/>
              </a:rPr>
            </a:br>
            <a:r>
              <a:rPr lang="en-US" altLang="en-US" sz="3000" dirty="0" err="1">
                <a:solidFill>
                  <a:schemeClr val="bg1">
                    <a:alpha val="25000"/>
                  </a:schemeClr>
                </a:solidFill>
                <a:latin typeface="Arial" panose="020B0604020202020204" pitchFamily="34" charset="0"/>
                <a:cs typeface="Arial" panose="020B0604020202020204" pitchFamily="34" charset="0"/>
              </a:rPr>
              <a:t>Grazie</a:t>
            </a:r>
            <a:endParaRPr lang="en-US" altLang="en-US" sz="3000" dirty="0">
              <a:solidFill>
                <a:schemeClr val="bg1">
                  <a:alpha val="25000"/>
                </a:schemeClr>
              </a:solidFill>
              <a:latin typeface="Arial" panose="020B0604020202020204" pitchFamily="34" charset="0"/>
              <a:cs typeface="Arial" panose="020B0604020202020204" pitchFamily="34" charset="0"/>
            </a:endParaRPr>
          </a:p>
          <a:p>
            <a:pPr algn="r">
              <a:lnSpc>
                <a:spcPts val="3400"/>
              </a:lnSpc>
              <a:defRPr/>
            </a:pPr>
            <a:r>
              <a:rPr lang="en-US" altLang="en-US" sz="3000" dirty="0" err="1">
                <a:solidFill>
                  <a:schemeClr val="bg1">
                    <a:alpha val="25000"/>
                  </a:schemeClr>
                </a:solidFill>
                <a:latin typeface="Arial" panose="020B0604020202020204" pitchFamily="34" charset="0"/>
                <a:cs typeface="Arial" panose="020B0604020202020204" pitchFamily="34" charset="0"/>
              </a:rPr>
              <a:t>谢谢</a:t>
            </a:r>
            <a:endParaRPr lang="en-US" altLang="en-US" sz="3000" dirty="0">
              <a:solidFill>
                <a:schemeClr val="bg1">
                  <a:alpha val="25000"/>
                </a:schemeClr>
              </a:solidFill>
              <a:latin typeface="Arial" panose="020B0604020202020204" pitchFamily="34" charset="0"/>
              <a:cs typeface="Arial" panose="020B0604020202020204" pitchFamily="34" charset="0"/>
            </a:endParaRPr>
          </a:p>
          <a:p>
            <a:pPr algn="r">
              <a:lnSpc>
                <a:spcPts val="3400"/>
              </a:lnSpc>
              <a:defRPr/>
            </a:pPr>
            <a:r>
              <a:rPr lang="en-US" altLang="en-US" sz="3000" dirty="0" err="1">
                <a:solidFill>
                  <a:schemeClr val="bg1">
                    <a:alpha val="25000"/>
                  </a:schemeClr>
                </a:solidFill>
                <a:latin typeface="Arial" panose="020B0604020202020204" pitchFamily="34" charset="0"/>
                <a:cs typeface="Arial" panose="020B0604020202020204" pitchFamily="34" charset="0"/>
              </a:rPr>
              <a:t>ありがとう</a:t>
            </a:r>
            <a:endParaRPr lang="en-US" altLang="en-US" sz="3000" dirty="0">
              <a:solidFill>
                <a:schemeClr val="bg1">
                  <a:alpha val="25000"/>
                </a:schemeClr>
              </a:solidFill>
              <a:latin typeface="Arial" panose="020B0604020202020204" pitchFamily="34" charset="0"/>
              <a:cs typeface="Arial" panose="020B0604020202020204" pitchFamily="34" charset="0"/>
            </a:endParaRPr>
          </a:p>
          <a:p>
            <a:pPr marL="0" marR="0" lvl="0" indent="0" algn="r" defTabSz="914400" rtl="0" eaLnBrk="0" fontAlgn="base" latinLnBrk="0" hangingPunct="0">
              <a:lnSpc>
                <a:spcPts val="3400"/>
              </a:lnSpc>
              <a:spcBef>
                <a:spcPct val="0"/>
              </a:spcBef>
              <a:spcAft>
                <a:spcPct val="0"/>
              </a:spcAft>
              <a:buClrTx/>
              <a:buSzTx/>
              <a:buFontTx/>
              <a:buNone/>
              <a:tabLst/>
              <a:defRPr/>
            </a:pPr>
            <a:r>
              <a:rPr lang="en-US" altLang="en-US" sz="3000" dirty="0">
                <a:solidFill>
                  <a:schemeClr val="bg1">
                    <a:alpha val="25000"/>
                  </a:schemeClr>
                </a:solidFill>
                <a:latin typeface="Arial" panose="020B0604020202020204" pitchFamily="34" charset="0"/>
                <a:cs typeface="Arial" panose="020B0604020202020204" pitchFamily="34" charset="0"/>
              </a:rPr>
              <a:t>Asante</a:t>
            </a:r>
          </a:p>
          <a:p>
            <a:pPr marL="0" marR="0" lvl="0" indent="0" algn="r" defTabSz="914400" rtl="0" eaLnBrk="0" fontAlgn="base" latinLnBrk="0" hangingPunct="0">
              <a:lnSpc>
                <a:spcPts val="3400"/>
              </a:lnSpc>
              <a:spcBef>
                <a:spcPct val="0"/>
              </a:spcBef>
              <a:spcAft>
                <a:spcPct val="0"/>
              </a:spcAft>
              <a:buClrTx/>
              <a:buSzTx/>
              <a:buFontTx/>
              <a:buNone/>
              <a:tabLst/>
              <a:defRPr/>
            </a:pPr>
            <a:r>
              <a:rPr lang="en-US" altLang="en-US" sz="3000" dirty="0">
                <a:solidFill>
                  <a:schemeClr val="bg1"/>
                </a:solidFill>
                <a:latin typeface="Arial" panose="020B0604020202020204" pitchFamily="34" charset="0"/>
                <a:cs typeface="Arial" panose="020B0604020202020204" pitchFamily="34" charset="0"/>
              </a:rPr>
              <a:t>Thank You</a:t>
            </a:r>
          </a:p>
          <a:p>
            <a:pPr algn="r">
              <a:lnSpc>
                <a:spcPts val="3400"/>
              </a:lnSpc>
              <a:defRPr/>
            </a:pPr>
            <a:r>
              <a:rPr lang="en-US" altLang="en-US" sz="3000" dirty="0" err="1">
                <a:solidFill>
                  <a:schemeClr val="bg1">
                    <a:alpha val="25000"/>
                  </a:schemeClr>
                </a:solidFill>
                <a:latin typeface="Arial" panose="020B0604020202020204" pitchFamily="34" charset="0"/>
                <a:cs typeface="Arial" panose="020B0604020202020204" pitchFamily="34" charset="0"/>
              </a:rPr>
              <a:t>감사합니다</a:t>
            </a:r>
            <a:endParaRPr lang="en-US" altLang="en-US" sz="3000" dirty="0">
              <a:solidFill>
                <a:schemeClr val="bg1">
                  <a:alpha val="25000"/>
                </a:schemeClr>
              </a:solidFill>
              <a:latin typeface="Arial" panose="020B0604020202020204" pitchFamily="34" charset="0"/>
              <a:cs typeface="Arial" panose="020B0604020202020204" pitchFamily="34" charset="0"/>
            </a:endParaRPr>
          </a:p>
          <a:p>
            <a:pPr algn="r">
              <a:lnSpc>
                <a:spcPts val="3400"/>
              </a:lnSpc>
              <a:defRPr/>
            </a:pPr>
            <a:r>
              <a:rPr lang="en-US" altLang="en-US" sz="3000" dirty="0" err="1">
                <a:solidFill>
                  <a:schemeClr val="bg1">
                    <a:alpha val="25000"/>
                  </a:schemeClr>
                </a:solidFill>
                <a:latin typeface="Arial" panose="020B0604020202020204" pitchFamily="34" charset="0"/>
                <a:cs typeface="Arial" panose="020B0604020202020204" pitchFamily="34" charset="0"/>
              </a:rPr>
              <a:t>धन्यवाद</a:t>
            </a:r>
            <a:endParaRPr lang="en-US" altLang="en-US" sz="3000" dirty="0">
              <a:solidFill>
                <a:schemeClr val="bg1">
                  <a:alpha val="25000"/>
                </a:schemeClr>
              </a:solidFill>
              <a:latin typeface="Arial" panose="020B0604020202020204" pitchFamily="34" charset="0"/>
              <a:cs typeface="Arial" panose="020B0604020202020204" pitchFamily="34" charset="0"/>
            </a:endParaRPr>
          </a:p>
          <a:p>
            <a:pPr marL="0" marR="0" lvl="0" indent="0" algn="r" defTabSz="914400" rtl="0" eaLnBrk="0" fontAlgn="base" latinLnBrk="0" hangingPunct="0">
              <a:lnSpc>
                <a:spcPts val="3400"/>
              </a:lnSpc>
              <a:spcBef>
                <a:spcPct val="0"/>
              </a:spcBef>
              <a:spcAft>
                <a:spcPct val="0"/>
              </a:spcAft>
              <a:buClrTx/>
              <a:buSzTx/>
              <a:buFontTx/>
              <a:buNone/>
              <a:tabLst/>
              <a:defRPr/>
            </a:pPr>
            <a:r>
              <a:rPr lang="en-US" altLang="en-US" sz="3000" dirty="0">
                <a:solidFill>
                  <a:schemeClr val="bg1">
                    <a:alpha val="25000"/>
                  </a:schemeClr>
                </a:solidFill>
                <a:latin typeface="Arial" panose="020B0604020202020204" pitchFamily="34" charset="0"/>
                <a:cs typeface="Arial" panose="020B0604020202020204" pitchFamily="34" charset="0"/>
              </a:rPr>
              <a:t>Kiitos</a:t>
            </a:r>
          </a:p>
          <a:p>
            <a:pPr algn="r">
              <a:lnSpc>
                <a:spcPts val="3400"/>
              </a:lnSpc>
              <a:defRPr/>
            </a:pPr>
            <a:r>
              <a:rPr lang="ar-SA" sz="3000" kern="1200" dirty="0">
                <a:solidFill>
                  <a:schemeClr val="bg1">
                    <a:alpha val="25000"/>
                  </a:schemeClr>
                </a:solidFill>
                <a:latin typeface="Arial" panose="020B0604020202020204" pitchFamily="34" charset="0"/>
                <a:ea typeface="ＭＳ Ｐゴシック" charset="-128"/>
                <a:cs typeface="Arial" panose="020B0604020202020204" pitchFamily="34" charset="0"/>
              </a:rPr>
              <a:t>شكرًا</a:t>
            </a:r>
            <a:endParaRPr lang="en-GB" sz="3000" kern="1200" dirty="0">
              <a:solidFill>
                <a:schemeClr val="bg1">
                  <a:alpha val="25000"/>
                </a:schemeClr>
              </a:solidFill>
              <a:latin typeface="Arial" panose="020B0604020202020204" pitchFamily="34" charset="0"/>
              <a:ea typeface="ＭＳ Ｐゴシック" charset="-128"/>
              <a:cs typeface="Arial" panose="020B0604020202020204" pitchFamily="34" charset="0"/>
            </a:endParaRPr>
          </a:p>
          <a:p>
            <a:pPr algn="r">
              <a:lnSpc>
                <a:spcPts val="3400"/>
              </a:lnSpc>
              <a:defRPr/>
            </a:pPr>
            <a:r>
              <a:rPr lang="as-IN" altLang="en-US" sz="3000" dirty="0">
                <a:solidFill>
                  <a:schemeClr val="bg1">
                    <a:alpha val="25000"/>
                  </a:schemeClr>
                </a:solidFill>
                <a:latin typeface="Arial" panose="020B0604020202020204" pitchFamily="34" charset="0"/>
              </a:rPr>
              <a:t>ধন্যবাদ</a:t>
            </a:r>
            <a:br>
              <a:rPr lang="en-US" altLang="en-US" sz="3000" dirty="0">
                <a:solidFill>
                  <a:schemeClr val="bg1">
                    <a:alpha val="25000"/>
                  </a:schemeClr>
                </a:solidFill>
                <a:latin typeface="Arial" panose="020B0604020202020204" pitchFamily="34" charset="0"/>
                <a:cs typeface="Arial" panose="020B0604020202020204" pitchFamily="34" charset="0"/>
              </a:rPr>
            </a:br>
            <a:r>
              <a:rPr lang="he-IL" altLang="en-US" sz="3000" dirty="0">
                <a:solidFill>
                  <a:schemeClr val="bg1">
                    <a:alpha val="25000"/>
                  </a:schemeClr>
                </a:solidFill>
                <a:latin typeface="Arial" panose="020B0604020202020204" pitchFamily="34" charset="0"/>
                <a:cs typeface="Arial" panose="020B0604020202020204" pitchFamily="34" charset="0"/>
              </a:rPr>
              <a:t>תודה</a:t>
            </a:r>
            <a:endParaRPr lang="en-GB" altLang="en-US" sz="3000" dirty="0">
              <a:solidFill>
                <a:schemeClr val="bg1">
                  <a:alpha val="25000"/>
                </a:schemeClr>
              </a:solidFill>
              <a:latin typeface="Arial" panose="020B0604020202020204" pitchFamily="34" charset="0"/>
              <a:cs typeface="Arial" panose="020B0604020202020204" pitchFamily="34" charset="0"/>
            </a:endParaRPr>
          </a:p>
          <a:p>
            <a:pPr marL="0" marR="0" lvl="0" indent="0" algn="r" defTabSz="914400" rtl="0" eaLnBrk="0" fontAlgn="base" latinLnBrk="0" hangingPunct="0">
              <a:lnSpc>
                <a:spcPts val="3400"/>
              </a:lnSpc>
              <a:spcBef>
                <a:spcPct val="0"/>
              </a:spcBef>
              <a:spcAft>
                <a:spcPct val="0"/>
              </a:spcAft>
              <a:buClrTx/>
              <a:buSzTx/>
              <a:buFontTx/>
              <a:buNone/>
              <a:tabLst/>
              <a:defRPr/>
            </a:pPr>
            <a:r>
              <a:rPr lang="te-IN" sz="3000" b="0" i="0" dirty="0">
                <a:solidFill>
                  <a:schemeClr val="bg1">
                    <a:alpha val="25000"/>
                  </a:schemeClr>
                </a:solidFill>
                <a:effectLst/>
                <a:latin typeface="Arial" panose="020B0604020202020204" pitchFamily="34" charset="0"/>
              </a:rPr>
              <a:t>ధన్యవాదములు</a:t>
            </a:r>
            <a:endParaRPr lang="en-US" sz="3000" b="0" i="0" dirty="0">
              <a:solidFill>
                <a:schemeClr val="bg1">
                  <a:alpha val="25000"/>
                </a:schemeClr>
              </a:solidFill>
              <a:effectLst/>
              <a:latin typeface="Arial" panose="020B0604020202020204" pitchFamily="34" charset="0"/>
            </a:endParaRPr>
          </a:p>
          <a:p>
            <a:pPr marL="0" marR="0" lvl="0" indent="0" algn="r" defTabSz="914400" rtl="0" eaLnBrk="0" fontAlgn="base" latinLnBrk="0" hangingPunct="0">
              <a:lnSpc>
                <a:spcPts val="3400"/>
              </a:lnSpc>
              <a:spcBef>
                <a:spcPct val="0"/>
              </a:spcBef>
              <a:spcAft>
                <a:spcPct val="0"/>
              </a:spcAft>
              <a:buClrTx/>
              <a:buSzTx/>
              <a:buFontTx/>
              <a:buNone/>
              <a:tabLst/>
              <a:defRPr/>
            </a:pPr>
            <a:r>
              <a:rPr lang="en-US" sz="3000" b="0" i="0" dirty="0" err="1">
                <a:solidFill>
                  <a:schemeClr val="bg1">
                    <a:alpha val="25000"/>
                  </a:schemeClr>
                </a:solidFill>
                <a:effectLst/>
                <a:latin typeface="Arial" panose="020B0604020202020204" pitchFamily="34" charset="0"/>
              </a:rPr>
              <a:t>Köszönöm</a:t>
            </a:r>
            <a:endParaRPr lang="te-IN" sz="3000" b="0" i="0" dirty="0">
              <a:solidFill>
                <a:schemeClr val="bg1">
                  <a:alpha val="25000"/>
                </a:schemeClr>
              </a:solidFill>
              <a:effectLst/>
              <a:latin typeface="Arial" panose="020B0604020202020204" pitchFamily="34" charset="0"/>
            </a:endParaRPr>
          </a:p>
        </p:txBody>
      </p:sp>
      <p:pic>
        <p:nvPicPr>
          <p:cNvPr id="3" name="Picture 11">
            <a:extLst>
              <a:ext uri="{FF2B5EF4-FFF2-40B4-BE49-F238E27FC236}">
                <a16:creationId xmlns:a16="http://schemas.microsoft.com/office/drawing/2014/main" id="{41C96215-BC65-D5B1-AF78-CCD29136EAB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34963" y="337495"/>
            <a:ext cx="1174240" cy="358243"/>
          </a:xfrm>
          <a:prstGeom prst="rect">
            <a:avLst/>
          </a:prstGeom>
        </p:spPr>
      </p:pic>
    </p:spTree>
    <p:extLst>
      <p:ext uri="{BB962C8B-B14F-4D97-AF65-F5344CB8AC3E}">
        <p14:creationId xmlns:p14="http://schemas.microsoft.com/office/powerpoint/2010/main" val="19365605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4_Closing Slide">
    <p:bg>
      <p:bgPr>
        <a:solidFill>
          <a:schemeClr val="accent2"/>
        </a:solidFill>
        <a:effectLst/>
      </p:bgPr>
    </p:bg>
    <p:spTree>
      <p:nvGrpSpPr>
        <p:cNvPr id="1" name=""/>
        <p:cNvGrpSpPr/>
        <p:nvPr/>
      </p:nvGrpSpPr>
      <p:grpSpPr>
        <a:xfrm>
          <a:off x="0" y="0"/>
          <a:ext cx="0" cy="0"/>
          <a:chOff x="0" y="0"/>
          <a:chExt cx="0" cy="0"/>
        </a:xfrm>
      </p:grpSpPr>
      <p:pic>
        <p:nvPicPr>
          <p:cNvPr id="5" name="Picture 4" descr="A blue circle with a black background&#10;&#10;Description automatically generated">
            <a:extLst>
              <a:ext uri="{FF2B5EF4-FFF2-40B4-BE49-F238E27FC236}">
                <a16:creationId xmlns:a16="http://schemas.microsoft.com/office/drawing/2014/main" id="{E1F3F225-309F-2E09-4DD8-48893FA2296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1260" t="38522" b="39687"/>
          <a:stretch/>
        </p:blipFill>
        <p:spPr>
          <a:xfrm>
            <a:off x="0" y="0"/>
            <a:ext cx="12192000" cy="6858000"/>
          </a:xfrm>
          <a:prstGeom prst="rect">
            <a:avLst/>
          </a:prstGeom>
        </p:spPr>
      </p:pic>
      <p:sp>
        <p:nvSpPr>
          <p:cNvPr id="4" name="Rectangle 3">
            <a:extLst>
              <a:ext uri="{FF2B5EF4-FFF2-40B4-BE49-F238E27FC236}">
                <a16:creationId xmlns:a16="http://schemas.microsoft.com/office/drawing/2014/main" id="{B26AEBF6-6717-8CEA-D2B3-4A6E846AC3C8}"/>
              </a:ext>
            </a:extLst>
          </p:cNvPr>
          <p:cNvSpPr>
            <a:spLocks noChangeArrowheads="1"/>
          </p:cNvSpPr>
          <p:nvPr userDrawn="1"/>
        </p:nvSpPr>
        <p:spPr bwMode="auto">
          <a:xfrm>
            <a:off x="334963" y="5601295"/>
            <a:ext cx="383719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l">
              <a:defRPr/>
            </a:pPr>
            <a:r>
              <a:rPr lang="en-US" altLang="x-none" sz="1000" dirty="0">
                <a:solidFill>
                  <a:schemeClr val="bg1"/>
                </a:solidFill>
                <a:latin typeface="Arial" panose="020B0604020202020204" pitchFamily="34" charset="0"/>
                <a:cs typeface="Arial" panose="020B0604020202020204" pitchFamily="34" charset="0"/>
              </a:rPr>
              <a:t>The Arm trademarks featured in this presentation are registered trademarks or trademarks of Arm Limited (or its subsidiaries) in the US and/or elsewhere. All rights reserved. All other marks featured may be trademarks of their respective owners.</a:t>
            </a:r>
          </a:p>
          <a:p>
            <a:pPr algn="l">
              <a:defRPr/>
            </a:pPr>
            <a:br>
              <a:rPr lang="en-US" altLang="x-none" sz="1000" dirty="0">
                <a:solidFill>
                  <a:schemeClr val="bg1"/>
                </a:solidFill>
                <a:latin typeface="Arial" panose="020B0604020202020204" pitchFamily="34" charset="0"/>
                <a:cs typeface="Arial" panose="020B0604020202020204" pitchFamily="34" charset="0"/>
              </a:rPr>
            </a:br>
            <a:r>
              <a:rPr lang="en-US" altLang="x-none" sz="1000" dirty="0" err="1">
                <a:solidFill>
                  <a:schemeClr val="bg1"/>
                </a:solidFill>
                <a:latin typeface="Arial" panose="020B0604020202020204" pitchFamily="34" charset="0"/>
                <a:cs typeface="Arial" panose="020B0604020202020204" pitchFamily="34" charset="0"/>
              </a:rPr>
              <a:t>www.arm.com</a:t>
            </a:r>
            <a:r>
              <a:rPr lang="en-US" altLang="x-none" sz="1000" dirty="0">
                <a:solidFill>
                  <a:schemeClr val="bg1"/>
                </a:solidFill>
                <a:latin typeface="Arial" panose="020B0604020202020204" pitchFamily="34" charset="0"/>
                <a:cs typeface="Arial" panose="020B0604020202020204" pitchFamily="34" charset="0"/>
              </a:rPr>
              <a:t>/company/policies/trademarks</a:t>
            </a:r>
          </a:p>
        </p:txBody>
      </p:sp>
      <p:pic>
        <p:nvPicPr>
          <p:cNvPr id="3" name="Picture 11">
            <a:extLst>
              <a:ext uri="{FF2B5EF4-FFF2-40B4-BE49-F238E27FC236}">
                <a16:creationId xmlns:a16="http://schemas.microsoft.com/office/drawing/2014/main" id="{173C2F34-C098-3FF4-A356-9A5AE8AC246A}"/>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34963" y="337495"/>
            <a:ext cx="1174240" cy="358243"/>
          </a:xfrm>
          <a:prstGeom prst="rect">
            <a:avLst/>
          </a:prstGeom>
        </p:spPr>
      </p:pic>
    </p:spTree>
    <p:extLst>
      <p:ext uri="{BB962C8B-B14F-4D97-AF65-F5344CB8AC3E}">
        <p14:creationId xmlns:p14="http://schemas.microsoft.com/office/powerpoint/2010/main" val="22250506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9_Closing Slide">
    <p:bg>
      <p:bgPr>
        <a:solidFill>
          <a:schemeClr val="bg1"/>
        </a:solidFill>
        <a:effectLst/>
      </p:bgPr>
    </p:bg>
    <p:spTree>
      <p:nvGrpSpPr>
        <p:cNvPr id="1" name=""/>
        <p:cNvGrpSpPr/>
        <p:nvPr/>
      </p:nvGrpSpPr>
      <p:grpSpPr>
        <a:xfrm>
          <a:off x="0" y="0"/>
          <a:ext cx="0" cy="0"/>
          <a:chOff x="0" y="0"/>
          <a:chExt cx="0" cy="0"/>
        </a:xfrm>
      </p:grpSpPr>
      <p:pic>
        <p:nvPicPr>
          <p:cNvPr id="4" name="Picture 3" descr="A rainbow colored light on a white background&#10;&#10;Description automatically generated">
            <a:extLst>
              <a:ext uri="{FF2B5EF4-FFF2-40B4-BE49-F238E27FC236}">
                <a16:creationId xmlns:a16="http://schemas.microsoft.com/office/drawing/2014/main" id="{36586134-C8EC-543F-9A46-09509090B25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1140113" y="1500192"/>
            <a:ext cx="6858000" cy="3857625"/>
          </a:xfrm>
          <a:prstGeom prst="rect">
            <a:avLst/>
          </a:prstGeom>
        </p:spPr>
      </p:pic>
      <p:sp>
        <p:nvSpPr>
          <p:cNvPr id="7" name="Rectangle 6">
            <a:extLst>
              <a:ext uri="{FF2B5EF4-FFF2-40B4-BE49-F238E27FC236}">
                <a16:creationId xmlns:a16="http://schemas.microsoft.com/office/drawing/2014/main" id="{E044550B-7010-FD6C-92CE-3911285D5E74}"/>
              </a:ext>
            </a:extLst>
          </p:cNvPr>
          <p:cNvSpPr>
            <a:spLocks noChangeArrowheads="1"/>
          </p:cNvSpPr>
          <p:nvPr userDrawn="1"/>
        </p:nvSpPr>
        <p:spPr bwMode="auto">
          <a:xfrm>
            <a:off x="7326471" y="0"/>
            <a:ext cx="4655186" cy="7075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lnSpc>
                <a:spcPts val="3400"/>
              </a:lnSpc>
              <a:defRPr/>
            </a:pPr>
            <a:r>
              <a:rPr lang="en-US" altLang="en-US" sz="3000" dirty="0">
                <a:solidFill>
                  <a:schemeClr val="tx1">
                    <a:alpha val="25000"/>
                  </a:schemeClr>
                </a:solidFill>
                <a:latin typeface="Arial" panose="020B0604020202020204" pitchFamily="34" charset="0"/>
                <a:cs typeface="Arial" panose="020B0604020202020204" pitchFamily="34" charset="0"/>
              </a:rPr>
              <a:t>Merci</a:t>
            </a:r>
          </a:p>
          <a:p>
            <a:pPr algn="r">
              <a:lnSpc>
                <a:spcPts val="3400"/>
              </a:lnSpc>
              <a:defRPr/>
            </a:pPr>
            <a:r>
              <a:rPr lang="en-US" altLang="en-US" sz="3000" dirty="0" err="1">
                <a:solidFill>
                  <a:schemeClr val="tx1">
                    <a:alpha val="25000"/>
                  </a:schemeClr>
                </a:solidFill>
                <a:latin typeface="Arial" panose="020B0604020202020204" pitchFamily="34" charset="0"/>
                <a:cs typeface="Arial" panose="020B0604020202020204" pitchFamily="34" charset="0"/>
              </a:rPr>
              <a:t>Danke</a:t>
            </a:r>
            <a:endParaRPr lang="en-US" altLang="en-US" sz="3000" dirty="0">
              <a:solidFill>
                <a:schemeClr val="tx1">
                  <a:alpha val="25000"/>
                </a:schemeClr>
              </a:solidFill>
              <a:latin typeface="Arial" panose="020B0604020202020204" pitchFamily="34" charset="0"/>
              <a:cs typeface="Arial" panose="020B0604020202020204" pitchFamily="34" charset="0"/>
            </a:endParaRPr>
          </a:p>
          <a:p>
            <a:pPr algn="r">
              <a:lnSpc>
                <a:spcPts val="3400"/>
              </a:lnSpc>
              <a:defRPr/>
            </a:pPr>
            <a:r>
              <a:rPr lang="en-US" altLang="en-US" sz="3000" dirty="0">
                <a:solidFill>
                  <a:schemeClr val="tx1">
                    <a:alpha val="25000"/>
                  </a:schemeClr>
                </a:solidFill>
                <a:latin typeface="Arial" panose="020B0604020202020204" pitchFamily="34" charset="0"/>
                <a:cs typeface="Arial" panose="020B0604020202020204" pitchFamily="34" charset="0"/>
              </a:rPr>
              <a:t>Gracias</a:t>
            </a:r>
            <a:br>
              <a:rPr lang="en-US" altLang="en-US" sz="3000" dirty="0">
                <a:solidFill>
                  <a:schemeClr val="tx1">
                    <a:alpha val="25000"/>
                  </a:schemeClr>
                </a:solidFill>
                <a:latin typeface="Arial" panose="020B0604020202020204" pitchFamily="34" charset="0"/>
                <a:cs typeface="Arial" panose="020B0604020202020204" pitchFamily="34" charset="0"/>
              </a:rPr>
            </a:br>
            <a:r>
              <a:rPr lang="en-US" altLang="en-US" sz="3000" dirty="0" err="1">
                <a:solidFill>
                  <a:schemeClr val="tx1">
                    <a:alpha val="25000"/>
                  </a:schemeClr>
                </a:solidFill>
                <a:latin typeface="Arial" panose="020B0604020202020204" pitchFamily="34" charset="0"/>
                <a:cs typeface="Arial" panose="020B0604020202020204" pitchFamily="34" charset="0"/>
              </a:rPr>
              <a:t>Grazie</a:t>
            </a:r>
            <a:endParaRPr lang="en-US" altLang="en-US" sz="3000" dirty="0">
              <a:solidFill>
                <a:schemeClr val="tx1">
                  <a:alpha val="25000"/>
                </a:schemeClr>
              </a:solidFill>
              <a:latin typeface="Arial" panose="020B0604020202020204" pitchFamily="34" charset="0"/>
              <a:cs typeface="Arial" panose="020B0604020202020204" pitchFamily="34" charset="0"/>
            </a:endParaRPr>
          </a:p>
          <a:p>
            <a:pPr algn="r">
              <a:lnSpc>
                <a:spcPts val="3400"/>
              </a:lnSpc>
              <a:defRPr/>
            </a:pPr>
            <a:r>
              <a:rPr lang="en-US" altLang="en-US" sz="3000" dirty="0" err="1">
                <a:solidFill>
                  <a:schemeClr val="tx1">
                    <a:alpha val="25000"/>
                  </a:schemeClr>
                </a:solidFill>
                <a:latin typeface="Arial" panose="020B0604020202020204" pitchFamily="34" charset="0"/>
                <a:cs typeface="Arial" panose="020B0604020202020204" pitchFamily="34" charset="0"/>
              </a:rPr>
              <a:t>谢谢</a:t>
            </a:r>
            <a:endParaRPr lang="en-US" altLang="en-US" sz="3000" dirty="0">
              <a:solidFill>
                <a:schemeClr val="tx1">
                  <a:alpha val="25000"/>
                </a:schemeClr>
              </a:solidFill>
              <a:latin typeface="Arial" panose="020B0604020202020204" pitchFamily="34" charset="0"/>
              <a:cs typeface="Arial" panose="020B0604020202020204" pitchFamily="34" charset="0"/>
            </a:endParaRPr>
          </a:p>
          <a:p>
            <a:pPr algn="r">
              <a:lnSpc>
                <a:spcPts val="3400"/>
              </a:lnSpc>
              <a:defRPr/>
            </a:pPr>
            <a:r>
              <a:rPr lang="en-US" altLang="en-US" sz="3000" dirty="0" err="1">
                <a:solidFill>
                  <a:schemeClr val="tx1">
                    <a:alpha val="25000"/>
                  </a:schemeClr>
                </a:solidFill>
                <a:latin typeface="Arial" panose="020B0604020202020204" pitchFamily="34" charset="0"/>
                <a:cs typeface="Arial" panose="020B0604020202020204" pitchFamily="34" charset="0"/>
              </a:rPr>
              <a:t>ありがとう</a:t>
            </a:r>
            <a:endParaRPr lang="en-US" altLang="en-US" sz="3000" dirty="0">
              <a:solidFill>
                <a:schemeClr val="tx1">
                  <a:alpha val="25000"/>
                </a:schemeClr>
              </a:solidFill>
              <a:latin typeface="Arial" panose="020B0604020202020204" pitchFamily="34" charset="0"/>
              <a:cs typeface="Arial" panose="020B0604020202020204" pitchFamily="34" charset="0"/>
            </a:endParaRPr>
          </a:p>
          <a:p>
            <a:pPr marL="0" marR="0" lvl="0" indent="0" algn="r" defTabSz="914400" rtl="0" eaLnBrk="0" fontAlgn="base" latinLnBrk="0" hangingPunct="0">
              <a:lnSpc>
                <a:spcPts val="3400"/>
              </a:lnSpc>
              <a:spcBef>
                <a:spcPct val="0"/>
              </a:spcBef>
              <a:spcAft>
                <a:spcPct val="0"/>
              </a:spcAft>
              <a:buClrTx/>
              <a:buSzTx/>
              <a:buFontTx/>
              <a:buNone/>
              <a:tabLst/>
              <a:defRPr/>
            </a:pPr>
            <a:r>
              <a:rPr lang="en-US" altLang="en-US" sz="3000" dirty="0">
                <a:solidFill>
                  <a:schemeClr val="tx1">
                    <a:alpha val="25000"/>
                  </a:schemeClr>
                </a:solidFill>
                <a:latin typeface="Arial" panose="020B0604020202020204" pitchFamily="34" charset="0"/>
                <a:cs typeface="Arial" panose="020B0604020202020204" pitchFamily="34" charset="0"/>
              </a:rPr>
              <a:t>Asante</a:t>
            </a:r>
          </a:p>
          <a:p>
            <a:pPr marL="0" marR="0" lvl="0" indent="0" algn="r" defTabSz="914400" rtl="0" eaLnBrk="0" fontAlgn="base" latinLnBrk="0" hangingPunct="0">
              <a:lnSpc>
                <a:spcPts val="3400"/>
              </a:lnSpc>
              <a:spcBef>
                <a:spcPct val="0"/>
              </a:spcBef>
              <a:spcAft>
                <a:spcPct val="0"/>
              </a:spcAft>
              <a:buClrTx/>
              <a:buSzTx/>
              <a:buFontTx/>
              <a:buNone/>
              <a:tabLst/>
              <a:defRPr/>
            </a:pPr>
            <a:r>
              <a:rPr lang="en-US" altLang="en-US" sz="3000" dirty="0">
                <a:solidFill>
                  <a:schemeClr val="tx1"/>
                </a:solidFill>
                <a:latin typeface="Arial" panose="020B0604020202020204" pitchFamily="34" charset="0"/>
                <a:cs typeface="Arial" panose="020B0604020202020204" pitchFamily="34" charset="0"/>
              </a:rPr>
              <a:t>Thank You</a:t>
            </a:r>
          </a:p>
          <a:p>
            <a:pPr algn="r">
              <a:lnSpc>
                <a:spcPts val="3400"/>
              </a:lnSpc>
              <a:defRPr/>
            </a:pPr>
            <a:r>
              <a:rPr lang="en-US" altLang="en-US" sz="3000" dirty="0" err="1">
                <a:solidFill>
                  <a:schemeClr val="tx1">
                    <a:alpha val="25000"/>
                  </a:schemeClr>
                </a:solidFill>
                <a:latin typeface="Arial" panose="020B0604020202020204" pitchFamily="34" charset="0"/>
                <a:cs typeface="Arial" panose="020B0604020202020204" pitchFamily="34" charset="0"/>
              </a:rPr>
              <a:t>감사합니다</a:t>
            </a:r>
            <a:endParaRPr lang="en-US" altLang="en-US" sz="3000" dirty="0">
              <a:solidFill>
                <a:schemeClr val="tx1">
                  <a:alpha val="25000"/>
                </a:schemeClr>
              </a:solidFill>
              <a:latin typeface="Arial" panose="020B0604020202020204" pitchFamily="34" charset="0"/>
              <a:cs typeface="Arial" panose="020B0604020202020204" pitchFamily="34" charset="0"/>
            </a:endParaRPr>
          </a:p>
          <a:p>
            <a:pPr algn="r">
              <a:lnSpc>
                <a:spcPts val="3400"/>
              </a:lnSpc>
              <a:defRPr/>
            </a:pPr>
            <a:r>
              <a:rPr lang="en-US" altLang="en-US" sz="3000" dirty="0" err="1">
                <a:solidFill>
                  <a:schemeClr val="tx1">
                    <a:alpha val="25000"/>
                  </a:schemeClr>
                </a:solidFill>
                <a:latin typeface="Arial" panose="020B0604020202020204" pitchFamily="34" charset="0"/>
                <a:cs typeface="Arial" panose="020B0604020202020204" pitchFamily="34" charset="0"/>
              </a:rPr>
              <a:t>धन्यवाद</a:t>
            </a:r>
            <a:endParaRPr lang="en-US" altLang="en-US" sz="3000" dirty="0">
              <a:solidFill>
                <a:schemeClr val="tx1">
                  <a:alpha val="25000"/>
                </a:schemeClr>
              </a:solidFill>
              <a:latin typeface="Arial" panose="020B0604020202020204" pitchFamily="34" charset="0"/>
              <a:cs typeface="Arial" panose="020B0604020202020204" pitchFamily="34" charset="0"/>
            </a:endParaRPr>
          </a:p>
          <a:p>
            <a:pPr marL="0" marR="0" lvl="0" indent="0" algn="r" defTabSz="914400" rtl="0" eaLnBrk="0" fontAlgn="base" latinLnBrk="0" hangingPunct="0">
              <a:lnSpc>
                <a:spcPts val="3400"/>
              </a:lnSpc>
              <a:spcBef>
                <a:spcPct val="0"/>
              </a:spcBef>
              <a:spcAft>
                <a:spcPct val="0"/>
              </a:spcAft>
              <a:buClrTx/>
              <a:buSzTx/>
              <a:buFontTx/>
              <a:buNone/>
              <a:tabLst/>
              <a:defRPr/>
            </a:pPr>
            <a:r>
              <a:rPr lang="en-US" altLang="en-US" sz="3000" dirty="0">
                <a:solidFill>
                  <a:schemeClr val="tx1">
                    <a:alpha val="25000"/>
                  </a:schemeClr>
                </a:solidFill>
                <a:latin typeface="Arial" panose="020B0604020202020204" pitchFamily="34" charset="0"/>
                <a:cs typeface="Arial" panose="020B0604020202020204" pitchFamily="34" charset="0"/>
              </a:rPr>
              <a:t>Kiitos</a:t>
            </a:r>
          </a:p>
          <a:p>
            <a:pPr algn="r">
              <a:lnSpc>
                <a:spcPts val="3400"/>
              </a:lnSpc>
              <a:defRPr/>
            </a:pPr>
            <a:r>
              <a:rPr lang="ar-SA" sz="3000" kern="1200" dirty="0">
                <a:solidFill>
                  <a:schemeClr val="tx1">
                    <a:alpha val="25000"/>
                  </a:schemeClr>
                </a:solidFill>
                <a:latin typeface="Arial" panose="020B0604020202020204" pitchFamily="34" charset="0"/>
                <a:ea typeface="ＭＳ Ｐゴシック" charset="-128"/>
                <a:cs typeface="Arial" panose="020B0604020202020204" pitchFamily="34" charset="0"/>
              </a:rPr>
              <a:t>شكرًا</a:t>
            </a:r>
            <a:endParaRPr lang="en-GB" sz="3000" kern="1200" dirty="0">
              <a:solidFill>
                <a:schemeClr val="tx1">
                  <a:alpha val="25000"/>
                </a:schemeClr>
              </a:solidFill>
              <a:latin typeface="Arial" panose="020B0604020202020204" pitchFamily="34" charset="0"/>
              <a:ea typeface="ＭＳ Ｐゴシック" charset="-128"/>
              <a:cs typeface="Arial" panose="020B0604020202020204" pitchFamily="34" charset="0"/>
            </a:endParaRPr>
          </a:p>
          <a:p>
            <a:pPr algn="r">
              <a:lnSpc>
                <a:spcPts val="3400"/>
              </a:lnSpc>
              <a:defRPr/>
            </a:pPr>
            <a:r>
              <a:rPr lang="as-IN" altLang="en-US" sz="3000" dirty="0">
                <a:solidFill>
                  <a:schemeClr val="tx1">
                    <a:alpha val="25000"/>
                  </a:schemeClr>
                </a:solidFill>
                <a:latin typeface="Arial" panose="020B0604020202020204" pitchFamily="34" charset="0"/>
              </a:rPr>
              <a:t>ধন্যবাদ</a:t>
            </a:r>
            <a:br>
              <a:rPr lang="en-US" altLang="en-US" sz="3000" dirty="0">
                <a:solidFill>
                  <a:schemeClr val="tx1">
                    <a:alpha val="25000"/>
                  </a:schemeClr>
                </a:solidFill>
                <a:latin typeface="Arial" panose="020B0604020202020204" pitchFamily="34" charset="0"/>
                <a:cs typeface="Arial" panose="020B0604020202020204" pitchFamily="34" charset="0"/>
              </a:rPr>
            </a:br>
            <a:r>
              <a:rPr lang="he-IL" altLang="en-US" sz="3000" dirty="0">
                <a:solidFill>
                  <a:schemeClr val="tx1">
                    <a:alpha val="25000"/>
                  </a:schemeClr>
                </a:solidFill>
                <a:latin typeface="Arial" panose="020B0604020202020204" pitchFamily="34" charset="0"/>
                <a:cs typeface="Arial" panose="020B0604020202020204" pitchFamily="34" charset="0"/>
              </a:rPr>
              <a:t>תודה</a:t>
            </a:r>
            <a:endParaRPr lang="en-GB" altLang="en-US" sz="3000" dirty="0">
              <a:solidFill>
                <a:schemeClr val="tx1">
                  <a:alpha val="25000"/>
                </a:schemeClr>
              </a:solidFill>
              <a:latin typeface="Arial" panose="020B0604020202020204" pitchFamily="34" charset="0"/>
              <a:cs typeface="Arial" panose="020B0604020202020204" pitchFamily="34" charset="0"/>
            </a:endParaRPr>
          </a:p>
          <a:p>
            <a:pPr marL="0" marR="0" lvl="0" indent="0" algn="r" defTabSz="914400" rtl="0" eaLnBrk="0" fontAlgn="base" latinLnBrk="0" hangingPunct="0">
              <a:lnSpc>
                <a:spcPts val="3400"/>
              </a:lnSpc>
              <a:spcBef>
                <a:spcPct val="0"/>
              </a:spcBef>
              <a:spcAft>
                <a:spcPct val="0"/>
              </a:spcAft>
              <a:buClrTx/>
              <a:buSzTx/>
              <a:buFontTx/>
              <a:buNone/>
              <a:tabLst/>
              <a:defRPr/>
            </a:pPr>
            <a:r>
              <a:rPr lang="te-IN" sz="3000" b="0" i="0" dirty="0">
                <a:solidFill>
                  <a:schemeClr val="tx1">
                    <a:alpha val="25000"/>
                  </a:schemeClr>
                </a:solidFill>
                <a:effectLst/>
                <a:latin typeface="Arial" panose="020B0604020202020204" pitchFamily="34" charset="0"/>
              </a:rPr>
              <a:t>ధన్యవాదములు</a:t>
            </a:r>
            <a:endParaRPr lang="en-US" sz="3000" b="0" i="0" dirty="0">
              <a:solidFill>
                <a:schemeClr val="tx1">
                  <a:alpha val="25000"/>
                </a:schemeClr>
              </a:solidFill>
              <a:effectLst/>
              <a:latin typeface="Arial" panose="020B0604020202020204" pitchFamily="34" charset="0"/>
            </a:endParaRPr>
          </a:p>
          <a:p>
            <a:pPr marL="0" marR="0" lvl="0" indent="0" algn="r" defTabSz="914400" rtl="0" eaLnBrk="0" fontAlgn="base" latinLnBrk="0" hangingPunct="0">
              <a:lnSpc>
                <a:spcPts val="3400"/>
              </a:lnSpc>
              <a:spcBef>
                <a:spcPct val="0"/>
              </a:spcBef>
              <a:spcAft>
                <a:spcPct val="0"/>
              </a:spcAft>
              <a:buClrTx/>
              <a:buSzTx/>
              <a:buFontTx/>
              <a:buNone/>
              <a:tabLst/>
              <a:defRPr/>
            </a:pPr>
            <a:r>
              <a:rPr lang="en-US" sz="3000" b="0" i="0" dirty="0" err="1">
                <a:solidFill>
                  <a:schemeClr val="tx1">
                    <a:alpha val="25000"/>
                  </a:schemeClr>
                </a:solidFill>
                <a:effectLst/>
                <a:latin typeface="Arial" panose="020B0604020202020204" pitchFamily="34" charset="0"/>
              </a:rPr>
              <a:t>Köszönöm</a:t>
            </a:r>
            <a:endParaRPr lang="te-IN" sz="3000" b="0" i="0" dirty="0">
              <a:solidFill>
                <a:schemeClr val="tx1">
                  <a:alpha val="25000"/>
                </a:schemeClr>
              </a:solidFill>
              <a:effectLst/>
              <a:latin typeface="Arial" panose="020B0604020202020204" pitchFamily="34" charset="0"/>
            </a:endParaRPr>
          </a:p>
        </p:txBody>
      </p:sp>
      <p:pic>
        <p:nvPicPr>
          <p:cNvPr id="2" name="Picture 8">
            <a:extLst>
              <a:ext uri="{FF2B5EF4-FFF2-40B4-BE49-F238E27FC236}">
                <a16:creationId xmlns:a16="http://schemas.microsoft.com/office/drawing/2014/main" id="{261D619C-3FF1-3ED8-A8F2-07E95F199600}"/>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52354" y="3256297"/>
            <a:ext cx="1129053" cy="344457"/>
          </a:xfrm>
          <a:prstGeom prst="rect">
            <a:avLst/>
          </a:prstGeom>
        </p:spPr>
      </p:pic>
    </p:spTree>
    <p:extLst>
      <p:ext uri="{BB962C8B-B14F-4D97-AF65-F5344CB8AC3E}">
        <p14:creationId xmlns:p14="http://schemas.microsoft.com/office/powerpoint/2010/main" val="11772796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8_Closing Slide">
    <p:bg>
      <p:bgPr>
        <a:solidFill>
          <a:schemeClr val="bg1"/>
        </a:solidFill>
        <a:effectLst/>
      </p:bgPr>
    </p:bg>
    <p:spTree>
      <p:nvGrpSpPr>
        <p:cNvPr id="1" name=""/>
        <p:cNvGrpSpPr/>
        <p:nvPr/>
      </p:nvGrpSpPr>
      <p:grpSpPr>
        <a:xfrm>
          <a:off x="0" y="0"/>
          <a:ext cx="0" cy="0"/>
          <a:chOff x="0" y="0"/>
          <a:chExt cx="0" cy="0"/>
        </a:xfrm>
      </p:grpSpPr>
      <p:pic>
        <p:nvPicPr>
          <p:cNvPr id="3" name="Picture 2" descr="A rainbow colored light on a white background&#10;&#10;Description automatically generated">
            <a:extLst>
              <a:ext uri="{FF2B5EF4-FFF2-40B4-BE49-F238E27FC236}">
                <a16:creationId xmlns:a16="http://schemas.microsoft.com/office/drawing/2014/main" id="{B73A29E6-E9F1-5B2F-2688-7663FBD23B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1140113" y="1500192"/>
            <a:ext cx="6858000" cy="3857625"/>
          </a:xfrm>
          <a:prstGeom prst="rect">
            <a:avLst/>
          </a:prstGeom>
        </p:spPr>
      </p:pic>
      <p:sp>
        <p:nvSpPr>
          <p:cNvPr id="5" name="Rectangle 4">
            <a:extLst>
              <a:ext uri="{FF2B5EF4-FFF2-40B4-BE49-F238E27FC236}">
                <a16:creationId xmlns:a16="http://schemas.microsoft.com/office/drawing/2014/main" id="{DF9E4EE0-1E94-ABC1-F835-25183B1E6DF1}"/>
              </a:ext>
            </a:extLst>
          </p:cNvPr>
          <p:cNvSpPr>
            <a:spLocks noChangeArrowheads="1"/>
          </p:cNvSpPr>
          <p:nvPr userDrawn="1"/>
        </p:nvSpPr>
        <p:spPr bwMode="auto">
          <a:xfrm>
            <a:off x="334963" y="5662851"/>
            <a:ext cx="2658035"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l">
              <a:defRPr/>
            </a:pPr>
            <a:r>
              <a:rPr lang="en-US" altLang="x-none" sz="800" dirty="0">
                <a:solidFill>
                  <a:schemeClr val="tx1"/>
                </a:solidFill>
                <a:latin typeface="Arial" panose="020B0604020202020204" pitchFamily="34" charset="0"/>
                <a:cs typeface="Arial" panose="020B0604020202020204" pitchFamily="34" charset="0"/>
              </a:rPr>
              <a:t>The Arm trademarks featured in this presentation are registered trademarks or trademarks of Arm Limited </a:t>
            </a:r>
            <a:br>
              <a:rPr lang="en-US" altLang="x-none" sz="800" dirty="0">
                <a:solidFill>
                  <a:schemeClr val="tx1"/>
                </a:solidFill>
                <a:latin typeface="Arial" panose="020B0604020202020204" pitchFamily="34" charset="0"/>
                <a:cs typeface="Arial" panose="020B0604020202020204" pitchFamily="34" charset="0"/>
              </a:rPr>
            </a:br>
            <a:r>
              <a:rPr lang="en-US" altLang="x-none" sz="800" dirty="0">
                <a:solidFill>
                  <a:schemeClr val="tx1"/>
                </a:solidFill>
                <a:latin typeface="Arial" panose="020B0604020202020204" pitchFamily="34" charset="0"/>
                <a:cs typeface="Arial" panose="020B0604020202020204" pitchFamily="34" charset="0"/>
              </a:rPr>
              <a:t>(or its subsidiaries) in the US and/or elsewhere. All rights reserved. All other marks featured may be trademarks of their respective owners.</a:t>
            </a:r>
          </a:p>
          <a:p>
            <a:pPr algn="l">
              <a:defRPr/>
            </a:pPr>
            <a:br>
              <a:rPr lang="en-US" altLang="x-none" sz="800" dirty="0">
                <a:solidFill>
                  <a:schemeClr val="accent2"/>
                </a:solidFill>
                <a:latin typeface="Arial" panose="020B0604020202020204" pitchFamily="34" charset="0"/>
                <a:cs typeface="Arial" panose="020B0604020202020204" pitchFamily="34" charset="0"/>
              </a:rPr>
            </a:br>
            <a:r>
              <a:rPr lang="en-US" altLang="x-none" sz="800" dirty="0" err="1">
                <a:solidFill>
                  <a:schemeClr val="accent2"/>
                </a:solidFill>
                <a:latin typeface="Arial" panose="020B0604020202020204" pitchFamily="34" charset="0"/>
                <a:cs typeface="Arial" panose="020B0604020202020204" pitchFamily="34" charset="0"/>
              </a:rPr>
              <a:t>www.arm.com</a:t>
            </a:r>
            <a:r>
              <a:rPr lang="en-US" altLang="x-none" sz="800" dirty="0">
                <a:solidFill>
                  <a:schemeClr val="accent2"/>
                </a:solidFill>
                <a:latin typeface="Arial" panose="020B0604020202020204" pitchFamily="34" charset="0"/>
                <a:cs typeface="Arial" panose="020B0604020202020204" pitchFamily="34" charset="0"/>
              </a:rPr>
              <a:t>/company/policies/trademarks</a:t>
            </a:r>
          </a:p>
        </p:txBody>
      </p:sp>
      <p:pic>
        <p:nvPicPr>
          <p:cNvPr id="4" name="Picture 8">
            <a:extLst>
              <a:ext uri="{FF2B5EF4-FFF2-40B4-BE49-F238E27FC236}">
                <a16:creationId xmlns:a16="http://schemas.microsoft.com/office/drawing/2014/main" id="{704BD083-B9DE-015E-8172-3DBA1E572DD6}"/>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52354" y="3256297"/>
            <a:ext cx="1129053" cy="344457"/>
          </a:xfrm>
          <a:prstGeom prst="rect">
            <a:avLst/>
          </a:prstGeom>
        </p:spPr>
      </p:pic>
    </p:spTree>
    <p:extLst>
      <p:ext uri="{BB962C8B-B14F-4D97-AF65-F5344CB8AC3E}">
        <p14:creationId xmlns:p14="http://schemas.microsoft.com/office/powerpoint/2010/main" val="30341257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Blank_Black">
    <p:bg>
      <p:bgPr>
        <a:solidFill>
          <a:srgbClr val="000000"/>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FF3FA1D-9635-ED13-F7C7-D49D0BEE44B1}"/>
              </a:ext>
            </a:extLst>
          </p:cNvPr>
          <p:cNvSpPr>
            <a:spLocks noGrp="1"/>
          </p:cNvSpPr>
          <p:nvPr>
            <p:ph type="title" hasCustomPrompt="1"/>
          </p:nvPr>
        </p:nvSpPr>
        <p:spPr>
          <a:xfrm>
            <a:off x="334963" y="333375"/>
            <a:ext cx="11233150" cy="451869"/>
          </a:xfrm>
        </p:spPr>
        <p:txBody>
          <a:bodyPr anchor="t"/>
          <a:lstStyle>
            <a:lvl1pPr>
              <a:defRPr sz="3000">
                <a:solidFill>
                  <a:schemeClr val="bg1"/>
                </a:solidFill>
              </a:defRPr>
            </a:lvl1pPr>
          </a:lstStyle>
          <a:p>
            <a:r>
              <a:rPr lang="en-US" dirty="0"/>
              <a:t>Click to Edit Title Style</a:t>
            </a:r>
          </a:p>
        </p:txBody>
      </p:sp>
    </p:spTree>
    <p:extLst>
      <p:ext uri="{BB962C8B-B14F-4D97-AF65-F5344CB8AC3E}">
        <p14:creationId xmlns:p14="http://schemas.microsoft.com/office/powerpoint/2010/main" val="37679876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6_Section Divider slide">
    <p:bg>
      <p:bgPr>
        <a:solidFill>
          <a:schemeClr val="tx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7F0CCD5-1073-94D8-28C7-67498686579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EBA5CBF-D6E1-B78D-F819-958659F344AC}"/>
              </a:ext>
            </a:extLst>
          </p:cNvPr>
          <p:cNvSpPr>
            <a:spLocks noGrp="1"/>
          </p:cNvSpPr>
          <p:nvPr>
            <p:ph type="title" hasCustomPrompt="1"/>
          </p:nvPr>
        </p:nvSpPr>
        <p:spPr>
          <a:xfrm>
            <a:off x="360679" y="1510375"/>
            <a:ext cx="5733288" cy="2075688"/>
          </a:xfrm>
        </p:spPr>
        <p:txBody>
          <a:bodyPr anchor="b" anchorCtr="0"/>
          <a:lstStyle>
            <a:lvl1pPr algn="l">
              <a:lnSpc>
                <a:spcPct val="85000"/>
              </a:lnSpc>
              <a:defRPr sz="4000" b="0" spc="-100" baseline="0">
                <a:solidFill>
                  <a:schemeClr val="bg1"/>
                </a:solidFill>
              </a:defRPr>
            </a:lvl1pPr>
          </a:lstStyle>
          <a:p>
            <a:r>
              <a:rPr lang="en-US" dirty="0"/>
              <a:t>Click to Edit </a:t>
            </a:r>
            <a:br>
              <a:rPr lang="en-US" dirty="0"/>
            </a:br>
            <a:r>
              <a:rPr lang="en-US" dirty="0"/>
              <a:t>Title Style</a:t>
            </a:r>
            <a:br>
              <a:rPr lang="en-US" dirty="0"/>
            </a:br>
            <a:r>
              <a:rPr lang="en-US" dirty="0"/>
              <a:t>Line 3</a:t>
            </a:r>
            <a:br>
              <a:rPr lang="en-US" dirty="0"/>
            </a:br>
            <a:r>
              <a:rPr lang="en-US" dirty="0"/>
              <a:t>Line 4</a:t>
            </a:r>
          </a:p>
        </p:txBody>
      </p:sp>
      <p:sp>
        <p:nvSpPr>
          <p:cNvPr id="3" name="Subtitle 2">
            <a:extLst>
              <a:ext uri="{FF2B5EF4-FFF2-40B4-BE49-F238E27FC236}">
                <a16:creationId xmlns:a16="http://schemas.microsoft.com/office/drawing/2014/main" id="{B1C6E3DC-972F-62B3-9E08-06619B001237}"/>
              </a:ext>
            </a:extLst>
          </p:cNvPr>
          <p:cNvSpPr>
            <a:spLocks noGrp="1"/>
          </p:cNvSpPr>
          <p:nvPr>
            <p:ph type="subTitle" idx="1" hasCustomPrompt="1"/>
          </p:nvPr>
        </p:nvSpPr>
        <p:spPr>
          <a:xfrm>
            <a:off x="360678" y="3788370"/>
            <a:ext cx="5736792"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000">
                <a:solidFill>
                  <a:schemeClr val="bg2"/>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subtitle style</a:t>
            </a:r>
            <a:endParaRPr lang="en-GB" dirty="0"/>
          </a:p>
        </p:txBody>
      </p:sp>
      <p:sp>
        <p:nvSpPr>
          <p:cNvPr id="4" name="Text Placeholder 28">
            <a:extLst>
              <a:ext uri="{FF2B5EF4-FFF2-40B4-BE49-F238E27FC236}">
                <a16:creationId xmlns:a16="http://schemas.microsoft.com/office/drawing/2014/main" id="{AB8FC761-48C1-0B41-C76D-7ED7EE5C1EA7}"/>
              </a:ext>
            </a:extLst>
          </p:cNvPr>
          <p:cNvSpPr>
            <a:spLocks noGrp="1"/>
          </p:cNvSpPr>
          <p:nvPr>
            <p:ph type="body" sz="quarter" idx="13" hasCustomPrompt="1"/>
          </p:nvPr>
        </p:nvSpPr>
        <p:spPr>
          <a:xfrm>
            <a:off x="360678" y="6311068"/>
            <a:ext cx="2881312" cy="213557"/>
          </a:xfrm>
        </p:spPr>
        <p:txBody>
          <a:bodyPr anchor="t"/>
          <a:lstStyle>
            <a:lvl1pPr marL="0" indent="0" algn="l">
              <a:spcAft>
                <a:spcPts val="600"/>
              </a:spcAft>
              <a:buFontTx/>
              <a:buNone/>
              <a:defRPr sz="1600">
                <a:solidFill>
                  <a:schemeClr val="bg1"/>
                </a:solidFill>
              </a:defRPr>
            </a:lvl1pPr>
          </a:lstStyle>
          <a:p>
            <a:pPr lvl="0"/>
            <a:r>
              <a:rPr lang="en-US" dirty="0"/>
              <a:t>Date</a:t>
            </a:r>
          </a:p>
        </p:txBody>
      </p:sp>
      <p:sp>
        <p:nvSpPr>
          <p:cNvPr id="5" name="Text Placeholder 28">
            <a:extLst>
              <a:ext uri="{FF2B5EF4-FFF2-40B4-BE49-F238E27FC236}">
                <a16:creationId xmlns:a16="http://schemas.microsoft.com/office/drawing/2014/main" id="{5CF4A44A-4298-863E-FC69-36B0A1E251CA}"/>
              </a:ext>
            </a:extLst>
          </p:cNvPr>
          <p:cNvSpPr>
            <a:spLocks noGrp="1"/>
          </p:cNvSpPr>
          <p:nvPr>
            <p:ph type="body" sz="quarter" idx="12" hasCustomPrompt="1"/>
          </p:nvPr>
        </p:nvSpPr>
        <p:spPr>
          <a:xfrm>
            <a:off x="360678" y="6040944"/>
            <a:ext cx="2881312" cy="209279"/>
          </a:xfrm>
        </p:spPr>
        <p:txBody>
          <a:bodyPr anchor="t"/>
          <a:lstStyle>
            <a:lvl1pPr marL="0" indent="0" algn="l">
              <a:spcAft>
                <a:spcPts val="600"/>
              </a:spcAft>
              <a:buFontTx/>
              <a:buNone/>
              <a:defRPr sz="1600">
                <a:solidFill>
                  <a:schemeClr val="bg1"/>
                </a:solidFill>
              </a:defRPr>
            </a:lvl1pPr>
          </a:lstStyle>
          <a:p>
            <a:pPr lvl="0"/>
            <a:r>
              <a:rPr lang="en-US" dirty="0"/>
              <a:t>Author Name</a:t>
            </a:r>
          </a:p>
        </p:txBody>
      </p:sp>
      <p:sp>
        <p:nvSpPr>
          <p:cNvPr id="6" name="TextBox 26">
            <a:extLst>
              <a:ext uri="{FF2B5EF4-FFF2-40B4-BE49-F238E27FC236}">
                <a16:creationId xmlns:a16="http://schemas.microsoft.com/office/drawing/2014/main" id="{5FD91979-AA2E-D861-9691-AEC93BBC9635}"/>
              </a:ext>
            </a:extLst>
          </p:cNvPr>
          <p:cNvSpPr txBox="1">
            <a:spLocks noChangeArrowheads="1"/>
          </p:cNvSpPr>
          <p:nvPr userDrawn="1"/>
        </p:nvSpPr>
        <p:spPr bwMode="auto">
          <a:xfrm>
            <a:off x="11544299" y="6574374"/>
            <a:ext cx="312738" cy="110800"/>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fld id="{2682C2D1-8EA8-E748-B66F-74D4D53CF8F8}" type="slidenum">
              <a:rPr lang="en-US" altLang="en-US" sz="800" b="0" i="0" smtClean="0">
                <a:solidFill>
                  <a:schemeClr val="bg1"/>
                </a:solidFill>
                <a:latin typeface="Arial" panose="020B0604020202020204" pitchFamily="34" charset="0"/>
                <a:cs typeface="Arial" panose="020B0604020202020204" pitchFamily="34" charset="0"/>
              </a:rPr>
              <a:pPr algn="r" eaLnBrk="1" hangingPunct="1">
                <a:lnSpc>
                  <a:spcPct val="90000"/>
                </a:lnSpc>
                <a:spcAft>
                  <a:spcPts val="600"/>
                </a:spcAft>
                <a:buFont typeface="Arial" charset="0"/>
                <a:buNone/>
                <a:defRPr/>
              </a:pPr>
              <a:t>‹#›</a:t>
            </a:fld>
            <a:endParaRPr lang="en-US" altLang="en-US" sz="800" b="0" i="0" dirty="0">
              <a:solidFill>
                <a:schemeClr val="bg1"/>
              </a:solidFill>
              <a:latin typeface="Arial" panose="020B0604020202020204" pitchFamily="34" charset="0"/>
              <a:cs typeface="Arial" panose="020B0604020202020204" pitchFamily="34" charset="0"/>
            </a:endParaRPr>
          </a:p>
        </p:txBody>
      </p:sp>
      <p:sp>
        <p:nvSpPr>
          <p:cNvPr id="8" name="TextBox 20">
            <a:extLst>
              <a:ext uri="{FF2B5EF4-FFF2-40B4-BE49-F238E27FC236}">
                <a16:creationId xmlns:a16="http://schemas.microsoft.com/office/drawing/2014/main" id="{3F69861B-E0D0-9572-3879-5F969D0E21FC}"/>
              </a:ext>
            </a:extLst>
          </p:cNvPr>
          <p:cNvSpPr txBox="1">
            <a:spLocks noChangeArrowheads="1"/>
          </p:cNvSpPr>
          <p:nvPr userDrawn="1"/>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bg2">
                    <a:alpha val="75000"/>
                  </a:schemeClr>
                </a:solidFill>
                <a:latin typeface="Arial" panose="020B0604020202020204" pitchFamily="34" charset="0"/>
                <a:cs typeface="Arial" panose="020B0604020202020204" pitchFamily="34" charset="0"/>
              </a:rPr>
              <a:t>Public © 2025 Arm</a:t>
            </a:r>
          </a:p>
        </p:txBody>
      </p:sp>
      <p:pic>
        <p:nvPicPr>
          <p:cNvPr id="7" name="Picture 11">
            <a:extLst>
              <a:ext uri="{FF2B5EF4-FFF2-40B4-BE49-F238E27FC236}">
                <a16:creationId xmlns:a16="http://schemas.microsoft.com/office/drawing/2014/main" id="{DE710A64-B222-9BC9-9110-2AF30A60018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34963" y="337495"/>
            <a:ext cx="1174240" cy="358243"/>
          </a:xfrm>
          <a:prstGeom prst="rect">
            <a:avLst/>
          </a:prstGeom>
        </p:spPr>
      </p:pic>
    </p:spTree>
    <p:extLst>
      <p:ext uri="{BB962C8B-B14F-4D97-AF65-F5344CB8AC3E}">
        <p14:creationId xmlns:p14="http://schemas.microsoft.com/office/powerpoint/2010/main" val="2092513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8_Section Divider slide">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CE84EE0-315E-9B74-BC23-E8B1DC32DD1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6809" y="-1655"/>
            <a:ext cx="12170153" cy="6861312"/>
          </a:xfrm>
          <a:prstGeom prst="rect">
            <a:avLst/>
          </a:prstGeom>
          <a:ln>
            <a:noFill/>
          </a:ln>
        </p:spPr>
      </p:pic>
      <p:sp>
        <p:nvSpPr>
          <p:cNvPr id="14" name="Title 1">
            <a:extLst>
              <a:ext uri="{FF2B5EF4-FFF2-40B4-BE49-F238E27FC236}">
                <a16:creationId xmlns:a16="http://schemas.microsoft.com/office/drawing/2014/main" id="{3681F2EE-6D24-E8DA-17C4-280BF969E6FA}"/>
              </a:ext>
            </a:extLst>
          </p:cNvPr>
          <p:cNvSpPr>
            <a:spLocks noGrp="1"/>
          </p:cNvSpPr>
          <p:nvPr>
            <p:ph type="title" hasCustomPrompt="1"/>
          </p:nvPr>
        </p:nvSpPr>
        <p:spPr>
          <a:xfrm>
            <a:off x="360679" y="1510375"/>
            <a:ext cx="5736792" cy="2075688"/>
          </a:xfrm>
        </p:spPr>
        <p:txBody>
          <a:bodyPr anchor="b" anchorCtr="0"/>
          <a:lstStyle>
            <a:lvl1pPr algn="l">
              <a:lnSpc>
                <a:spcPct val="85000"/>
              </a:lnSpc>
              <a:defRPr sz="4000" b="0" spc="-100" baseline="0">
                <a:solidFill>
                  <a:schemeClr val="bg1"/>
                </a:solidFill>
              </a:defRPr>
            </a:lvl1pPr>
          </a:lstStyle>
          <a:p>
            <a:r>
              <a:rPr lang="en-US" dirty="0"/>
              <a:t>Click to Edit </a:t>
            </a:r>
            <a:br>
              <a:rPr lang="en-US" dirty="0"/>
            </a:br>
            <a:r>
              <a:rPr lang="en-US" dirty="0"/>
              <a:t>Title Style</a:t>
            </a:r>
            <a:br>
              <a:rPr lang="en-US" dirty="0"/>
            </a:br>
            <a:r>
              <a:rPr lang="en-US" dirty="0"/>
              <a:t>Line 3</a:t>
            </a:r>
            <a:br>
              <a:rPr lang="en-US" dirty="0"/>
            </a:br>
            <a:r>
              <a:rPr lang="en-US" dirty="0"/>
              <a:t>Line 4</a:t>
            </a:r>
          </a:p>
        </p:txBody>
      </p:sp>
      <p:sp>
        <p:nvSpPr>
          <p:cNvPr id="15" name="Subtitle 2">
            <a:extLst>
              <a:ext uri="{FF2B5EF4-FFF2-40B4-BE49-F238E27FC236}">
                <a16:creationId xmlns:a16="http://schemas.microsoft.com/office/drawing/2014/main" id="{E433D4AE-C938-4475-1111-CFECCD470A4F}"/>
              </a:ext>
            </a:extLst>
          </p:cNvPr>
          <p:cNvSpPr>
            <a:spLocks noGrp="1"/>
          </p:cNvSpPr>
          <p:nvPr>
            <p:ph type="subTitle" idx="1" hasCustomPrompt="1"/>
          </p:nvPr>
        </p:nvSpPr>
        <p:spPr>
          <a:xfrm>
            <a:off x="360678" y="3788370"/>
            <a:ext cx="5736792"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000">
                <a:solidFill>
                  <a:schemeClr val="bg2"/>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subtitle style</a:t>
            </a:r>
            <a:endParaRPr lang="en-GB" dirty="0"/>
          </a:p>
        </p:txBody>
      </p:sp>
      <p:sp>
        <p:nvSpPr>
          <p:cNvPr id="16" name="Text Placeholder 28">
            <a:extLst>
              <a:ext uri="{FF2B5EF4-FFF2-40B4-BE49-F238E27FC236}">
                <a16:creationId xmlns:a16="http://schemas.microsoft.com/office/drawing/2014/main" id="{94364BEC-6A70-1C90-94CE-09EBDEE0450B}"/>
              </a:ext>
            </a:extLst>
          </p:cNvPr>
          <p:cNvSpPr>
            <a:spLocks noGrp="1"/>
          </p:cNvSpPr>
          <p:nvPr>
            <p:ph type="body" sz="quarter" idx="13" hasCustomPrompt="1"/>
          </p:nvPr>
        </p:nvSpPr>
        <p:spPr>
          <a:xfrm>
            <a:off x="360678" y="6311068"/>
            <a:ext cx="2881312" cy="213557"/>
          </a:xfrm>
        </p:spPr>
        <p:txBody>
          <a:bodyPr anchor="t"/>
          <a:lstStyle>
            <a:lvl1pPr marL="0" indent="0" algn="l">
              <a:spcAft>
                <a:spcPts val="600"/>
              </a:spcAft>
              <a:buFontTx/>
              <a:buNone/>
              <a:defRPr sz="1600">
                <a:solidFill>
                  <a:schemeClr val="bg1"/>
                </a:solidFill>
              </a:defRPr>
            </a:lvl1pPr>
          </a:lstStyle>
          <a:p>
            <a:pPr lvl="0"/>
            <a:r>
              <a:rPr lang="en-US" dirty="0"/>
              <a:t>Date</a:t>
            </a:r>
          </a:p>
        </p:txBody>
      </p:sp>
      <p:sp>
        <p:nvSpPr>
          <p:cNvPr id="17" name="Text Placeholder 28">
            <a:extLst>
              <a:ext uri="{FF2B5EF4-FFF2-40B4-BE49-F238E27FC236}">
                <a16:creationId xmlns:a16="http://schemas.microsoft.com/office/drawing/2014/main" id="{2738029B-26DC-25E5-A32A-D7DCE80A168D}"/>
              </a:ext>
            </a:extLst>
          </p:cNvPr>
          <p:cNvSpPr>
            <a:spLocks noGrp="1"/>
          </p:cNvSpPr>
          <p:nvPr>
            <p:ph type="body" sz="quarter" idx="12" hasCustomPrompt="1"/>
          </p:nvPr>
        </p:nvSpPr>
        <p:spPr>
          <a:xfrm>
            <a:off x="360678" y="6040944"/>
            <a:ext cx="2881312" cy="209279"/>
          </a:xfrm>
        </p:spPr>
        <p:txBody>
          <a:bodyPr anchor="t"/>
          <a:lstStyle>
            <a:lvl1pPr marL="0" indent="0" algn="l">
              <a:spcAft>
                <a:spcPts val="600"/>
              </a:spcAft>
              <a:buFontTx/>
              <a:buNone/>
              <a:defRPr sz="1600">
                <a:solidFill>
                  <a:schemeClr val="bg1"/>
                </a:solidFill>
              </a:defRPr>
            </a:lvl1pPr>
          </a:lstStyle>
          <a:p>
            <a:pPr lvl="0"/>
            <a:r>
              <a:rPr lang="en-US" dirty="0"/>
              <a:t>Author Name</a:t>
            </a:r>
          </a:p>
        </p:txBody>
      </p:sp>
      <p:sp>
        <p:nvSpPr>
          <p:cNvPr id="20" name="TextBox 26">
            <a:extLst>
              <a:ext uri="{FF2B5EF4-FFF2-40B4-BE49-F238E27FC236}">
                <a16:creationId xmlns:a16="http://schemas.microsoft.com/office/drawing/2014/main" id="{96C2A433-44A7-23A9-CEE4-37555C138D58}"/>
              </a:ext>
            </a:extLst>
          </p:cNvPr>
          <p:cNvSpPr txBox="1">
            <a:spLocks noChangeArrowheads="1"/>
          </p:cNvSpPr>
          <p:nvPr userDrawn="1"/>
        </p:nvSpPr>
        <p:spPr bwMode="auto">
          <a:xfrm>
            <a:off x="11544299" y="6574374"/>
            <a:ext cx="312738" cy="110800"/>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fld id="{2682C2D1-8EA8-E748-B66F-74D4D53CF8F8}" type="slidenum">
              <a:rPr lang="en-US" altLang="en-US" sz="800" b="0" i="0" smtClean="0">
                <a:solidFill>
                  <a:schemeClr val="bg1"/>
                </a:solidFill>
                <a:latin typeface="Arial" panose="020B0604020202020204" pitchFamily="34" charset="0"/>
                <a:cs typeface="Arial" panose="020B0604020202020204" pitchFamily="34" charset="0"/>
              </a:rPr>
              <a:pPr algn="r" eaLnBrk="1" hangingPunct="1">
                <a:lnSpc>
                  <a:spcPct val="90000"/>
                </a:lnSpc>
                <a:spcAft>
                  <a:spcPts val="600"/>
                </a:spcAft>
                <a:buFont typeface="Arial" charset="0"/>
                <a:buNone/>
                <a:defRPr/>
              </a:pPr>
              <a:t>‹#›</a:t>
            </a:fld>
            <a:endParaRPr lang="en-US" altLang="en-US" sz="800" b="0" i="0" dirty="0">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828785E-8EB7-E5C1-D9EB-531D14B538CE}"/>
              </a:ext>
            </a:extLst>
          </p:cNvPr>
          <p:cNvSpPr txBox="1">
            <a:spLocks noChangeArrowheads="1"/>
          </p:cNvSpPr>
          <p:nvPr userDrawn="1"/>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bg2">
                    <a:alpha val="75000"/>
                  </a:schemeClr>
                </a:solidFill>
                <a:latin typeface="Arial" panose="020B0604020202020204" pitchFamily="34" charset="0"/>
                <a:cs typeface="Arial" panose="020B0604020202020204" pitchFamily="34" charset="0"/>
              </a:rPr>
              <a:t>Public © 2025 Arm</a:t>
            </a:r>
          </a:p>
        </p:txBody>
      </p:sp>
      <p:pic>
        <p:nvPicPr>
          <p:cNvPr id="3" name="Picture 11">
            <a:extLst>
              <a:ext uri="{FF2B5EF4-FFF2-40B4-BE49-F238E27FC236}">
                <a16:creationId xmlns:a16="http://schemas.microsoft.com/office/drawing/2014/main" id="{AA9277FD-4E65-8B2C-3CA2-5892E1658C86}"/>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34963" y="337495"/>
            <a:ext cx="1174240" cy="358243"/>
          </a:xfrm>
          <a:prstGeom prst="rect">
            <a:avLst/>
          </a:prstGeom>
        </p:spPr>
      </p:pic>
    </p:spTree>
    <p:extLst>
      <p:ext uri="{BB962C8B-B14F-4D97-AF65-F5344CB8AC3E}">
        <p14:creationId xmlns:p14="http://schemas.microsoft.com/office/powerpoint/2010/main" val="6513578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28_Section Divider slide">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4DF13C-CEF9-9574-2804-C3448105D3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EBA5CBF-D6E1-B78D-F819-958659F344AC}"/>
              </a:ext>
            </a:extLst>
          </p:cNvPr>
          <p:cNvSpPr>
            <a:spLocks noGrp="1"/>
          </p:cNvSpPr>
          <p:nvPr>
            <p:ph type="title" hasCustomPrompt="1"/>
          </p:nvPr>
        </p:nvSpPr>
        <p:spPr>
          <a:xfrm>
            <a:off x="360679" y="1510375"/>
            <a:ext cx="5736792" cy="2075688"/>
          </a:xfrm>
        </p:spPr>
        <p:txBody>
          <a:bodyPr anchor="b" anchorCtr="0"/>
          <a:lstStyle>
            <a:lvl1pPr algn="l">
              <a:lnSpc>
                <a:spcPct val="85000"/>
              </a:lnSpc>
              <a:defRPr sz="4000" b="0" spc="-100" baseline="0">
                <a:solidFill>
                  <a:schemeClr val="tx1"/>
                </a:solidFill>
              </a:defRPr>
            </a:lvl1pPr>
          </a:lstStyle>
          <a:p>
            <a:r>
              <a:rPr lang="en-US" dirty="0"/>
              <a:t>Click to Edit </a:t>
            </a:r>
            <a:br>
              <a:rPr lang="en-US" dirty="0"/>
            </a:br>
            <a:r>
              <a:rPr lang="en-US" dirty="0"/>
              <a:t>Title Style</a:t>
            </a:r>
            <a:br>
              <a:rPr lang="en-US" dirty="0"/>
            </a:br>
            <a:r>
              <a:rPr lang="en-US" dirty="0"/>
              <a:t>Line 3</a:t>
            </a:r>
            <a:br>
              <a:rPr lang="en-US" dirty="0"/>
            </a:br>
            <a:r>
              <a:rPr lang="en-US" dirty="0"/>
              <a:t>Line 4</a:t>
            </a:r>
          </a:p>
        </p:txBody>
      </p:sp>
      <p:sp>
        <p:nvSpPr>
          <p:cNvPr id="3" name="Subtitle 2">
            <a:extLst>
              <a:ext uri="{FF2B5EF4-FFF2-40B4-BE49-F238E27FC236}">
                <a16:creationId xmlns:a16="http://schemas.microsoft.com/office/drawing/2014/main" id="{B1C6E3DC-972F-62B3-9E08-06619B001237}"/>
              </a:ext>
            </a:extLst>
          </p:cNvPr>
          <p:cNvSpPr>
            <a:spLocks noGrp="1"/>
          </p:cNvSpPr>
          <p:nvPr>
            <p:ph type="subTitle" idx="1" hasCustomPrompt="1"/>
          </p:nvPr>
        </p:nvSpPr>
        <p:spPr>
          <a:xfrm>
            <a:off x="360678" y="3788370"/>
            <a:ext cx="5736792"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000">
                <a:solidFill>
                  <a:schemeClr val="tx2"/>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subtitle style</a:t>
            </a:r>
            <a:endParaRPr lang="en-GB" dirty="0"/>
          </a:p>
        </p:txBody>
      </p:sp>
      <p:sp>
        <p:nvSpPr>
          <p:cNvPr id="4" name="Text Placeholder 28">
            <a:extLst>
              <a:ext uri="{FF2B5EF4-FFF2-40B4-BE49-F238E27FC236}">
                <a16:creationId xmlns:a16="http://schemas.microsoft.com/office/drawing/2014/main" id="{AB8FC761-48C1-0B41-C76D-7ED7EE5C1EA7}"/>
              </a:ext>
            </a:extLst>
          </p:cNvPr>
          <p:cNvSpPr>
            <a:spLocks noGrp="1"/>
          </p:cNvSpPr>
          <p:nvPr>
            <p:ph type="body" sz="quarter" idx="13" hasCustomPrompt="1"/>
          </p:nvPr>
        </p:nvSpPr>
        <p:spPr>
          <a:xfrm>
            <a:off x="360678" y="6311068"/>
            <a:ext cx="2881312" cy="213557"/>
          </a:xfrm>
        </p:spPr>
        <p:txBody>
          <a:bodyPr anchor="t"/>
          <a:lstStyle>
            <a:lvl1pPr marL="0" indent="0" algn="l">
              <a:spcAft>
                <a:spcPts val="600"/>
              </a:spcAft>
              <a:buFontTx/>
              <a:buNone/>
              <a:defRPr sz="1600">
                <a:solidFill>
                  <a:schemeClr val="tx1"/>
                </a:solidFill>
              </a:defRPr>
            </a:lvl1pPr>
          </a:lstStyle>
          <a:p>
            <a:pPr lvl="0"/>
            <a:r>
              <a:rPr lang="en-US" dirty="0"/>
              <a:t>Date</a:t>
            </a:r>
          </a:p>
        </p:txBody>
      </p:sp>
      <p:sp>
        <p:nvSpPr>
          <p:cNvPr id="5" name="Text Placeholder 28">
            <a:extLst>
              <a:ext uri="{FF2B5EF4-FFF2-40B4-BE49-F238E27FC236}">
                <a16:creationId xmlns:a16="http://schemas.microsoft.com/office/drawing/2014/main" id="{5CF4A44A-4298-863E-FC69-36B0A1E251CA}"/>
              </a:ext>
            </a:extLst>
          </p:cNvPr>
          <p:cNvSpPr>
            <a:spLocks noGrp="1"/>
          </p:cNvSpPr>
          <p:nvPr>
            <p:ph type="body" sz="quarter" idx="12" hasCustomPrompt="1"/>
          </p:nvPr>
        </p:nvSpPr>
        <p:spPr>
          <a:xfrm>
            <a:off x="360678" y="6040944"/>
            <a:ext cx="2881312" cy="209279"/>
          </a:xfrm>
        </p:spPr>
        <p:txBody>
          <a:bodyPr anchor="t"/>
          <a:lstStyle>
            <a:lvl1pPr marL="0" indent="0" algn="l">
              <a:spcAft>
                <a:spcPts val="600"/>
              </a:spcAft>
              <a:buFontTx/>
              <a:buNone/>
              <a:defRPr sz="1600">
                <a:solidFill>
                  <a:schemeClr val="tx1"/>
                </a:solidFill>
              </a:defRPr>
            </a:lvl1pPr>
          </a:lstStyle>
          <a:p>
            <a:pPr lvl="0"/>
            <a:r>
              <a:rPr lang="en-US" dirty="0"/>
              <a:t>Author Name</a:t>
            </a:r>
          </a:p>
        </p:txBody>
      </p:sp>
      <p:sp>
        <p:nvSpPr>
          <p:cNvPr id="6" name="TextBox 26">
            <a:extLst>
              <a:ext uri="{FF2B5EF4-FFF2-40B4-BE49-F238E27FC236}">
                <a16:creationId xmlns:a16="http://schemas.microsoft.com/office/drawing/2014/main" id="{5FD91979-AA2E-D861-9691-AEC93BBC9635}"/>
              </a:ext>
            </a:extLst>
          </p:cNvPr>
          <p:cNvSpPr txBox="1">
            <a:spLocks noChangeArrowheads="1"/>
          </p:cNvSpPr>
          <p:nvPr/>
        </p:nvSpPr>
        <p:spPr bwMode="auto">
          <a:xfrm>
            <a:off x="11544299" y="6574374"/>
            <a:ext cx="312738" cy="110800"/>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fld id="{2682C2D1-8EA8-E748-B66F-74D4D53CF8F8}" type="slidenum">
              <a:rPr lang="en-US" altLang="en-US" sz="800" b="0" i="0" smtClean="0">
                <a:solidFill>
                  <a:schemeClr val="tx1"/>
                </a:solidFill>
                <a:latin typeface="Arial" panose="020B0604020202020204" pitchFamily="34" charset="0"/>
                <a:cs typeface="Arial" panose="020B0604020202020204" pitchFamily="34" charset="0"/>
              </a:rPr>
              <a:pPr algn="r" eaLnBrk="1" hangingPunct="1">
                <a:lnSpc>
                  <a:spcPct val="90000"/>
                </a:lnSpc>
                <a:spcAft>
                  <a:spcPts val="600"/>
                </a:spcAft>
                <a:buFont typeface="Arial" charset="0"/>
                <a:buNone/>
                <a:defRPr/>
              </a:pPr>
              <a:t>‹#›</a:t>
            </a:fld>
            <a:endParaRPr lang="en-US" altLang="en-US" sz="800" b="0" i="0" dirty="0">
              <a:solidFill>
                <a:schemeClr val="tx1"/>
              </a:solidFill>
              <a:latin typeface="Arial" panose="020B0604020202020204" pitchFamily="34" charset="0"/>
              <a:cs typeface="Arial" panose="020B0604020202020204" pitchFamily="34" charset="0"/>
            </a:endParaRPr>
          </a:p>
        </p:txBody>
      </p:sp>
      <p:sp>
        <p:nvSpPr>
          <p:cNvPr id="8" name="TextBox 20">
            <a:extLst>
              <a:ext uri="{FF2B5EF4-FFF2-40B4-BE49-F238E27FC236}">
                <a16:creationId xmlns:a16="http://schemas.microsoft.com/office/drawing/2014/main" id="{3F69861B-E0D0-9572-3879-5F969D0E21FC}"/>
              </a:ext>
            </a:extLst>
          </p:cNvPr>
          <p:cNvSpPr txBox="1">
            <a:spLocks noChangeArrowheads="1"/>
          </p:cNvSpPr>
          <p:nvPr/>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tx1">
                    <a:alpha val="50199"/>
                  </a:schemeClr>
                </a:solidFill>
                <a:latin typeface="Arial" panose="020B0604020202020204" pitchFamily="34" charset="0"/>
                <a:cs typeface="Arial" panose="020B0604020202020204" pitchFamily="34" charset="0"/>
              </a:rPr>
              <a:t>Public © 2025 Arm</a:t>
            </a:r>
          </a:p>
        </p:txBody>
      </p:sp>
      <p:pic>
        <p:nvPicPr>
          <p:cNvPr id="10" name="Picture 8">
            <a:extLst>
              <a:ext uri="{FF2B5EF4-FFF2-40B4-BE49-F238E27FC236}">
                <a16:creationId xmlns:a16="http://schemas.microsoft.com/office/drawing/2014/main" id="{418B7164-E5EA-9C91-E9A0-19002D802CE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52354" y="344745"/>
            <a:ext cx="1129053" cy="344457"/>
          </a:xfrm>
          <a:prstGeom prst="rect">
            <a:avLst/>
          </a:prstGeom>
        </p:spPr>
      </p:pic>
    </p:spTree>
    <p:extLst>
      <p:ext uri="{BB962C8B-B14F-4D97-AF65-F5344CB8AC3E}">
        <p14:creationId xmlns:p14="http://schemas.microsoft.com/office/powerpoint/2010/main" val="1104605129"/>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27_Section Divider slide">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FC792F-A7B3-821E-36A6-EB6D93EA6DF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EBA5CBF-D6E1-B78D-F819-958659F344AC}"/>
              </a:ext>
            </a:extLst>
          </p:cNvPr>
          <p:cNvSpPr>
            <a:spLocks noGrp="1"/>
          </p:cNvSpPr>
          <p:nvPr>
            <p:ph type="title" hasCustomPrompt="1"/>
          </p:nvPr>
        </p:nvSpPr>
        <p:spPr>
          <a:xfrm>
            <a:off x="360679" y="1510375"/>
            <a:ext cx="5736792" cy="2075688"/>
          </a:xfrm>
        </p:spPr>
        <p:txBody>
          <a:bodyPr anchor="b" anchorCtr="0"/>
          <a:lstStyle>
            <a:lvl1pPr algn="l">
              <a:lnSpc>
                <a:spcPct val="85000"/>
              </a:lnSpc>
              <a:defRPr sz="4000" b="0" spc="-100" baseline="0">
                <a:solidFill>
                  <a:schemeClr val="bg1"/>
                </a:solidFill>
              </a:defRPr>
            </a:lvl1pPr>
          </a:lstStyle>
          <a:p>
            <a:r>
              <a:rPr lang="en-US" dirty="0"/>
              <a:t>Click to Edit </a:t>
            </a:r>
            <a:br>
              <a:rPr lang="en-US" dirty="0"/>
            </a:br>
            <a:r>
              <a:rPr lang="en-US" dirty="0"/>
              <a:t>Title Style</a:t>
            </a:r>
            <a:br>
              <a:rPr lang="en-US" dirty="0"/>
            </a:br>
            <a:r>
              <a:rPr lang="en-US" dirty="0"/>
              <a:t>Line 3</a:t>
            </a:r>
            <a:br>
              <a:rPr lang="en-US" dirty="0"/>
            </a:br>
            <a:r>
              <a:rPr lang="en-US" dirty="0"/>
              <a:t>Line 4</a:t>
            </a:r>
          </a:p>
        </p:txBody>
      </p:sp>
      <p:sp>
        <p:nvSpPr>
          <p:cNvPr id="3" name="Subtitle 2">
            <a:extLst>
              <a:ext uri="{FF2B5EF4-FFF2-40B4-BE49-F238E27FC236}">
                <a16:creationId xmlns:a16="http://schemas.microsoft.com/office/drawing/2014/main" id="{B1C6E3DC-972F-62B3-9E08-06619B001237}"/>
              </a:ext>
            </a:extLst>
          </p:cNvPr>
          <p:cNvSpPr>
            <a:spLocks noGrp="1"/>
          </p:cNvSpPr>
          <p:nvPr>
            <p:ph type="subTitle" idx="1" hasCustomPrompt="1"/>
          </p:nvPr>
        </p:nvSpPr>
        <p:spPr>
          <a:xfrm>
            <a:off x="360678" y="3788370"/>
            <a:ext cx="5736792"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000">
                <a:solidFill>
                  <a:schemeClr val="bg2"/>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subtitle style</a:t>
            </a:r>
            <a:endParaRPr lang="en-GB" dirty="0"/>
          </a:p>
        </p:txBody>
      </p:sp>
      <p:sp>
        <p:nvSpPr>
          <p:cNvPr id="4" name="Text Placeholder 28">
            <a:extLst>
              <a:ext uri="{FF2B5EF4-FFF2-40B4-BE49-F238E27FC236}">
                <a16:creationId xmlns:a16="http://schemas.microsoft.com/office/drawing/2014/main" id="{AB8FC761-48C1-0B41-C76D-7ED7EE5C1EA7}"/>
              </a:ext>
            </a:extLst>
          </p:cNvPr>
          <p:cNvSpPr>
            <a:spLocks noGrp="1"/>
          </p:cNvSpPr>
          <p:nvPr>
            <p:ph type="body" sz="quarter" idx="13" hasCustomPrompt="1"/>
          </p:nvPr>
        </p:nvSpPr>
        <p:spPr>
          <a:xfrm>
            <a:off x="360678" y="6311068"/>
            <a:ext cx="2881312" cy="213557"/>
          </a:xfrm>
        </p:spPr>
        <p:txBody>
          <a:bodyPr anchor="t"/>
          <a:lstStyle>
            <a:lvl1pPr marL="0" indent="0" algn="l">
              <a:spcAft>
                <a:spcPts val="600"/>
              </a:spcAft>
              <a:buFontTx/>
              <a:buNone/>
              <a:defRPr sz="1600">
                <a:solidFill>
                  <a:schemeClr val="bg1"/>
                </a:solidFill>
              </a:defRPr>
            </a:lvl1pPr>
          </a:lstStyle>
          <a:p>
            <a:pPr lvl="0"/>
            <a:r>
              <a:rPr lang="en-US" dirty="0"/>
              <a:t>Date</a:t>
            </a:r>
          </a:p>
        </p:txBody>
      </p:sp>
      <p:sp>
        <p:nvSpPr>
          <p:cNvPr id="5" name="Text Placeholder 28">
            <a:extLst>
              <a:ext uri="{FF2B5EF4-FFF2-40B4-BE49-F238E27FC236}">
                <a16:creationId xmlns:a16="http://schemas.microsoft.com/office/drawing/2014/main" id="{5CF4A44A-4298-863E-FC69-36B0A1E251CA}"/>
              </a:ext>
            </a:extLst>
          </p:cNvPr>
          <p:cNvSpPr>
            <a:spLocks noGrp="1"/>
          </p:cNvSpPr>
          <p:nvPr>
            <p:ph type="body" sz="quarter" idx="12" hasCustomPrompt="1"/>
          </p:nvPr>
        </p:nvSpPr>
        <p:spPr>
          <a:xfrm>
            <a:off x="360678" y="6040944"/>
            <a:ext cx="2881312" cy="209279"/>
          </a:xfrm>
        </p:spPr>
        <p:txBody>
          <a:bodyPr anchor="t"/>
          <a:lstStyle>
            <a:lvl1pPr marL="0" indent="0" algn="l">
              <a:spcAft>
                <a:spcPts val="600"/>
              </a:spcAft>
              <a:buFontTx/>
              <a:buNone/>
              <a:defRPr sz="1600">
                <a:solidFill>
                  <a:schemeClr val="bg1"/>
                </a:solidFill>
              </a:defRPr>
            </a:lvl1pPr>
          </a:lstStyle>
          <a:p>
            <a:pPr lvl="0"/>
            <a:r>
              <a:rPr lang="en-US" dirty="0"/>
              <a:t>Author Name</a:t>
            </a:r>
          </a:p>
        </p:txBody>
      </p:sp>
      <p:sp>
        <p:nvSpPr>
          <p:cNvPr id="6" name="TextBox 26">
            <a:extLst>
              <a:ext uri="{FF2B5EF4-FFF2-40B4-BE49-F238E27FC236}">
                <a16:creationId xmlns:a16="http://schemas.microsoft.com/office/drawing/2014/main" id="{5FD91979-AA2E-D861-9691-AEC93BBC9635}"/>
              </a:ext>
            </a:extLst>
          </p:cNvPr>
          <p:cNvSpPr txBox="1">
            <a:spLocks noChangeArrowheads="1"/>
          </p:cNvSpPr>
          <p:nvPr/>
        </p:nvSpPr>
        <p:spPr bwMode="auto">
          <a:xfrm>
            <a:off x="11544299" y="6574374"/>
            <a:ext cx="312738" cy="110800"/>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fld id="{2682C2D1-8EA8-E748-B66F-74D4D53CF8F8}" type="slidenum">
              <a:rPr lang="en-US" altLang="en-US" sz="800" b="0" i="0" smtClean="0">
                <a:solidFill>
                  <a:schemeClr val="bg1"/>
                </a:solidFill>
                <a:latin typeface="Arial" panose="020B0604020202020204" pitchFamily="34" charset="0"/>
                <a:cs typeface="Arial" panose="020B0604020202020204" pitchFamily="34" charset="0"/>
              </a:rPr>
              <a:pPr algn="r" eaLnBrk="1" hangingPunct="1">
                <a:lnSpc>
                  <a:spcPct val="90000"/>
                </a:lnSpc>
                <a:spcAft>
                  <a:spcPts val="600"/>
                </a:spcAft>
                <a:buFont typeface="Arial" charset="0"/>
                <a:buNone/>
                <a:defRPr/>
              </a:pPr>
              <a:t>‹#›</a:t>
            </a:fld>
            <a:endParaRPr lang="en-US" altLang="en-US" sz="800" b="0" i="0" dirty="0">
              <a:solidFill>
                <a:schemeClr val="bg1"/>
              </a:solidFill>
              <a:latin typeface="Arial" panose="020B0604020202020204" pitchFamily="34" charset="0"/>
              <a:cs typeface="Arial" panose="020B0604020202020204" pitchFamily="34" charset="0"/>
            </a:endParaRPr>
          </a:p>
        </p:txBody>
      </p:sp>
      <p:sp>
        <p:nvSpPr>
          <p:cNvPr id="8" name="TextBox 20">
            <a:extLst>
              <a:ext uri="{FF2B5EF4-FFF2-40B4-BE49-F238E27FC236}">
                <a16:creationId xmlns:a16="http://schemas.microsoft.com/office/drawing/2014/main" id="{3F69861B-E0D0-9572-3879-5F969D0E21FC}"/>
              </a:ext>
            </a:extLst>
          </p:cNvPr>
          <p:cNvSpPr txBox="1">
            <a:spLocks noChangeArrowheads="1"/>
          </p:cNvSpPr>
          <p:nvPr/>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bg2">
                    <a:alpha val="75000"/>
                  </a:schemeClr>
                </a:solidFill>
                <a:latin typeface="Arial" panose="020B0604020202020204" pitchFamily="34" charset="0"/>
                <a:cs typeface="Arial" panose="020B0604020202020204" pitchFamily="34" charset="0"/>
              </a:rPr>
              <a:t>Public © 2025 Arm</a:t>
            </a:r>
          </a:p>
        </p:txBody>
      </p:sp>
      <p:pic>
        <p:nvPicPr>
          <p:cNvPr id="10" name="Picture 11">
            <a:extLst>
              <a:ext uri="{FF2B5EF4-FFF2-40B4-BE49-F238E27FC236}">
                <a16:creationId xmlns:a16="http://schemas.microsoft.com/office/drawing/2014/main" id="{22297E79-97F4-1585-D38D-67BDFC5E0B66}"/>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34963" y="337495"/>
            <a:ext cx="1174240" cy="358243"/>
          </a:xfrm>
          <a:prstGeom prst="rect">
            <a:avLst/>
          </a:prstGeom>
        </p:spPr>
      </p:pic>
    </p:spTree>
    <p:extLst>
      <p:ext uri="{BB962C8B-B14F-4D97-AF65-F5344CB8AC3E}">
        <p14:creationId xmlns:p14="http://schemas.microsoft.com/office/powerpoint/2010/main" val="310358247"/>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29_Section Divider slide">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7F3A66E-D5B4-DFA6-6451-02ACAFE8DA5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EBA5CBF-D6E1-B78D-F819-958659F344AC}"/>
              </a:ext>
            </a:extLst>
          </p:cNvPr>
          <p:cNvSpPr>
            <a:spLocks noGrp="1"/>
          </p:cNvSpPr>
          <p:nvPr>
            <p:ph type="title" hasCustomPrompt="1"/>
          </p:nvPr>
        </p:nvSpPr>
        <p:spPr>
          <a:xfrm>
            <a:off x="360679" y="1510375"/>
            <a:ext cx="5736792" cy="2075688"/>
          </a:xfrm>
        </p:spPr>
        <p:txBody>
          <a:bodyPr anchor="b" anchorCtr="0"/>
          <a:lstStyle>
            <a:lvl1pPr algn="l">
              <a:lnSpc>
                <a:spcPct val="85000"/>
              </a:lnSpc>
              <a:defRPr sz="4000" b="0" spc="-100" baseline="0">
                <a:solidFill>
                  <a:schemeClr val="tx1"/>
                </a:solidFill>
              </a:defRPr>
            </a:lvl1pPr>
          </a:lstStyle>
          <a:p>
            <a:r>
              <a:rPr lang="en-US" dirty="0"/>
              <a:t>Click to Edit </a:t>
            </a:r>
            <a:br>
              <a:rPr lang="en-US" dirty="0"/>
            </a:br>
            <a:r>
              <a:rPr lang="en-US" dirty="0"/>
              <a:t>Title Style</a:t>
            </a:r>
            <a:br>
              <a:rPr lang="en-US" dirty="0"/>
            </a:br>
            <a:r>
              <a:rPr lang="en-US" dirty="0"/>
              <a:t>Line 3</a:t>
            </a:r>
            <a:br>
              <a:rPr lang="en-US" dirty="0"/>
            </a:br>
            <a:r>
              <a:rPr lang="en-US" dirty="0"/>
              <a:t>Line 4</a:t>
            </a:r>
          </a:p>
        </p:txBody>
      </p:sp>
      <p:sp>
        <p:nvSpPr>
          <p:cNvPr id="3" name="Subtitle 2">
            <a:extLst>
              <a:ext uri="{FF2B5EF4-FFF2-40B4-BE49-F238E27FC236}">
                <a16:creationId xmlns:a16="http://schemas.microsoft.com/office/drawing/2014/main" id="{B1C6E3DC-972F-62B3-9E08-06619B001237}"/>
              </a:ext>
            </a:extLst>
          </p:cNvPr>
          <p:cNvSpPr>
            <a:spLocks noGrp="1"/>
          </p:cNvSpPr>
          <p:nvPr>
            <p:ph type="subTitle" idx="1" hasCustomPrompt="1"/>
          </p:nvPr>
        </p:nvSpPr>
        <p:spPr>
          <a:xfrm>
            <a:off x="360678" y="3788370"/>
            <a:ext cx="5736792"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000">
                <a:solidFill>
                  <a:schemeClr val="tx2"/>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subtitle style</a:t>
            </a:r>
            <a:endParaRPr lang="en-GB" dirty="0"/>
          </a:p>
        </p:txBody>
      </p:sp>
      <p:sp>
        <p:nvSpPr>
          <p:cNvPr id="4" name="Text Placeholder 28">
            <a:extLst>
              <a:ext uri="{FF2B5EF4-FFF2-40B4-BE49-F238E27FC236}">
                <a16:creationId xmlns:a16="http://schemas.microsoft.com/office/drawing/2014/main" id="{AB8FC761-48C1-0B41-C76D-7ED7EE5C1EA7}"/>
              </a:ext>
            </a:extLst>
          </p:cNvPr>
          <p:cNvSpPr>
            <a:spLocks noGrp="1"/>
          </p:cNvSpPr>
          <p:nvPr>
            <p:ph type="body" sz="quarter" idx="13" hasCustomPrompt="1"/>
          </p:nvPr>
        </p:nvSpPr>
        <p:spPr>
          <a:xfrm>
            <a:off x="360678" y="6311068"/>
            <a:ext cx="2881312" cy="213557"/>
          </a:xfrm>
        </p:spPr>
        <p:txBody>
          <a:bodyPr anchor="t"/>
          <a:lstStyle>
            <a:lvl1pPr marL="0" indent="0" algn="l">
              <a:spcAft>
                <a:spcPts val="600"/>
              </a:spcAft>
              <a:buFontTx/>
              <a:buNone/>
              <a:defRPr sz="1600">
                <a:solidFill>
                  <a:schemeClr val="tx1"/>
                </a:solidFill>
              </a:defRPr>
            </a:lvl1pPr>
          </a:lstStyle>
          <a:p>
            <a:pPr lvl="0"/>
            <a:r>
              <a:rPr lang="en-US" dirty="0"/>
              <a:t>Date</a:t>
            </a:r>
          </a:p>
        </p:txBody>
      </p:sp>
      <p:sp>
        <p:nvSpPr>
          <p:cNvPr id="5" name="Text Placeholder 28">
            <a:extLst>
              <a:ext uri="{FF2B5EF4-FFF2-40B4-BE49-F238E27FC236}">
                <a16:creationId xmlns:a16="http://schemas.microsoft.com/office/drawing/2014/main" id="{5CF4A44A-4298-863E-FC69-36B0A1E251CA}"/>
              </a:ext>
            </a:extLst>
          </p:cNvPr>
          <p:cNvSpPr>
            <a:spLocks noGrp="1"/>
          </p:cNvSpPr>
          <p:nvPr>
            <p:ph type="body" sz="quarter" idx="12" hasCustomPrompt="1"/>
          </p:nvPr>
        </p:nvSpPr>
        <p:spPr>
          <a:xfrm>
            <a:off x="360678" y="6040944"/>
            <a:ext cx="2881312" cy="209279"/>
          </a:xfrm>
        </p:spPr>
        <p:txBody>
          <a:bodyPr anchor="t"/>
          <a:lstStyle>
            <a:lvl1pPr marL="0" indent="0" algn="l">
              <a:spcAft>
                <a:spcPts val="600"/>
              </a:spcAft>
              <a:buFontTx/>
              <a:buNone/>
              <a:defRPr sz="1600">
                <a:solidFill>
                  <a:schemeClr val="tx1"/>
                </a:solidFill>
              </a:defRPr>
            </a:lvl1pPr>
          </a:lstStyle>
          <a:p>
            <a:pPr lvl="0"/>
            <a:r>
              <a:rPr lang="en-US" dirty="0"/>
              <a:t>Author Name</a:t>
            </a:r>
          </a:p>
        </p:txBody>
      </p:sp>
      <p:sp>
        <p:nvSpPr>
          <p:cNvPr id="6" name="TextBox 26">
            <a:extLst>
              <a:ext uri="{FF2B5EF4-FFF2-40B4-BE49-F238E27FC236}">
                <a16:creationId xmlns:a16="http://schemas.microsoft.com/office/drawing/2014/main" id="{5FD91979-AA2E-D861-9691-AEC93BBC9635}"/>
              </a:ext>
            </a:extLst>
          </p:cNvPr>
          <p:cNvSpPr txBox="1">
            <a:spLocks noChangeArrowheads="1"/>
          </p:cNvSpPr>
          <p:nvPr/>
        </p:nvSpPr>
        <p:spPr bwMode="auto">
          <a:xfrm>
            <a:off x="11544299" y="6574374"/>
            <a:ext cx="312738" cy="110800"/>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fld id="{2682C2D1-8EA8-E748-B66F-74D4D53CF8F8}" type="slidenum">
              <a:rPr lang="en-US" altLang="en-US" sz="800" b="0" i="0" smtClean="0">
                <a:solidFill>
                  <a:schemeClr val="tx1"/>
                </a:solidFill>
                <a:latin typeface="Arial" panose="020B0604020202020204" pitchFamily="34" charset="0"/>
                <a:cs typeface="Arial" panose="020B0604020202020204" pitchFamily="34" charset="0"/>
              </a:rPr>
              <a:pPr algn="r" eaLnBrk="1" hangingPunct="1">
                <a:lnSpc>
                  <a:spcPct val="90000"/>
                </a:lnSpc>
                <a:spcAft>
                  <a:spcPts val="600"/>
                </a:spcAft>
                <a:buFont typeface="Arial" charset="0"/>
                <a:buNone/>
                <a:defRPr/>
              </a:pPr>
              <a:t>‹#›</a:t>
            </a:fld>
            <a:endParaRPr lang="en-US" altLang="en-US" sz="800" b="0" i="0" dirty="0">
              <a:solidFill>
                <a:schemeClr val="tx1"/>
              </a:solidFill>
              <a:latin typeface="Arial" panose="020B0604020202020204" pitchFamily="34" charset="0"/>
              <a:cs typeface="Arial" panose="020B0604020202020204" pitchFamily="34" charset="0"/>
            </a:endParaRPr>
          </a:p>
        </p:txBody>
      </p:sp>
      <p:sp>
        <p:nvSpPr>
          <p:cNvPr id="8" name="TextBox 20">
            <a:extLst>
              <a:ext uri="{FF2B5EF4-FFF2-40B4-BE49-F238E27FC236}">
                <a16:creationId xmlns:a16="http://schemas.microsoft.com/office/drawing/2014/main" id="{3F69861B-E0D0-9572-3879-5F969D0E21FC}"/>
              </a:ext>
            </a:extLst>
          </p:cNvPr>
          <p:cNvSpPr txBox="1">
            <a:spLocks noChangeArrowheads="1"/>
          </p:cNvSpPr>
          <p:nvPr/>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tx1">
                    <a:alpha val="50199"/>
                  </a:schemeClr>
                </a:solidFill>
                <a:latin typeface="Arial" panose="020B0604020202020204" pitchFamily="34" charset="0"/>
                <a:cs typeface="Arial" panose="020B0604020202020204" pitchFamily="34" charset="0"/>
              </a:rPr>
              <a:t>Public © 2025 Arm</a:t>
            </a:r>
          </a:p>
        </p:txBody>
      </p:sp>
      <p:pic>
        <p:nvPicPr>
          <p:cNvPr id="9" name="Picture 8">
            <a:extLst>
              <a:ext uri="{FF2B5EF4-FFF2-40B4-BE49-F238E27FC236}">
                <a16:creationId xmlns:a16="http://schemas.microsoft.com/office/drawing/2014/main" id="{B3EA6A05-47C5-85FA-D47C-F057F4C46E8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52354" y="344745"/>
            <a:ext cx="1129053" cy="344457"/>
          </a:xfrm>
          <a:prstGeom prst="rect">
            <a:avLst/>
          </a:prstGeom>
        </p:spPr>
      </p:pic>
    </p:spTree>
    <p:extLst>
      <p:ext uri="{BB962C8B-B14F-4D97-AF65-F5344CB8AC3E}">
        <p14:creationId xmlns:p14="http://schemas.microsoft.com/office/powerpoint/2010/main" val="2338820263"/>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38_Section Divider slide">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CE84EE0-315E-9B74-BC23-E8B1DC32DD1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6809" y="-1655"/>
            <a:ext cx="12170153" cy="6861312"/>
          </a:xfrm>
          <a:prstGeom prst="rect">
            <a:avLst/>
          </a:prstGeom>
          <a:ln>
            <a:noFill/>
          </a:ln>
        </p:spPr>
      </p:pic>
      <p:sp>
        <p:nvSpPr>
          <p:cNvPr id="14" name="Title 1">
            <a:extLst>
              <a:ext uri="{FF2B5EF4-FFF2-40B4-BE49-F238E27FC236}">
                <a16:creationId xmlns:a16="http://schemas.microsoft.com/office/drawing/2014/main" id="{3681F2EE-6D24-E8DA-17C4-280BF969E6FA}"/>
              </a:ext>
            </a:extLst>
          </p:cNvPr>
          <p:cNvSpPr>
            <a:spLocks noGrp="1"/>
          </p:cNvSpPr>
          <p:nvPr>
            <p:ph type="title" hasCustomPrompt="1"/>
          </p:nvPr>
        </p:nvSpPr>
        <p:spPr>
          <a:xfrm>
            <a:off x="360679" y="1510375"/>
            <a:ext cx="5736792" cy="2075688"/>
          </a:xfrm>
        </p:spPr>
        <p:txBody>
          <a:bodyPr anchor="b" anchorCtr="0"/>
          <a:lstStyle>
            <a:lvl1pPr algn="l">
              <a:lnSpc>
                <a:spcPct val="85000"/>
              </a:lnSpc>
              <a:defRPr sz="4000" b="0" spc="-100" baseline="0">
                <a:solidFill>
                  <a:schemeClr val="bg1"/>
                </a:solidFill>
              </a:defRPr>
            </a:lvl1pPr>
          </a:lstStyle>
          <a:p>
            <a:r>
              <a:rPr lang="en-US" dirty="0"/>
              <a:t>Click to Edit </a:t>
            </a:r>
            <a:br>
              <a:rPr lang="en-US" dirty="0"/>
            </a:br>
            <a:r>
              <a:rPr lang="en-US" dirty="0"/>
              <a:t>Title Style</a:t>
            </a:r>
            <a:br>
              <a:rPr lang="en-US" dirty="0"/>
            </a:br>
            <a:r>
              <a:rPr lang="en-US" dirty="0"/>
              <a:t>Line 3</a:t>
            </a:r>
            <a:br>
              <a:rPr lang="en-US" dirty="0"/>
            </a:br>
            <a:r>
              <a:rPr lang="en-US" dirty="0"/>
              <a:t>Line 4</a:t>
            </a:r>
          </a:p>
        </p:txBody>
      </p:sp>
      <p:sp>
        <p:nvSpPr>
          <p:cNvPr id="15" name="Subtitle 2">
            <a:extLst>
              <a:ext uri="{FF2B5EF4-FFF2-40B4-BE49-F238E27FC236}">
                <a16:creationId xmlns:a16="http://schemas.microsoft.com/office/drawing/2014/main" id="{E433D4AE-C938-4475-1111-CFECCD470A4F}"/>
              </a:ext>
            </a:extLst>
          </p:cNvPr>
          <p:cNvSpPr>
            <a:spLocks noGrp="1"/>
          </p:cNvSpPr>
          <p:nvPr>
            <p:ph type="subTitle" idx="1" hasCustomPrompt="1"/>
          </p:nvPr>
        </p:nvSpPr>
        <p:spPr>
          <a:xfrm>
            <a:off x="360678" y="3788370"/>
            <a:ext cx="5736792"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000">
                <a:solidFill>
                  <a:schemeClr val="bg2"/>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subtitle style</a:t>
            </a:r>
            <a:endParaRPr lang="en-GB" dirty="0"/>
          </a:p>
        </p:txBody>
      </p:sp>
      <p:sp>
        <p:nvSpPr>
          <p:cNvPr id="16" name="Text Placeholder 28">
            <a:extLst>
              <a:ext uri="{FF2B5EF4-FFF2-40B4-BE49-F238E27FC236}">
                <a16:creationId xmlns:a16="http://schemas.microsoft.com/office/drawing/2014/main" id="{94364BEC-6A70-1C90-94CE-09EBDEE0450B}"/>
              </a:ext>
            </a:extLst>
          </p:cNvPr>
          <p:cNvSpPr>
            <a:spLocks noGrp="1"/>
          </p:cNvSpPr>
          <p:nvPr>
            <p:ph type="body" sz="quarter" idx="13" hasCustomPrompt="1"/>
          </p:nvPr>
        </p:nvSpPr>
        <p:spPr>
          <a:xfrm>
            <a:off x="360678" y="6311068"/>
            <a:ext cx="2881312" cy="213557"/>
          </a:xfrm>
        </p:spPr>
        <p:txBody>
          <a:bodyPr anchor="t"/>
          <a:lstStyle>
            <a:lvl1pPr marL="0" indent="0" algn="l">
              <a:spcAft>
                <a:spcPts val="600"/>
              </a:spcAft>
              <a:buFontTx/>
              <a:buNone/>
              <a:defRPr sz="1600">
                <a:solidFill>
                  <a:schemeClr val="bg1"/>
                </a:solidFill>
              </a:defRPr>
            </a:lvl1pPr>
          </a:lstStyle>
          <a:p>
            <a:pPr lvl="0"/>
            <a:r>
              <a:rPr lang="en-US" dirty="0"/>
              <a:t>Date</a:t>
            </a:r>
          </a:p>
        </p:txBody>
      </p:sp>
      <p:sp>
        <p:nvSpPr>
          <p:cNvPr id="17" name="Text Placeholder 28">
            <a:extLst>
              <a:ext uri="{FF2B5EF4-FFF2-40B4-BE49-F238E27FC236}">
                <a16:creationId xmlns:a16="http://schemas.microsoft.com/office/drawing/2014/main" id="{2738029B-26DC-25E5-A32A-D7DCE80A168D}"/>
              </a:ext>
            </a:extLst>
          </p:cNvPr>
          <p:cNvSpPr>
            <a:spLocks noGrp="1"/>
          </p:cNvSpPr>
          <p:nvPr>
            <p:ph type="body" sz="quarter" idx="12" hasCustomPrompt="1"/>
          </p:nvPr>
        </p:nvSpPr>
        <p:spPr>
          <a:xfrm>
            <a:off x="360678" y="6040944"/>
            <a:ext cx="2881312" cy="209279"/>
          </a:xfrm>
        </p:spPr>
        <p:txBody>
          <a:bodyPr anchor="t"/>
          <a:lstStyle>
            <a:lvl1pPr marL="0" indent="0" algn="l">
              <a:spcAft>
                <a:spcPts val="600"/>
              </a:spcAft>
              <a:buFontTx/>
              <a:buNone/>
              <a:defRPr sz="1600">
                <a:solidFill>
                  <a:schemeClr val="bg1"/>
                </a:solidFill>
              </a:defRPr>
            </a:lvl1pPr>
          </a:lstStyle>
          <a:p>
            <a:pPr lvl="0"/>
            <a:r>
              <a:rPr lang="en-US" dirty="0"/>
              <a:t>Author Name</a:t>
            </a:r>
          </a:p>
        </p:txBody>
      </p:sp>
      <p:sp>
        <p:nvSpPr>
          <p:cNvPr id="20" name="TextBox 26">
            <a:extLst>
              <a:ext uri="{FF2B5EF4-FFF2-40B4-BE49-F238E27FC236}">
                <a16:creationId xmlns:a16="http://schemas.microsoft.com/office/drawing/2014/main" id="{96C2A433-44A7-23A9-CEE4-37555C138D58}"/>
              </a:ext>
            </a:extLst>
          </p:cNvPr>
          <p:cNvSpPr txBox="1">
            <a:spLocks noChangeArrowheads="1"/>
          </p:cNvSpPr>
          <p:nvPr userDrawn="1"/>
        </p:nvSpPr>
        <p:spPr bwMode="auto">
          <a:xfrm>
            <a:off x="11544299" y="6574374"/>
            <a:ext cx="312738" cy="110800"/>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fld id="{2682C2D1-8EA8-E748-B66F-74D4D53CF8F8}" type="slidenum">
              <a:rPr lang="en-US" altLang="en-US" sz="800" b="0" i="0" smtClean="0">
                <a:solidFill>
                  <a:schemeClr val="bg1"/>
                </a:solidFill>
                <a:latin typeface="Arial" panose="020B0604020202020204" pitchFamily="34" charset="0"/>
                <a:cs typeface="Arial" panose="020B0604020202020204" pitchFamily="34" charset="0"/>
              </a:rPr>
              <a:pPr algn="r" eaLnBrk="1" hangingPunct="1">
                <a:lnSpc>
                  <a:spcPct val="90000"/>
                </a:lnSpc>
                <a:spcAft>
                  <a:spcPts val="600"/>
                </a:spcAft>
                <a:buFont typeface="Arial" charset="0"/>
                <a:buNone/>
                <a:defRPr/>
              </a:pPr>
              <a:t>‹#›</a:t>
            </a:fld>
            <a:endParaRPr lang="en-US" altLang="en-US" sz="800" b="0" i="0" dirty="0">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828785E-8EB7-E5C1-D9EB-531D14B538CE}"/>
              </a:ext>
            </a:extLst>
          </p:cNvPr>
          <p:cNvSpPr txBox="1">
            <a:spLocks noChangeArrowheads="1"/>
          </p:cNvSpPr>
          <p:nvPr userDrawn="1"/>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bg2">
                    <a:alpha val="75000"/>
                  </a:schemeClr>
                </a:solidFill>
                <a:latin typeface="Arial" panose="020B0604020202020204" pitchFamily="34" charset="0"/>
                <a:cs typeface="Arial" panose="020B0604020202020204" pitchFamily="34" charset="0"/>
              </a:rPr>
              <a:t>Public © 2025 Arm</a:t>
            </a:r>
          </a:p>
        </p:txBody>
      </p:sp>
      <p:pic>
        <p:nvPicPr>
          <p:cNvPr id="3" name="Picture 11">
            <a:extLst>
              <a:ext uri="{FF2B5EF4-FFF2-40B4-BE49-F238E27FC236}">
                <a16:creationId xmlns:a16="http://schemas.microsoft.com/office/drawing/2014/main" id="{AA9277FD-4E65-8B2C-3CA2-5892E1658C86}"/>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34963" y="337495"/>
            <a:ext cx="1174240" cy="358243"/>
          </a:xfrm>
          <a:prstGeom prst="rect">
            <a:avLst/>
          </a:prstGeom>
        </p:spPr>
      </p:pic>
    </p:spTree>
    <p:extLst>
      <p:ext uri="{BB962C8B-B14F-4D97-AF65-F5344CB8AC3E}">
        <p14:creationId xmlns:p14="http://schemas.microsoft.com/office/powerpoint/2010/main" val="25315501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32_Section Divider slide">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41C572-1862-64A0-36E2-042BB9179064}"/>
              </a:ext>
            </a:extLst>
          </p:cNvPr>
          <p:cNvPicPr>
            <a:picLocks noChangeAspect="1"/>
          </p:cNvPicPr>
          <p:nvPr userDrawn="1"/>
        </p:nvPicPr>
        <p:blipFill>
          <a:blip r:embed="rId2" cstate="email">
            <a:extLst>
              <a:ext uri="{28A0092B-C50C-407E-A947-70E740481C1C}">
                <a14:useLocalDpi xmlns:a14="http://schemas.microsoft.com/office/drawing/2010/main"/>
              </a:ext>
            </a:extLst>
          </a:blip>
          <a:srcRect t="41" b="41"/>
          <a:stretch/>
        </p:blipFill>
        <p:spPr>
          <a:xfrm>
            <a:off x="1" y="5647"/>
            <a:ext cx="12192000" cy="6852353"/>
          </a:xfrm>
          <a:prstGeom prst="rect">
            <a:avLst/>
          </a:prstGeom>
        </p:spPr>
      </p:pic>
      <p:sp>
        <p:nvSpPr>
          <p:cNvPr id="4" name="Title 1">
            <a:extLst>
              <a:ext uri="{FF2B5EF4-FFF2-40B4-BE49-F238E27FC236}">
                <a16:creationId xmlns:a16="http://schemas.microsoft.com/office/drawing/2014/main" id="{51C77175-EEE9-25B1-527F-B9622D6F21FD}"/>
              </a:ext>
            </a:extLst>
          </p:cNvPr>
          <p:cNvSpPr>
            <a:spLocks noGrp="1"/>
          </p:cNvSpPr>
          <p:nvPr>
            <p:ph type="title" hasCustomPrompt="1"/>
          </p:nvPr>
        </p:nvSpPr>
        <p:spPr>
          <a:xfrm>
            <a:off x="360679" y="1510375"/>
            <a:ext cx="5736792" cy="2075688"/>
          </a:xfrm>
        </p:spPr>
        <p:txBody>
          <a:bodyPr anchor="b" anchorCtr="0"/>
          <a:lstStyle>
            <a:lvl1pPr algn="l">
              <a:lnSpc>
                <a:spcPct val="85000"/>
              </a:lnSpc>
              <a:defRPr sz="4000" b="0" spc="-100" baseline="0">
                <a:solidFill>
                  <a:schemeClr val="bg1"/>
                </a:solidFill>
              </a:defRPr>
            </a:lvl1pPr>
          </a:lstStyle>
          <a:p>
            <a:r>
              <a:rPr lang="en-US" dirty="0"/>
              <a:t>Click to Edit </a:t>
            </a:r>
            <a:br>
              <a:rPr lang="en-US" dirty="0"/>
            </a:br>
            <a:r>
              <a:rPr lang="en-US" dirty="0"/>
              <a:t>Title Style</a:t>
            </a:r>
            <a:br>
              <a:rPr lang="en-US" dirty="0"/>
            </a:br>
            <a:r>
              <a:rPr lang="en-US" dirty="0"/>
              <a:t>Line 3</a:t>
            </a:r>
            <a:br>
              <a:rPr lang="en-US" dirty="0"/>
            </a:br>
            <a:r>
              <a:rPr lang="en-US" dirty="0"/>
              <a:t>Line 4</a:t>
            </a:r>
          </a:p>
        </p:txBody>
      </p:sp>
      <p:sp>
        <p:nvSpPr>
          <p:cNvPr id="5" name="Subtitle 2">
            <a:extLst>
              <a:ext uri="{FF2B5EF4-FFF2-40B4-BE49-F238E27FC236}">
                <a16:creationId xmlns:a16="http://schemas.microsoft.com/office/drawing/2014/main" id="{7C068D1C-F77C-7DC1-26D4-A7A885E94BBB}"/>
              </a:ext>
            </a:extLst>
          </p:cNvPr>
          <p:cNvSpPr>
            <a:spLocks noGrp="1"/>
          </p:cNvSpPr>
          <p:nvPr>
            <p:ph type="subTitle" idx="1" hasCustomPrompt="1"/>
          </p:nvPr>
        </p:nvSpPr>
        <p:spPr>
          <a:xfrm>
            <a:off x="360678" y="3788370"/>
            <a:ext cx="5736792"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000">
                <a:solidFill>
                  <a:schemeClr val="bg2"/>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subtitle style</a:t>
            </a:r>
            <a:endParaRPr lang="en-GB" dirty="0"/>
          </a:p>
        </p:txBody>
      </p:sp>
      <p:sp>
        <p:nvSpPr>
          <p:cNvPr id="6" name="Text Placeholder 28">
            <a:extLst>
              <a:ext uri="{FF2B5EF4-FFF2-40B4-BE49-F238E27FC236}">
                <a16:creationId xmlns:a16="http://schemas.microsoft.com/office/drawing/2014/main" id="{10DA7FAA-DCCA-CF1C-ECD1-04C3E040B2CC}"/>
              </a:ext>
            </a:extLst>
          </p:cNvPr>
          <p:cNvSpPr>
            <a:spLocks noGrp="1"/>
          </p:cNvSpPr>
          <p:nvPr>
            <p:ph type="body" sz="quarter" idx="13" hasCustomPrompt="1"/>
          </p:nvPr>
        </p:nvSpPr>
        <p:spPr>
          <a:xfrm>
            <a:off x="360678" y="6311068"/>
            <a:ext cx="2881312" cy="213557"/>
          </a:xfrm>
        </p:spPr>
        <p:txBody>
          <a:bodyPr anchor="t"/>
          <a:lstStyle>
            <a:lvl1pPr marL="0" indent="0" algn="l">
              <a:spcAft>
                <a:spcPts val="600"/>
              </a:spcAft>
              <a:buFontTx/>
              <a:buNone/>
              <a:defRPr sz="1600">
                <a:solidFill>
                  <a:schemeClr val="bg1"/>
                </a:solidFill>
              </a:defRPr>
            </a:lvl1pPr>
          </a:lstStyle>
          <a:p>
            <a:pPr lvl="0"/>
            <a:r>
              <a:rPr lang="en-US" dirty="0"/>
              <a:t>Date</a:t>
            </a:r>
          </a:p>
        </p:txBody>
      </p:sp>
      <p:sp>
        <p:nvSpPr>
          <p:cNvPr id="7" name="Text Placeholder 28">
            <a:extLst>
              <a:ext uri="{FF2B5EF4-FFF2-40B4-BE49-F238E27FC236}">
                <a16:creationId xmlns:a16="http://schemas.microsoft.com/office/drawing/2014/main" id="{86B7BE92-B2BC-8117-727B-EBD35705FBC9}"/>
              </a:ext>
            </a:extLst>
          </p:cNvPr>
          <p:cNvSpPr>
            <a:spLocks noGrp="1"/>
          </p:cNvSpPr>
          <p:nvPr>
            <p:ph type="body" sz="quarter" idx="12" hasCustomPrompt="1"/>
          </p:nvPr>
        </p:nvSpPr>
        <p:spPr>
          <a:xfrm>
            <a:off x="360678" y="6040944"/>
            <a:ext cx="2881312" cy="209279"/>
          </a:xfrm>
        </p:spPr>
        <p:txBody>
          <a:bodyPr anchor="t"/>
          <a:lstStyle>
            <a:lvl1pPr marL="0" indent="0" algn="l">
              <a:spcAft>
                <a:spcPts val="600"/>
              </a:spcAft>
              <a:buFontTx/>
              <a:buNone/>
              <a:defRPr sz="1600">
                <a:solidFill>
                  <a:schemeClr val="bg1"/>
                </a:solidFill>
              </a:defRPr>
            </a:lvl1pPr>
          </a:lstStyle>
          <a:p>
            <a:pPr lvl="0"/>
            <a:r>
              <a:rPr lang="en-US" dirty="0"/>
              <a:t>Author Name</a:t>
            </a:r>
          </a:p>
        </p:txBody>
      </p:sp>
      <p:sp>
        <p:nvSpPr>
          <p:cNvPr id="12" name="TextBox 26">
            <a:extLst>
              <a:ext uri="{FF2B5EF4-FFF2-40B4-BE49-F238E27FC236}">
                <a16:creationId xmlns:a16="http://schemas.microsoft.com/office/drawing/2014/main" id="{4929685A-9556-2EAD-D010-D36407E15F68}"/>
              </a:ext>
            </a:extLst>
          </p:cNvPr>
          <p:cNvSpPr txBox="1">
            <a:spLocks noChangeArrowheads="1"/>
          </p:cNvSpPr>
          <p:nvPr userDrawn="1"/>
        </p:nvSpPr>
        <p:spPr bwMode="auto">
          <a:xfrm>
            <a:off x="11544299" y="6574374"/>
            <a:ext cx="312738" cy="110800"/>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fld id="{2682C2D1-8EA8-E748-B66F-74D4D53CF8F8}" type="slidenum">
              <a:rPr lang="en-US" altLang="en-US" sz="800" b="0" i="0" smtClean="0">
                <a:solidFill>
                  <a:schemeClr val="bg1"/>
                </a:solidFill>
                <a:latin typeface="Arial" panose="020B0604020202020204" pitchFamily="34" charset="0"/>
                <a:cs typeface="Arial" panose="020B0604020202020204" pitchFamily="34" charset="0"/>
              </a:rPr>
              <a:pPr algn="r" eaLnBrk="1" hangingPunct="1">
                <a:lnSpc>
                  <a:spcPct val="90000"/>
                </a:lnSpc>
                <a:spcAft>
                  <a:spcPts val="600"/>
                </a:spcAft>
                <a:buFont typeface="Arial" charset="0"/>
                <a:buNone/>
                <a:defRPr/>
              </a:pPr>
              <a:t>‹#›</a:t>
            </a:fld>
            <a:endParaRPr lang="en-US" altLang="en-US" sz="800" b="0" i="0" dirty="0">
              <a:solidFill>
                <a:schemeClr val="bg1"/>
              </a:solidFill>
              <a:latin typeface="Arial" panose="020B0604020202020204" pitchFamily="34" charset="0"/>
              <a:cs typeface="Arial" panose="020B0604020202020204" pitchFamily="34" charset="0"/>
            </a:endParaRPr>
          </a:p>
        </p:txBody>
      </p:sp>
      <p:sp>
        <p:nvSpPr>
          <p:cNvPr id="13" name="TextBox 20">
            <a:extLst>
              <a:ext uri="{FF2B5EF4-FFF2-40B4-BE49-F238E27FC236}">
                <a16:creationId xmlns:a16="http://schemas.microsoft.com/office/drawing/2014/main" id="{0AF19F97-28D9-B1FE-922C-2A04C8B49DE6}"/>
              </a:ext>
            </a:extLst>
          </p:cNvPr>
          <p:cNvSpPr txBox="1">
            <a:spLocks noChangeArrowheads="1"/>
          </p:cNvSpPr>
          <p:nvPr userDrawn="1"/>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bg2">
                    <a:alpha val="75000"/>
                  </a:schemeClr>
                </a:solidFill>
                <a:latin typeface="Arial" panose="020B0604020202020204" pitchFamily="34" charset="0"/>
                <a:cs typeface="Arial" panose="020B0604020202020204" pitchFamily="34" charset="0"/>
              </a:rPr>
              <a:t>Public © 2025 Arm</a:t>
            </a:r>
          </a:p>
        </p:txBody>
      </p:sp>
      <p:pic>
        <p:nvPicPr>
          <p:cNvPr id="3" name="Picture 11">
            <a:extLst>
              <a:ext uri="{FF2B5EF4-FFF2-40B4-BE49-F238E27FC236}">
                <a16:creationId xmlns:a16="http://schemas.microsoft.com/office/drawing/2014/main" id="{EF51CC69-967C-8966-C3A1-A3A7A425515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34963" y="337495"/>
            <a:ext cx="1174240" cy="358243"/>
          </a:xfrm>
          <a:prstGeom prst="rect">
            <a:avLst/>
          </a:prstGeom>
        </p:spPr>
      </p:pic>
    </p:spTree>
    <p:extLst>
      <p:ext uri="{BB962C8B-B14F-4D97-AF65-F5344CB8AC3E}">
        <p14:creationId xmlns:p14="http://schemas.microsoft.com/office/powerpoint/2010/main" val="28192700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36_Section Divider slide">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CE84EE0-315E-9B74-BC23-E8B1DC32DD1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23" y="12288"/>
            <a:ext cx="12170154" cy="6845712"/>
          </a:xfrm>
          <a:prstGeom prst="rect">
            <a:avLst/>
          </a:prstGeom>
        </p:spPr>
      </p:pic>
      <p:sp>
        <p:nvSpPr>
          <p:cNvPr id="4" name="Title 1">
            <a:extLst>
              <a:ext uri="{FF2B5EF4-FFF2-40B4-BE49-F238E27FC236}">
                <a16:creationId xmlns:a16="http://schemas.microsoft.com/office/drawing/2014/main" id="{51C77175-EEE9-25B1-527F-B9622D6F21FD}"/>
              </a:ext>
            </a:extLst>
          </p:cNvPr>
          <p:cNvSpPr>
            <a:spLocks noGrp="1"/>
          </p:cNvSpPr>
          <p:nvPr>
            <p:ph type="title" hasCustomPrompt="1"/>
          </p:nvPr>
        </p:nvSpPr>
        <p:spPr>
          <a:xfrm>
            <a:off x="360679" y="1510375"/>
            <a:ext cx="5736792" cy="2075688"/>
          </a:xfrm>
        </p:spPr>
        <p:txBody>
          <a:bodyPr anchor="b" anchorCtr="0"/>
          <a:lstStyle>
            <a:lvl1pPr algn="l">
              <a:lnSpc>
                <a:spcPct val="85000"/>
              </a:lnSpc>
              <a:defRPr sz="4000" b="0" spc="-100" baseline="0">
                <a:solidFill>
                  <a:schemeClr val="bg1"/>
                </a:solidFill>
              </a:defRPr>
            </a:lvl1pPr>
          </a:lstStyle>
          <a:p>
            <a:r>
              <a:rPr lang="en-US" dirty="0"/>
              <a:t>Click to Edit </a:t>
            </a:r>
            <a:br>
              <a:rPr lang="en-US" dirty="0"/>
            </a:br>
            <a:r>
              <a:rPr lang="en-US" dirty="0"/>
              <a:t>Title Style</a:t>
            </a:r>
            <a:br>
              <a:rPr lang="en-US" dirty="0"/>
            </a:br>
            <a:r>
              <a:rPr lang="en-US" dirty="0"/>
              <a:t>Line 3</a:t>
            </a:r>
            <a:br>
              <a:rPr lang="en-US" dirty="0"/>
            </a:br>
            <a:r>
              <a:rPr lang="en-US" dirty="0"/>
              <a:t>Line 4</a:t>
            </a:r>
          </a:p>
        </p:txBody>
      </p:sp>
      <p:sp>
        <p:nvSpPr>
          <p:cNvPr id="5" name="Subtitle 2">
            <a:extLst>
              <a:ext uri="{FF2B5EF4-FFF2-40B4-BE49-F238E27FC236}">
                <a16:creationId xmlns:a16="http://schemas.microsoft.com/office/drawing/2014/main" id="{7C068D1C-F77C-7DC1-26D4-A7A885E94BBB}"/>
              </a:ext>
            </a:extLst>
          </p:cNvPr>
          <p:cNvSpPr>
            <a:spLocks noGrp="1"/>
          </p:cNvSpPr>
          <p:nvPr>
            <p:ph type="subTitle" idx="1" hasCustomPrompt="1"/>
          </p:nvPr>
        </p:nvSpPr>
        <p:spPr>
          <a:xfrm>
            <a:off x="360678" y="3788370"/>
            <a:ext cx="5736792"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000">
                <a:solidFill>
                  <a:schemeClr val="bg2"/>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subtitle style</a:t>
            </a:r>
            <a:endParaRPr lang="en-GB" dirty="0"/>
          </a:p>
        </p:txBody>
      </p:sp>
      <p:sp>
        <p:nvSpPr>
          <p:cNvPr id="6" name="Text Placeholder 28">
            <a:extLst>
              <a:ext uri="{FF2B5EF4-FFF2-40B4-BE49-F238E27FC236}">
                <a16:creationId xmlns:a16="http://schemas.microsoft.com/office/drawing/2014/main" id="{10DA7FAA-DCCA-CF1C-ECD1-04C3E040B2CC}"/>
              </a:ext>
            </a:extLst>
          </p:cNvPr>
          <p:cNvSpPr>
            <a:spLocks noGrp="1"/>
          </p:cNvSpPr>
          <p:nvPr>
            <p:ph type="body" sz="quarter" idx="13" hasCustomPrompt="1"/>
          </p:nvPr>
        </p:nvSpPr>
        <p:spPr>
          <a:xfrm>
            <a:off x="360678" y="6311068"/>
            <a:ext cx="2881312" cy="213557"/>
          </a:xfrm>
        </p:spPr>
        <p:txBody>
          <a:bodyPr anchor="t"/>
          <a:lstStyle>
            <a:lvl1pPr marL="0" indent="0" algn="l">
              <a:spcAft>
                <a:spcPts val="600"/>
              </a:spcAft>
              <a:buFontTx/>
              <a:buNone/>
              <a:defRPr sz="1600">
                <a:solidFill>
                  <a:schemeClr val="bg1"/>
                </a:solidFill>
              </a:defRPr>
            </a:lvl1pPr>
          </a:lstStyle>
          <a:p>
            <a:pPr lvl="0"/>
            <a:r>
              <a:rPr lang="en-US" dirty="0"/>
              <a:t>Date</a:t>
            </a:r>
          </a:p>
        </p:txBody>
      </p:sp>
      <p:sp>
        <p:nvSpPr>
          <p:cNvPr id="7" name="Text Placeholder 28">
            <a:extLst>
              <a:ext uri="{FF2B5EF4-FFF2-40B4-BE49-F238E27FC236}">
                <a16:creationId xmlns:a16="http://schemas.microsoft.com/office/drawing/2014/main" id="{86B7BE92-B2BC-8117-727B-EBD35705FBC9}"/>
              </a:ext>
            </a:extLst>
          </p:cNvPr>
          <p:cNvSpPr>
            <a:spLocks noGrp="1"/>
          </p:cNvSpPr>
          <p:nvPr>
            <p:ph type="body" sz="quarter" idx="12" hasCustomPrompt="1"/>
          </p:nvPr>
        </p:nvSpPr>
        <p:spPr>
          <a:xfrm>
            <a:off x="360678" y="6040944"/>
            <a:ext cx="2881312" cy="209279"/>
          </a:xfrm>
        </p:spPr>
        <p:txBody>
          <a:bodyPr anchor="t"/>
          <a:lstStyle>
            <a:lvl1pPr marL="0" indent="0" algn="l">
              <a:spcAft>
                <a:spcPts val="600"/>
              </a:spcAft>
              <a:buFontTx/>
              <a:buNone/>
              <a:defRPr sz="1600">
                <a:solidFill>
                  <a:schemeClr val="bg1"/>
                </a:solidFill>
              </a:defRPr>
            </a:lvl1pPr>
          </a:lstStyle>
          <a:p>
            <a:pPr lvl="0"/>
            <a:r>
              <a:rPr lang="en-US" dirty="0"/>
              <a:t>Author Name</a:t>
            </a:r>
          </a:p>
        </p:txBody>
      </p:sp>
      <p:sp>
        <p:nvSpPr>
          <p:cNvPr id="11" name="TextBox 26">
            <a:extLst>
              <a:ext uri="{FF2B5EF4-FFF2-40B4-BE49-F238E27FC236}">
                <a16:creationId xmlns:a16="http://schemas.microsoft.com/office/drawing/2014/main" id="{58D99759-E104-0D75-C1DB-0A9A0C25A474}"/>
              </a:ext>
            </a:extLst>
          </p:cNvPr>
          <p:cNvSpPr txBox="1">
            <a:spLocks noChangeArrowheads="1"/>
          </p:cNvSpPr>
          <p:nvPr userDrawn="1"/>
        </p:nvSpPr>
        <p:spPr bwMode="auto">
          <a:xfrm>
            <a:off x="11544299" y="6574374"/>
            <a:ext cx="312738" cy="110800"/>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fld id="{2682C2D1-8EA8-E748-B66F-74D4D53CF8F8}" type="slidenum">
              <a:rPr lang="en-US" altLang="en-US" sz="800" b="0" i="0" smtClean="0">
                <a:solidFill>
                  <a:schemeClr val="bg1"/>
                </a:solidFill>
                <a:latin typeface="Arial" panose="020B0604020202020204" pitchFamily="34" charset="0"/>
                <a:cs typeface="Arial" panose="020B0604020202020204" pitchFamily="34" charset="0"/>
              </a:rPr>
              <a:pPr algn="r" eaLnBrk="1" hangingPunct="1">
                <a:lnSpc>
                  <a:spcPct val="90000"/>
                </a:lnSpc>
                <a:spcAft>
                  <a:spcPts val="600"/>
                </a:spcAft>
                <a:buFont typeface="Arial" charset="0"/>
                <a:buNone/>
                <a:defRPr/>
              </a:pPr>
              <a:t>‹#›</a:t>
            </a:fld>
            <a:endParaRPr lang="en-US" altLang="en-US" sz="800" b="0" i="0" dirty="0">
              <a:solidFill>
                <a:schemeClr val="bg1"/>
              </a:solidFill>
              <a:latin typeface="Arial" panose="020B0604020202020204" pitchFamily="34" charset="0"/>
              <a:cs typeface="Arial" panose="020B0604020202020204" pitchFamily="34" charset="0"/>
            </a:endParaRPr>
          </a:p>
        </p:txBody>
      </p:sp>
      <p:sp>
        <p:nvSpPr>
          <p:cNvPr id="13" name="TextBox 20">
            <a:extLst>
              <a:ext uri="{FF2B5EF4-FFF2-40B4-BE49-F238E27FC236}">
                <a16:creationId xmlns:a16="http://schemas.microsoft.com/office/drawing/2014/main" id="{E4E6591A-AC04-6138-7360-1E12248FAD64}"/>
              </a:ext>
            </a:extLst>
          </p:cNvPr>
          <p:cNvSpPr txBox="1">
            <a:spLocks noChangeArrowheads="1"/>
          </p:cNvSpPr>
          <p:nvPr userDrawn="1"/>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bg2">
                    <a:alpha val="75000"/>
                  </a:schemeClr>
                </a:solidFill>
                <a:latin typeface="Arial" panose="020B0604020202020204" pitchFamily="34" charset="0"/>
                <a:cs typeface="Arial" panose="020B0604020202020204" pitchFamily="34" charset="0"/>
              </a:rPr>
              <a:t>Public © 2025 Arm</a:t>
            </a:r>
          </a:p>
        </p:txBody>
      </p:sp>
      <p:pic>
        <p:nvPicPr>
          <p:cNvPr id="3" name="Picture 11">
            <a:extLst>
              <a:ext uri="{FF2B5EF4-FFF2-40B4-BE49-F238E27FC236}">
                <a16:creationId xmlns:a16="http://schemas.microsoft.com/office/drawing/2014/main" id="{6F8770C2-A68E-3EDF-2B41-11181D29DFB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34963" y="337495"/>
            <a:ext cx="1174240" cy="358243"/>
          </a:xfrm>
          <a:prstGeom prst="rect">
            <a:avLst/>
          </a:prstGeom>
        </p:spPr>
      </p:pic>
    </p:spTree>
    <p:extLst>
      <p:ext uri="{BB962C8B-B14F-4D97-AF65-F5344CB8AC3E}">
        <p14:creationId xmlns:p14="http://schemas.microsoft.com/office/powerpoint/2010/main" val="18277687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41_Section Divider slide">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6A59A6-B0BB-7A8E-4E98-559764C4F745}"/>
              </a:ext>
            </a:extLst>
          </p:cNvPr>
          <p:cNvPicPr>
            <a:picLocks noChangeAspect="1"/>
          </p:cNvPicPr>
          <p:nvPr userDrawn="1"/>
        </p:nvPicPr>
        <p:blipFill>
          <a:blip r:embed="rId2" cstate="email">
            <a:extLst>
              <a:ext uri="{28A0092B-C50C-407E-A947-70E740481C1C}">
                <a14:useLocalDpi xmlns:a14="http://schemas.microsoft.com/office/drawing/2010/main"/>
              </a:ext>
            </a:extLst>
          </a:blip>
          <a:srcRect t="114" b="114"/>
          <a:stretch/>
        </p:blipFill>
        <p:spPr>
          <a:xfrm>
            <a:off x="0" y="-1"/>
            <a:ext cx="12192000" cy="6858001"/>
          </a:xfrm>
          <a:prstGeom prst="rect">
            <a:avLst/>
          </a:prstGeom>
        </p:spPr>
      </p:pic>
      <p:sp>
        <p:nvSpPr>
          <p:cNvPr id="4" name="Title 1">
            <a:extLst>
              <a:ext uri="{FF2B5EF4-FFF2-40B4-BE49-F238E27FC236}">
                <a16:creationId xmlns:a16="http://schemas.microsoft.com/office/drawing/2014/main" id="{51C77175-EEE9-25B1-527F-B9622D6F21FD}"/>
              </a:ext>
            </a:extLst>
          </p:cNvPr>
          <p:cNvSpPr>
            <a:spLocks noGrp="1"/>
          </p:cNvSpPr>
          <p:nvPr>
            <p:ph type="title" hasCustomPrompt="1"/>
          </p:nvPr>
        </p:nvSpPr>
        <p:spPr>
          <a:xfrm>
            <a:off x="360679" y="1510375"/>
            <a:ext cx="5736792" cy="2075688"/>
          </a:xfrm>
        </p:spPr>
        <p:txBody>
          <a:bodyPr anchor="b" anchorCtr="0"/>
          <a:lstStyle>
            <a:lvl1pPr algn="l">
              <a:lnSpc>
                <a:spcPct val="85000"/>
              </a:lnSpc>
              <a:defRPr sz="4000" b="0" spc="-100" baseline="0">
                <a:solidFill>
                  <a:schemeClr val="bg1"/>
                </a:solidFill>
              </a:defRPr>
            </a:lvl1pPr>
          </a:lstStyle>
          <a:p>
            <a:r>
              <a:rPr lang="en-US" dirty="0"/>
              <a:t>Click to Edit </a:t>
            </a:r>
            <a:br>
              <a:rPr lang="en-US" dirty="0"/>
            </a:br>
            <a:r>
              <a:rPr lang="en-US" dirty="0"/>
              <a:t>Title Style</a:t>
            </a:r>
            <a:br>
              <a:rPr lang="en-US" dirty="0"/>
            </a:br>
            <a:r>
              <a:rPr lang="en-US" dirty="0"/>
              <a:t>Line 3</a:t>
            </a:r>
            <a:br>
              <a:rPr lang="en-US" dirty="0"/>
            </a:br>
            <a:r>
              <a:rPr lang="en-US" dirty="0"/>
              <a:t>Line 4</a:t>
            </a:r>
          </a:p>
        </p:txBody>
      </p:sp>
      <p:sp>
        <p:nvSpPr>
          <p:cNvPr id="5" name="Subtitle 2">
            <a:extLst>
              <a:ext uri="{FF2B5EF4-FFF2-40B4-BE49-F238E27FC236}">
                <a16:creationId xmlns:a16="http://schemas.microsoft.com/office/drawing/2014/main" id="{7C068D1C-F77C-7DC1-26D4-A7A885E94BBB}"/>
              </a:ext>
            </a:extLst>
          </p:cNvPr>
          <p:cNvSpPr>
            <a:spLocks noGrp="1"/>
          </p:cNvSpPr>
          <p:nvPr>
            <p:ph type="subTitle" idx="1" hasCustomPrompt="1"/>
          </p:nvPr>
        </p:nvSpPr>
        <p:spPr>
          <a:xfrm>
            <a:off x="360678" y="3788370"/>
            <a:ext cx="5736792"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000">
                <a:solidFill>
                  <a:schemeClr val="bg2"/>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subtitle style</a:t>
            </a:r>
            <a:endParaRPr lang="en-GB" dirty="0"/>
          </a:p>
        </p:txBody>
      </p:sp>
      <p:sp>
        <p:nvSpPr>
          <p:cNvPr id="6" name="Text Placeholder 28">
            <a:extLst>
              <a:ext uri="{FF2B5EF4-FFF2-40B4-BE49-F238E27FC236}">
                <a16:creationId xmlns:a16="http://schemas.microsoft.com/office/drawing/2014/main" id="{10DA7FAA-DCCA-CF1C-ECD1-04C3E040B2CC}"/>
              </a:ext>
            </a:extLst>
          </p:cNvPr>
          <p:cNvSpPr>
            <a:spLocks noGrp="1"/>
          </p:cNvSpPr>
          <p:nvPr>
            <p:ph type="body" sz="quarter" idx="13" hasCustomPrompt="1"/>
          </p:nvPr>
        </p:nvSpPr>
        <p:spPr>
          <a:xfrm>
            <a:off x="360678" y="6311068"/>
            <a:ext cx="2881312" cy="213557"/>
          </a:xfrm>
        </p:spPr>
        <p:txBody>
          <a:bodyPr anchor="t"/>
          <a:lstStyle>
            <a:lvl1pPr marL="0" indent="0" algn="l">
              <a:spcAft>
                <a:spcPts val="600"/>
              </a:spcAft>
              <a:buFontTx/>
              <a:buNone/>
              <a:defRPr sz="1600">
                <a:solidFill>
                  <a:schemeClr val="bg1"/>
                </a:solidFill>
              </a:defRPr>
            </a:lvl1pPr>
          </a:lstStyle>
          <a:p>
            <a:pPr lvl="0"/>
            <a:r>
              <a:rPr lang="en-US" dirty="0"/>
              <a:t>Date</a:t>
            </a:r>
          </a:p>
        </p:txBody>
      </p:sp>
      <p:sp>
        <p:nvSpPr>
          <p:cNvPr id="7" name="Text Placeholder 28">
            <a:extLst>
              <a:ext uri="{FF2B5EF4-FFF2-40B4-BE49-F238E27FC236}">
                <a16:creationId xmlns:a16="http://schemas.microsoft.com/office/drawing/2014/main" id="{86B7BE92-B2BC-8117-727B-EBD35705FBC9}"/>
              </a:ext>
            </a:extLst>
          </p:cNvPr>
          <p:cNvSpPr>
            <a:spLocks noGrp="1"/>
          </p:cNvSpPr>
          <p:nvPr>
            <p:ph type="body" sz="quarter" idx="12" hasCustomPrompt="1"/>
          </p:nvPr>
        </p:nvSpPr>
        <p:spPr>
          <a:xfrm>
            <a:off x="360678" y="6040944"/>
            <a:ext cx="2881312" cy="209279"/>
          </a:xfrm>
        </p:spPr>
        <p:txBody>
          <a:bodyPr anchor="t"/>
          <a:lstStyle>
            <a:lvl1pPr marL="0" indent="0" algn="l">
              <a:spcAft>
                <a:spcPts val="600"/>
              </a:spcAft>
              <a:buFontTx/>
              <a:buNone/>
              <a:defRPr sz="1600">
                <a:solidFill>
                  <a:schemeClr val="bg1"/>
                </a:solidFill>
              </a:defRPr>
            </a:lvl1pPr>
          </a:lstStyle>
          <a:p>
            <a:pPr lvl="0"/>
            <a:r>
              <a:rPr lang="en-US" dirty="0"/>
              <a:t>Author Name</a:t>
            </a:r>
          </a:p>
        </p:txBody>
      </p:sp>
      <p:sp>
        <p:nvSpPr>
          <p:cNvPr id="11" name="TextBox 26">
            <a:extLst>
              <a:ext uri="{FF2B5EF4-FFF2-40B4-BE49-F238E27FC236}">
                <a16:creationId xmlns:a16="http://schemas.microsoft.com/office/drawing/2014/main" id="{58D99759-E104-0D75-C1DB-0A9A0C25A474}"/>
              </a:ext>
            </a:extLst>
          </p:cNvPr>
          <p:cNvSpPr txBox="1">
            <a:spLocks noChangeArrowheads="1"/>
          </p:cNvSpPr>
          <p:nvPr userDrawn="1"/>
        </p:nvSpPr>
        <p:spPr bwMode="auto">
          <a:xfrm>
            <a:off x="11544299" y="6574374"/>
            <a:ext cx="312738" cy="110800"/>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fld id="{2682C2D1-8EA8-E748-B66F-74D4D53CF8F8}" type="slidenum">
              <a:rPr lang="en-US" altLang="en-US" sz="800" b="0" i="0" smtClean="0">
                <a:solidFill>
                  <a:schemeClr val="bg1"/>
                </a:solidFill>
                <a:latin typeface="Arial" panose="020B0604020202020204" pitchFamily="34" charset="0"/>
                <a:cs typeface="Arial" panose="020B0604020202020204" pitchFamily="34" charset="0"/>
              </a:rPr>
              <a:pPr algn="r" eaLnBrk="1" hangingPunct="1">
                <a:lnSpc>
                  <a:spcPct val="90000"/>
                </a:lnSpc>
                <a:spcAft>
                  <a:spcPts val="600"/>
                </a:spcAft>
                <a:buFont typeface="Arial" charset="0"/>
                <a:buNone/>
                <a:defRPr/>
              </a:pPr>
              <a:t>‹#›</a:t>
            </a:fld>
            <a:endParaRPr lang="en-US" altLang="en-US" sz="800" b="0" i="0" dirty="0">
              <a:solidFill>
                <a:schemeClr val="bg1"/>
              </a:solidFill>
              <a:latin typeface="Arial" panose="020B0604020202020204" pitchFamily="34" charset="0"/>
              <a:cs typeface="Arial" panose="020B0604020202020204" pitchFamily="34" charset="0"/>
            </a:endParaRPr>
          </a:p>
        </p:txBody>
      </p:sp>
      <p:sp>
        <p:nvSpPr>
          <p:cNvPr id="13" name="TextBox 20">
            <a:extLst>
              <a:ext uri="{FF2B5EF4-FFF2-40B4-BE49-F238E27FC236}">
                <a16:creationId xmlns:a16="http://schemas.microsoft.com/office/drawing/2014/main" id="{E4E6591A-AC04-6138-7360-1E12248FAD64}"/>
              </a:ext>
            </a:extLst>
          </p:cNvPr>
          <p:cNvSpPr txBox="1">
            <a:spLocks noChangeArrowheads="1"/>
          </p:cNvSpPr>
          <p:nvPr userDrawn="1"/>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bg2">
                    <a:alpha val="75000"/>
                  </a:schemeClr>
                </a:solidFill>
                <a:latin typeface="Arial" panose="020B0604020202020204" pitchFamily="34" charset="0"/>
                <a:cs typeface="Arial" panose="020B0604020202020204" pitchFamily="34" charset="0"/>
              </a:rPr>
              <a:t>Public © 2025 Arm</a:t>
            </a:r>
          </a:p>
        </p:txBody>
      </p:sp>
      <p:pic>
        <p:nvPicPr>
          <p:cNvPr id="3" name="Picture 11">
            <a:extLst>
              <a:ext uri="{FF2B5EF4-FFF2-40B4-BE49-F238E27FC236}">
                <a16:creationId xmlns:a16="http://schemas.microsoft.com/office/drawing/2014/main" id="{55FBD7D0-0C6A-C886-5241-C80C35E2615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34963" y="337495"/>
            <a:ext cx="1174240" cy="358243"/>
          </a:xfrm>
          <a:prstGeom prst="rect">
            <a:avLst/>
          </a:prstGeom>
        </p:spPr>
      </p:pic>
    </p:spTree>
    <p:extLst>
      <p:ext uri="{BB962C8B-B14F-4D97-AF65-F5344CB8AC3E}">
        <p14:creationId xmlns:p14="http://schemas.microsoft.com/office/powerpoint/2010/main" val="37065165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37_Section Divider slide">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CE84EE0-315E-9B74-BC23-E8B1DC32DD1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3864" y="-3313"/>
            <a:ext cx="12170155" cy="6861313"/>
          </a:xfrm>
          <a:prstGeom prst="rect">
            <a:avLst/>
          </a:prstGeom>
        </p:spPr>
      </p:pic>
      <p:sp>
        <p:nvSpPr>
          <p:cNvPr id="14" name="Title 1">
            <a:extLst>
              <a:ext uri="{FF2B5EF4-FFF2-40B4-BE49-F238E27FC236}">
                <a16:creationId xmlns:a16="http://schemas.microsoft.com/office/drawing/2014/main" id="{7C57EF1A-3A61-4873-383F-EDF7A3F7FFCC}"/>
              </a:ext>
            </a:extLst>
          </p:cNvPr>
          <p:cNvSpPr>
            <a:spLocks noGrp="1"/>
          </p:cNvSpPr>
          <p:nvPr>
            <p:ph type="title" hasCustomPrompt="1"/>
          </p:nvPr>
        </p:nvSpPr>
        <p:spPr>
          <a:xfrm>
            <a:off x="360679" y="1510375"/>
            <a:ext cx="5736792" cy="2277995"/>
          </a:xfrm>
        </p:spPr>
        <p:txBody>
          <a:bodyPr anchor="t" anchorCtr="0"/>
          <a:lstStyle>
            <a:lvl1pPr algn="l">
              <a:lnSpc>
                <a:spcPct val="85000"/>
              </a:lnSpc>
              <a:defRPr sz="4000" b="0" spc="-100" baseline="0">
                <a:solidFill>
                  <a:schemeClr val="bg1"/>
                </a:solidFill>
              </a:defRPr>
            </a:lvl1pPr>
          </a:lstStyle>
          <a:p>
            <a:r>
              <a:rPr lang="en-US" dirty="0"/>
              <a:t>Click to Edit </a:t>
            </a:r>
            <a:br>
              <a:rPr lang="en-US" dirty="0"/>
            </a:br>
            <a:r>
              <a:rPr lang="en-US" dirty="0"/>
              <a:t>Title Style</a:t>
            </a:r>
            <a:br>
              <a:rPr lang="en-US" dirty="0"/>
            </a:br>
            <a:r>
              <a:rPr lang="en-US" dirty="0"/>
              <a:t>Line 3</a:t>
            </a:r>
            <a:br>
              <a:rPr lang="en-US" dirty="0"/>
            </a:br>
            <a:r>
              <a:rPr lang="en-US" dirty="0"/>
              <a:t>Line 4</a:t>
            </a:r>
          </a:p>
        </p:txBody>
      </p:sp>
      <p:sp>
        <p:nvSpPr>
          <p:cNvPr id="15" name="Subtitle 2">
            <a:extLst>
              <a:ext uri="{FF2B5EF4-FFF2-40B4-BE49-F238E27FC236}">
                <a16:creationId xmlns:a16="http://schemas.microsoft.com/office/drawing/2014/main" id="{244E208C-3FF5-71DF-FBFF-D5FF53B6E248}"/>
              </a:ext>
            </a:extLst>
          </p:cNvPr>
          <p:cNvSpPr>
            <a:spLocks noGrp="1"/>
          </p:cNvSpPr>
          <p:nvPr>
            <p:ph type="subTitle" idx="1" hasCustomPrompt="1"/>
          </p:nvPr>
        </p:nvSpPr>
        <p:spPr>
          <a:xfrm>
            <a:off x="360678" y="3788370"/>
            <a:ext cx="5736792"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000">
                <a:solidFill>
                  <a:schemeClr val="bg2"/>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subtitle style</a:t>
            </a:r>
            <a:endParaRPr lang="en-GB" dirty="0"/>
          </a:p>
        </p:txBody>
      </p:sp>
      <p:sp>
        <p:nvSpPr>
          <p:cNvPr id="16" name="Text Placeholder 28">
            <a:extLst>
              <a:ext uri="{FF2B5EF4-FFF2-40B4-BE49-F238E27FC236}">
                <a16:creationId xmlns:a16="http://schemas.microsoft.com/office/drawing/2014/main" id="{7AF311BF-2314-8D48-AC7A-5EFD58EB8525}"/>
              </a:ext>
            </a:extLst>
          </p:cNvPr>
          <p:cNvSpPr>
            <a:spLocks noGrp="1"/>
          </p:cNvSpPr>
          <p:nvPr>
            <p:ph type="body" sz="quarter" idx="13" hasCustomPrompt="1"/>
          </p:nvPr>
        </p:nvSpPr>
        <p:spPr>
          <a:xfrm>
            <a:off x="360678" y="6311068"/>
            <a:ext cx="2881312" cy="213557"/>
          </a:xfrm>
        </p:spPr>
        <p:txBody>
          <a:bodyPr anchor="t"/>
          <a:lstStyle>
            <a:lvl1pPr marL="0" indent="0" algn="l">
              <a:spcAft>
                <a:spcPts val="600"/>
              </a:spcAft>
              <a:buFontTx/>
              <a:buNone/>
              <a:defRPr sz="1600">
                <a:solidFill>
                  <a:schemeClr val="bg1"/>
                </a:solidFill>
              </a:defRPr>
            </a:lvl1pPr>
          </a:lstStyle>
          <a:p>
            <a:pPr lvl="0"/>
            <a:r>
              <a:rPr lang="en-US" dirty="0"/>
              <a:t>Date</a:t>
            </a:r>
          </a:p>
        </p:txBody>
      </p:sp>
      <p:sp>
        <p:nvSpPr>
          <p:cNvPr id="17" name="Text Placeholder 28">
            <a:extLst>
              <a:ext uri="{FF2B5EF4-FFF2-40B4-BE49-F238E27FC236}">
                <a16:creationId xmlns:a16="http://schemas.microsoft.com/office/drawing/2014/main" id="{4BD1CAE6-A216-407B-8561-8BB0E66F341F}"/>
              </a:ext>
            </a:extLst>
          </p:cNvPr>
          <p:cNvSpPr>
            <a:spLocks noGrp="1"/>
          </p:cNvSpPr>
          <p:nvPr>
            <p:ph type="body" sz="quarter" idx="12" hasCustomPrompt="1"/>
          </p:nvPr>
        </p:nvSpPr>
        <p:spPr>
          <a:xfrm>
            <a:off x="360678" y="6040944"/>
            <a:ext cx="2881312" cy="209279"/>
          </a:xfrm>
        </p:spPr>
        <p:txBody>
          <a:bodyPr anchor="t"/>
          <a:lstStyle>
            <a:lvl1pPr marL="0" indent="0" algn="l">
              <a:spcAft>
                <a:spcPts val="600"/>
              </a:spcAft>
              <a:buFontTx/>
              <a:buNone/>
              <a:defRPr sz="1600">
                <a:solidFill>
                  <a:schemeClr val="bg1"/>
                </a:solidFill>
              </a:defRPr>
            </a:lvl1pPr>
          </a:lstStyle>
          <a:p>
            <a:pPr lvl="0"/>
            <a:r>
              <a:rPr lang="en-US" dirty="0"/>
              <a:t>Author Name</a:t>
            </a:r>
          </a:p>
        </p:txBody>
      </p:sp>
      <p:sp>
        <p:nvSpPr>
          <p:cNvPr id="20" name="TextBox 26">
            <a:extLst>
              <a:ext uri="{FF2B5EF4-FFF2-40B4-BE49-F238E27FC236}">
                <a16:creationId xmlns:a16="http://schemas.microsoft.com/office/drawing/2014/main" id="{4ACA5659-48B8-F103-3055-6D3A49533041}"/>
              </a:ext>
            </a:extLst>
          </p:cNvPr>
          <p:cNvSpPr txBox="1">
            <a:spLocks noChangeArrowheads="1"/>
          </p:cNvSpPr>
          <p:nvPr userDrawn="1"/>
        </p:nvSpPr>
        <p:spPr bwMode="auto">
          <a:xfrm>
            <a:off x="11544299" y="6574374"/>
            <a:ext cx="312738" cy="110800"/>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fld id="{2682C2D1-8EA8-E748-B66F-74D4D53CF8F8}" type="slidenum">
              <a:rPr lang="en-US" altLang="en-US" sz="800" b="0" i="0" smtClean="0">
                <a:solidFill>
                  <a:schemeClr val="bg1"/>
                </a:solidFill>
                <a:latin typeface="Arial" panose="020B0604020202020204" pitchFamily="34" charset="0"/>
                <a:cs typeface="Arial" panose="020B0604020202020204" pitchFamily="34" charset="0"/>
              </a:rPr>
              <a:pPr algn="r" eaLnBrk="1" hangingPunct="1">
                <a:lnSpc>
                  <a:spcPct val="90000"/>
                </a:lnSpc>
                <a:spcAft>
                  <a:spcPts val="600"/>
                </a:spcAft>
                <a:buFont typeface="Arial" charset="0"/>
                <a:buNone/>
                <a:defRPr/>
              </a:pPr>
              <a:t>‹#›</a:t>
            </a:fld>
            <a:endParaRPr lang="en-US" altLang="en-US" sz="800" b="0" i="0" dirty="0">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C17D981E-0E61-3250-09C0-EF60B1A98479}"/>
              </a:ext>
            </a:extLst>
          </p:cNvPr>
          <p:cNvSpPr txBox="1">
            <a:spLocks noChangeArrowheads="1"/>
          </p:cNvSpPr>
          <p:nvPr userDrawn="1"/>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bg2">
                    <a:alpha val="75000"/>
                  </a:schemeClr>
                </a:solidFill>
                <a:latin typeface="Arial" panose="020B0604020202020204" pitchFamily="34" charset="0"/>
                <a:cs typeface="Arial" panose="020B0604020202020204" pitchFamily="34" charset="0"/>
              </a:rPr>
              <a:t>Public © 2025 Arm</a:t>
            </a:r>
          </a:p>
        </p:txBody>
      </p:sp>
      <p:pic>
        <p:nvPicPr>
          <p:cNvPr id="3" name="Picture 11">
            <a:extLst>
              <a:ext uri="{FF2B5EF4-FFF2-40B4-BE49-F238E27FC236}">
                <a16:creationId xmlns:a16="http://schemas.microsoft.com/office/drawing/2014/main" id="{F7FF9F78-EDD0-050F-9EC7-1D40F52B600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34963" y="337495"/>
            <a:ext cx="1174240" cy="358243"/>
          </a:xfrm>
          <a:prstGeom prst="rect">
            <a:avLst/>
          </a:prstGeom>
        </p:spPr>
      </p:pic>
    </p:spTree>
    <p:extLst>
      <p:ext uri="{BB962C8B-B14F-4D97-AF65-F5344CB8AC3E}">
        <p14:creationId xmlns:p14="http://schemas.microsoft.com/office/powerpoint/2010/main" val="21042879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42_Section Divider slide">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6A59A6-B0BB-7A8E-4E98-559764C4F745}"/>
              </a:ext>
            </a:extLst>
          </p:cNvPr>
          <p:cNvPicPr>
            <a:picLocks noChangeAspect="1"/>
          </p:cNvPicPr>
          <p:nvPr userDrawn="1"/>
        </p:nvPicPr>
        <p:blipFill>
          <a:blip r:embed="rId2" cstate="email">
            <a:extLst>
              <a:ext uri="{28A0092B-C50C-407E-A947-70E740481C1C}">
                <a14:useLocalDpi xmlns:a14="http://schemas.microsoft.com/office/drawing/2010/main"/>
              </a:ext>
            </a:extLst>
          </a:blip>
          <a:srcRect t="114" b="114"/>
          <a:stretch/>
        </p:blipFill>
        <p:spPr>
          <a:xfrm>
            <a:off x="0" y="-1"/>
            <a:ext cx="12192000" cy="6858001"/>
          </a:xfrm>
          <a:prstGeom prst="rect">
            <a:avLst/>
          </a:prstGeom>
        </p:spPr>
      </p:pic>
      <p:sp>
        <p:nvSpPr>
          <p:cNvPr id="4" name="Title 1">
            <a:extLst>
              <a:ext uri="{FF2B5EF4-FFF2-40B4-BE49-F238E27FC236}">
                <a16:creationId xmlns:a16="http://schemas.microsoft.com/office/drawing/2014/main" id="{51C77175-EEE9-25B1-527F-B9622D6F21FD}"/>
              </a:ext>
            </a:extLst>
          </p:cNvPr>
          <p:cNvSpPr>
            <a:spLocks noGrp="1"/>
          </p:cNvSpPr>
          <p:nvPr>
            <p:ph type="title" hasCustomPrompt="1"/>
          </p:nvPr>
        </p:nvSpPr>
        <p:spPr>
          <a:xfrm>
            <a:off x="360679" y="1510375"/>
            <a:ext cx="5736792" cy="2075688"/>
          </a:xfrm>
        </p:spPr>
        <p:txBody>
          <a:bodyPr anchor="b" anchorCtr="0"/>
          <a:lstStyle>
            <a:lvl1pPr algn="l">
              <a:lnSpc>
                <a:spcPct val="85000"/>
              </a:lnSpc>
              <a:defRPr sz="4000" b="0" spc="-100" baseline="0">
                <a:solidFill>
                  <a:schemeClr val="bg1"/>
                </a:solidFill>
              </a:defRPr>
            </a:lvl1pPr>
          </a:lstStyle>
          <a:p>
            <a:r>
              <a:rPr lang="en-US" dirty="0"/>
              <a:t>Click to Edit </a:t>
            </a:r>
            <a:br>
              <a:rPr lang="en-US" dirty="0"/>
            </a:br>
            <a:r>
              <a:rPr lang="en-US" dirty="0"/>
              <a:t>Title Style</a:t>
            </a:r>
            <a:br>
              <a:rPr lang="en-US" dirty="0"/>
            </a:br>
            <a:r>
              <a:rPr lang="en-US" dirty="0"/>
              <a:t>Line 3</a:t>
            </a:r>
            <a:br>
              <a:rPr lang="en-US" dirty="0"/>
            </a:br>
            <a:r>
              <a:rPr lang="en-US" dirty="0"/>
              <a:t>Line 4</a:t>
            </a:r>
          </a:p>
        </p:txBody>
      </p:sp>
      <p:sp>
        <p:nvSpPr>
          <p:cNvPr id="5" name="Subtitle 2">
            <a:extLst>
              <a:ext uri="{FF2B5EF4-FFF2-40B4-BE49-F238E27FC236}">
                <a16:creationId xmlns:a16="http://schemas.microsoft.com/office/drawing/2014/main" id="{7C068D1C-F77C-7DC1-26D4-A7A885E94BBB}"/>
              </a:ext>
            </a:extLst>
          </p:cNvPr>
          <p:cNvSpPr>
            <a:spLocks noGrp="1"/>
          </p:cNvSpPr>
          <p:nvPr>
            <p:ph type="subTitle" idx="1" hasCustomPrompt="1"/>
          </p:nvPr>
        </p:nvSpPr>
        <p:spPr>
          <a:xfrm>
            <a:off x="360678" y="3788370"/>
            <a:ext cx="5736792"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000">
                <a:solidFill>
                  <a:schemeClr val="bg2"/>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subtitle style</a:t>
            </a:r>
            <a:endParaRPr lang="en-GB" dirty="0"/>
          </a:p>
        </p:txBody>
      </p:sp>
      <p:sp>
        <p:nvSpPr>
          <p:cNvPr id="6" name="Text Placeholder 28">
            <a:extLst>
              <a:ext uri="{FF2B5EF4-FFF2-40B4-BE49-F238E27FC236}">
                <a16:creationId xmlns:a16="http://schemas.microsoft.com/office/drawing/2014/main" id="{10DA7FAA-DCCA-CF1C-ECD1-04C3E040B2CC}"/>
              </a:ext>
            </a:extLst>
          </p:cNvPr>
          <p:cNvSpPr>
            <a:spLocks noGrp="1"/>
          </p:cNvSpPr>
          <p:nvPr>
            <p:ph type="body" sz="quarter" idx="13" hasCustomPrompt="1"/>
          </p:nvPr>
        </p:nvSpPr>
        <p:spPr>
          <a:xfrm>
            <a:off x="360678" y="6311068"/>
            <a:ext cx="2881312" cy="213557"/>
          </a:xfrm>
        </p:spPr>
        <p:txBody>
          <a:bodyPr anchor="t"/>
          <a:lstStyle>
            <a:lvl1pPr marL="0" indent="0" algn="l">
              <a:spcAft>
                <a:spcPts val="600"/>
              </a:spcAft>
              <a:buFontTx/>
              <a:buNone/>
              <a:defRPr sz="1600">
                <a:solidFill>
                  <a:schemeClr val="bg1"/>
                </a:solidFill>
              </a:defRPr>
            </a:lvl1pPr>
          </a:lstStyle>
          <a:p>
            <a:pPr lvl="0"/>
            <a:r>
              <a:rPr lang="en-US" dirty="0"/>
              <a:t>Date</a:t>
            </a:r>
          </a:p>
        </p:txBody>
      </p:sp>
      <p:sp>
        <p:nvSpPr>
          <p:cNvPr id="7" name="Text Placeholder 28">
            <a:extLst>
              <a:ext uri="{FF2B5EF4-FFF2-40B4-BE49-F238E27FC236}">
                <a16:creationId xmlns:a16="http://schemas.microsoft.com/office/drawing/2014/main" id="{86B7BE92-B2BC-8117-727B-EBD35705FBC9}"/>
              </a:ext>
            </a:extLst>
          </p:cNvPr>
          <p:cNvSpPr>
            <a:spLocks noGrp="1"/>
          </p:cNvSpPr>
          <p:nvPr>
            <p:ph type="body" sz="quarter" idx="12" hasCustomPrompt="1"/>
          </p:nvPr>
        </p:nvSpPr>
        <p:spPr>
          <a:xfrm>
            <a:off x="360678" y="6040944"/>
            <a:ext cx="2881312" cy="209279"/>
          </a:xfrm>
        </p:spPr>
        <p:txBody>
          <a:bodyPr anchor="t"/>
          <a:lstStyle>
            <a:lvl1pPr marL="0" indent="0" algn="l">
              <a:spcAft>
                <a:spcPts val="600"/>
              </a:spcAft>
              <a:buFontTx/>
              <a:buNone/>
              <a:defRPr sz="1600">
                <a:solidFill>
                  <a:schemeClr val="bg1"/>
                </a:solidFill>
              </a:defRPr>
            </a:lvl1pPr>
          </a:lstStyle>
          <a:p>
            <a:pPr lvl="0"/>
            <a:r>
              <a:rPr lang="en-US" dirty="0"/>
              <a:t>Author Name</a:t>
            </a:r>
          </a:p>
        </p:txBody>
      </p:sp>
      <p:sp>
        <p:nvSpPr>
          <p:cNvPr id="11" name="TextBox 26">
            <a:extLst>
              <a:ext uri="{FF2B5EF4-FFF2-40B4-BE49-F238E27FC236}">
                <a16:creationId xmlns:a16="http://schemas.microsoft.com/office/drawing/2014/main" id="{58D99759-E104-0D75-C1DB-0A9A0C25A474}"/>
              </a:ext>
            </a:extLst>
          </p:cNvPr>
          <p:cNvSpPr txBox="1">
            <a:spLocks noChangeArrowheads="1"/>
          </p:cNvSpPr>
          <p:nvPr userDrawn="1"/>
        </p:nvSpPr>
        <p:spPr bwMode="auto">
          <a:xfrm>
            <a:off x="11544299" y="6574374"/>
            <a:ext cx="312738" cy="110800"/>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fld id="{2682C2D1-8EA8-E748-B66F-74D4D53CF8F8}" type="slidenum">
              <a:rPr lang="en-US" altLang="en-US" sz="800" b="0" i="0" smtClean="0">
                <a:solidFill>
                  <a:schemeClr val="bg1"/>
                </a:solidFill>
                <a:latin typeface="Arial" panose="020B0604020202020204" pitchFamily="34" charset="0"/>
                <a:cs typeface="Arial" panose="020B0604020202020204" pitchFamily="34" charset="0"/>
              </a:rPr>
              <a:pPr algn="r" eaLnBrk="1" hangingPunct="1">
                <a:lnSpc>
                  <a:spcPct val="90000"/>
                </a:lnSpc>
                <a:spcAft>
                  <a:spcPts val="600"/>
                </a:spcAft>
                <a:buFont typeface="Arial" charset="0"/>
                <a:buNone/>
                <a:defRPr/>
              </a:pPr>
              <a:t>‹#›</a:t>
            </a:fld>
            <a:endParaRPr lang="en-US" altLang="en-US" sz="800" b="0" i="0" dirty="0">
              <a:solidFill>
                <a:schemeClr val="bg1"/>
              </a:solidFill>
              <a:latin typeface="Arial" panose="020B0604020202020204" pitchFamily="34" charset="0"/>
              <a:cs typeface="Arial" panose="020B0604020202020204" pitchFamily="34" charset="0"/>
            </a:endParaRPr>
          </a:p>
        </p:txBody>
      </p:sp>
      <p:sp>
        <p:nvSpPr>
          <p:cNvPr id="13" name="TextBox 20">
            <a:extLst>
              <a:ext uri="{FF2B5EF4-FFF2-40B4-BE49-F238E27FC236}">
                <a16:creationId xmlns:a16="http://schemas.microsoft.com/office/drawing/2014/main" id="{E4E6591A-AC04-6138-7360-1E12248FAD64}"/>
              </a:ext>
            </a:extLst>
          </p:cNvPr>
          <p:cNvSpPr txBox="1">
            <a:spLocks noChangeArrowheads="1"/>
          </p:cNvSpPr>
          <p:nvPr userDrawn="1"/>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bg2">
                    <a:alpha val="75000"/>
                  </a:schemeClr>
                </a:solidFill>
                <a:latin typeface="Arial" panose="020B0604020202020204" pitchFamily="34" charset="0"/>
                <a:cs typeface="Arial" panose="020B0604020202020204" pitchFamily="34" charset="0"/>
              </a:rPr>
              <a:t>Public © 2025 Arm</a:t>
            </a:r>
          </a:p>
        </p:txBody>
      </p:sp>
      <p:pic>
        <p:nvPicPr>
          <p:cNvPr id="3" name="Picture 11">
            <a:extLst>
              <a:ext uri="{FF2B5EF4-FFF2-40B4-BE49-F238E27FC236}">
                <a16:creationId xmlns:a16="http://schemas.microsoft.com/office/drawing/2014/main" id="{7319B784-3C1F-F656-AB32-0EEEF44092C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34963" y="337495"/>
            <a:ext cx="1174240" cy="358243"/>
          </a:xfrm>
          <a:prstGeom prst="rect">
            <a:avLst/>
          </a:prstGeom>
        </p:spPr>
      </p:pic>
    </p:spTree>
    <p:extLst>
      <p:ext uri="{BB962C8B-B14F-4D97-AF65-F5344CB8AC3E}">
        <p14:creationId xmlns:p14="http://schemas.microsoft.com/office/powerpoint/2010/main" val="15172658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40_Section Divider slide">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2C9A28-D66F-7747-1E74-38C1961657A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3860" y="7805"/>
            <a:ext cx="12178140" cy="6850203"/>
          </a:xfrm>
          <a:prstGeom prst="rect">
            <a:avLst/>
          </a:prstGeom>
        </p:spPr>
      </p:pic>
      <p:sp>
        <p:nvSpPr>
          <p:cNvPr id="14" name="Title 1">
            <a:extLst>
              <a:ext uri="{FF2B5EF4-FFF2-40B4-BE49-F238E27FC236}">
                <a16:creationId xmlns:a16="http://schemas.microsoft.com/office/drawing/2014/main" id="{7628DB3C-BBE2-BAD3-74ED-90D9681F5F86}"/>
              </a:ext>
            </a:extLst>
          </p:cNvPr>
          <p:cNvSpPr>
            <a:spLocks noGrp="1"/>
          </p:cNvSpPr>
          <p:nvPr>
            <p:ph type="title" hasCustomPrompt="1"/>
          </p:nvPr>
        </p:nvSpPr>
        <p:spPr>
          <a:xfrm>
            <a:off x="360679" y="1510375"/>
            <a:ext cx="5736792" cy="2075688"/>
          </a:xfrm>
        </p:spPr>
        <p:txBody>
          <a:bodyPr anchor="b" anchorCtr="0"/>
          <a:lstStyle>
            <a:lvl1pPr algn="l">
              <a:lnSpc>
                <a:spcPct val="85000"/>
              </a:lnSpc>
              <a:defRPr sz="4000" b="0" spc="-100" baseline="0">
                <a:solidFill>
                  <a:schemeClr val="bg1"/>
                </a:solidFill>
              </a:defRPr>
            </a:lvl1pPr>
          </a:lstStyle>
          <a:p>
            <a:r>
              <a:rPr lang="en-US" dirty="0"/>
              <a:t>Click to Edit </a:t>
            </a:r>
            <a:br>
              <a:rPr lang="en-US" dirty="0"/>
            </a:br>
            <a:r>
              <a:rPr lang="en-US" dirty="0"/>
              <a:t>Title Style</a:t>
            </a:r>
            <a:br>
              <a:rPr lang="en-US" dirty="0"/>
            </a:br>
            <a:r>
              <a:rPr lang="en-US" dirty="0"/>
              <a:t>Line 3</a:t>
            </a:r>
            <a:br>
              <a:rPr lang="en-US" dirty="0"/>
            </a:br>
            <a:r>
              <a:rPr lang="en-US" dirty="0"/>
              <a:t>Line 4</a:t>
            </a:r>
          </a:p>
        </p:txBody>
      </p:sp>
      <p:sp>
        <p:nvSpPr>
          <p:cNvPr id="15" name="Subtitle 2">
            <a:extLst>
              <a:ext uri="{FF2B5EF4-FFF2-40B4-BE49-F238E27FC236}">
                <a16:creationId xmlns:a16="http://schemas.microsoft.com/office/drawing/2014/main" id="{D1FAE997-0E03-68D3-875D-17B1C4032BCD}"/>
              </a:ext>
            </a:extLst>
          </p:cNvPr>
          <p:cNvSpPr>
            <a:spLocks noGrp="1"/>
          </p:cNvSpPr>
          <p:nvPr>
            <p:ph type="subTitle" idx="1" hasCustomPrompt="1"/>
          </p:nvPr>
        </p:nvSpPr>
        <p:spPr>
          <a:xfrm>
            <a:off x="360678" y="3788370"/>
            <a:ext cx="5736792"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000">
                <a:solidFill>
                  <a:schemeClr val="bg2"/>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subtitle style</a:t>
            </a:r>
            <a:endParaRPr lang="en-GB" dirty="0"/>
          </a:p>
        </p:txBody>
      </p:sp>
      <p:sp>
        <p:nvSpPr>
          <p:cNvPr id="16" name="Text Placeholder 28">
            <a:extLst>
              <a:ext uri="{FF2B5EF4-FFF2-40B4-BE49-F238E27FC236}">
                <a16:creationId xmlns:a16="http://schemas.microsoft.com/office/drawing/2014/main" id="{224B40CB-D476-E9C9-B505-35E88FC18563}"/>
              </a:ext>
            </a:extLst>
          </p:cNvPr>
          <p:cNvSpPr>
            <a:spLocks noGrp="1"/>
          </p:cNvSpPr>
          <p:nvPr>
            <p:ph type="body" sz="quarter" idx="13" hasCustomPrompt="1"/>
          </p:nvPr>
        </p:nvSpPr>
        <p:spPr>
          <a:xfrm>
            <a:off x="360678" y="6311068"/>
            <a:ext cx="2881312" cy="213557"/>
          </a:xfrm>
        </p:spPr>
        <p:txBody>
          <a:bodyPr anchor="t"/>
          <a:lstStyle>
            <a:lvl1pPr marL="0" indent="0" algn="l">
              <a:spcAft>
                <a:spcPts val="600"/>
              </a:spcAft>
              <a:buFontTx/>
              <a:buNone/>
              <a:defRPr sz="1600">
                <a:solidFill>
                  <a:schemeClr val="bg1"/>
                </a:solidFill>
              </a:defRPr>
            </a:lvl1pPr>
          </a:lstStyle>
          <a:p>
            <a:pPr lvl="0"/>
            <a:r>
              <a:rPr lang="en-US" dirty="0"/>
              <a:t>Date</a:t>
            </a:r>
          </a:p>
        </p:txBody>
      </p:sp>
      <p:sp>
        <p:nvSpPr>
          <p:cNvPr id="17" name="Text Placeholder 28">
            <a:extLst>
              <a:ext uri="{FF2B5EF4-FFF2-40B4-BE49-F238E27FC236}">
                <a16:creationId xmlns:a16="http://schemas.microsoft.com/office/drawing/2014/main" id="{8BFD93A1-4541-A89C-BDAF-7EAF1393AA80}"/>
              </a:ext>
            </a:extLst>
          </p:cNvPr>
          <p:cNvSpPr>
            <a:spLocks noGrp="1"/>
          </p:cNvSpPr>
          <p:nvPr>
            <p:ph type="body" sz="quarter" idx="12" hasCustomPrompt="1"/>
          </p:nvPr>
        </p:nvSpPr>
        <p:spPr>
          <a:xfrm>
            <a:off x="360678" y="6040944"/>
            <a:ext cx="2881312" cy="209279"/>
          </a:xfrm>
        </p:spPr>
        <p:txBody>
          <a:bodyPr anchor="t"/>
          <a:lstStyle>
            <a:lvl1pPr marL="0" indent="0" algn="l">
              <a:spcAft>
                <a:spcPts val="600"/>
              </a:spcAft>
              <a:buFontTx/>
              <a:buNone/>
              <a:defRPr sz="1600">
                <a:solidFill>
                  <a:schemeClr val="bg1"/>
                </a:solidFill>
              </a:defRPr>
            </a:lvl1pPr>
          </a:lstStyle>
          <a:p>
            <a:pPr lvl="0"/>
            <a:r>
              <a:rPr lang="en-US" dirty="0"/>
              <a:t>Author Name</a:t>
            </a:r>
          </a:p>
        </p:txBody>
      </p:sp>
      <p:sp>
        <p:nvSpPr>
          <p:cNvPr id="20" name="TextBox 26">
            <a:extLst>
              <a:ext uri="{FF2B5EF4-FFF2-40B4-BE49-F238E27FC236}">
                <a16:creationId xmlns:a16="http://schemas.microsoft.com/office/drawing/2014/main" id="{CC3D5B98-9C9C-6A1D-03B3-EBC01D49EF0C}"/>
              </a:ext>
            </a:extLst>
          </p:cNvPr>
          <p:cNvSpPr txBox="1">
            <a:spLocks noChangeArrowheads="1"/>
          </p:cNvSpPr>
          <p:nvPr userDrawn="1"/>
        </p:nvSpPr>
        <p:spPr bwMode="auto">
          <a:xfrm>
            <a:off x="11544299" y="6574374"/>
            <a:ext cx="312738" cy="110800"/>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fld id="{2682C2D1-8EA8-E748-B66F-74D4D53CF8F8}" type="slidenum">
              <a:rPr lang="en-US" altLang="en-US" sz="800" b="0" i="0" smtClean="0">
                <a:solidFill>
                  <a:schemeClr val="bg1"/>
                </a:solidFill>
                <a:latin typeface="Arial" panose="020B0604020202020204" pitchFamily="34" charset="0"/>
                <a:cs typeface="Arial" panose="020B0604020202020204" pitchFamily="34" charset="0"/>
              </a:rPr>
              <a:pPr algn="r" eaLnBrk="1" hangingPunct="1">
                <a:lnSpc>
                  <a:spcPct val="90000"/>
                </a:lnSpc>
                <a:spcAft>
                  <a:spcPts val="600"/>
                </a:spcAft>
                <a:buFont typeface="Arial" charset="0"/>
                <a:buNone/>
                <a:defRPr/>
              </a:pPr>
              <a:t>‹#›</a:t>
            </a:fld>
            <a:endParaRPr lang="en-US" altLang="en-US" sz="800" b="0" i="0" dirty="0">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3F531C0C-96BA-ED29-6B5B-D13B9AB5DB2A}"/>
              </a:ext>
            </a:extLst>
          </p:cNvPr>
          <p:cNvSpPr txBox="1">
            <a:spLocks noChangeArrowheads="1"/>
          </p:cNvSpPr>
          <p:nvPr userDrawn="1"/>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bg2">
                    <a:alpha val="75000"/>
                  </a:schemeClr>
                </a:solidFill>
                <a:latin typeface="Arial" panose="020B0604020202020204" pitchFamily="34" charset="0"/>
                <a:cs typeface="Arial" panose="020B0604020202020204" pitchFamily="34" charset="0"/>
              </a:rPr>
              <a:t>Public © 2025 Arm</a:t>
            </a:r>
          </a:p>
        </p:txBody>
      </p:sp>
      <p:pic>
        <p:nvPicPr>
          <p:cNvPr id="3" name="Picture 11">
            <a:extLst>
              <a:ext uri="{FF2B5EF4-FFF2-40B4-BE49-F238E27FC236}">
                <a16:creationId xmlns:a16="http://schemas.microsoft.com/office/drawing/2014/main" id="{247756B6-0DE2-04ED-A0F2-F2FBF5F5617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34963" y="337495"/>
            <a:ext cx="1174240" cy="358243"/>
          </a:xfrm>
          <a:prstGeom prst="rect">
            <a:avLst/>
          </a:prstGeom>
        </p:spPr>
      </p:pic>
    </p:spTree>
    <p:extLst>
      <p:ext uri="{BB962C8B-B14F-4D97-AF65-F5344CB8AC3E}">
        <p14:creationId xmlns:p14="http://schemas.microsoft.com/office/powerpoint/2010/main" val="1358595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2_Section Divider slide">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41C572-1862-64A0-36E2-042BB9179064}"/>
              </a:ext>
            </a:extLst>
          </p:cNvPr>
          <p:cNvPicPr>
            <a:picLocks noChangeAspect="1"/>
          </p:cNvPicPr>
          <p:nvPr userDrawn="1"/>
        </p:nvPicPr>
        <p:blipFill>
          <a:blip r:embed="rId2" cstate="email">
            <a:extLst>
              <a:ext uri="{28A0092B-C50C-407E-A947-70E740481C1C}">
                <a14:useLocalDpi xmlns:a14="http://schemas.microsoft.com/office/drawing/2010/main"/>
              </a:ext>
            </a:extLst>
          </a:blip>
          <a:srcRect t="41" b="41"/>
          <a:stretch/>
        </p:blipFill>
        <p:spPr>
          <a:xfrm>
            <a:off x="1" y="5647"/>
            <a:ext cx="12192000" cy="6852353"/>
          </a:xfrm>
          <a:prstGeom prst="rect">
            <a:avLst/>
          </a:prstGeom>
        </p:spPr>
      </p:pic>
      <p:sp>
        <p:nvSpPr>
          <p:cNvPr id="4" name="Title 1">
            <a:extLst>
              <a:ext uri="{FF2B5EF4-FFF2-40B4-BE49-F238E27FC236}">
                <a16:creationId xmlns:a16="http://schemas.microsoft.com/office/drawing/2014/main" id="{51C77175-EEE9-25B1-527F-B9622D6F21FD}"/>
              </a:ext>
            </a:extLst>
          </p:cNvPr>
          <p:cNvSpPr>
            <a:spLocks noGrp="1"/>
          </p:cNvSpPr>
          <p:nvPr>
            <p:ph type="title" hasCustomPrompt="1"/>
          </p:nvPr>
        </p:nvSpPr>
        <p:spPr>
          <a:xfrm>
            <a:off x="360679" y="1510375"/>
            <a:ext cx="5736792" cy="2075688"/>
          </a:xfrm>
        </p:spPr>
        <p:txBody>
          <a:bodyPr anchor="b" anchorCtr="0"/>
          <a:lstStyle>
            <a:lvl1pPr algn="l">
              <a:lnSpc>
                <a:spcPct val="85000"/>
              </a:lnSpc>
              <a:defRPr sz="4000" b="0" spc="-100" baseline="0">
                <a:solidFill>
                  <a:schemeClr val="bg1"/>
                </a:solidFill>
              </a:defRPr>
            </a:lvl1pPr>
          </a:lstStyle>
          <a:p>
            <a:r>
              <a:rPr lang="en-US" dirty="0"/>
              <a:t>Click to Edit </a:t>
            </a:r>
            <a:br>
              <a:rPr lang="en-US" dirty="0"/>
            </a:br>
            <a:r>
              <a:rPr lang="en-US" dirty="0"/>
              <a:t>Title Style</a:t>
            </a:r>
            <a:br>
              <a:rPr lang="en-US" dirty="0"/>
            </a:br>
            <a:r>
              <a:rPr lang="en-US" dirty="0"/>
              <a:t>Line 3</a:t>
            </a:r>
            <a:br>
              <a:rPr lang="en-US" dirty="0"/>
            </a:br>
            <a:r>
              <a:rPr lang="en-US" dirty="0"/>
              <a:t>Line 4</a:t>
            </a:r>
          </a:p>
        </p:txBody>
      </p:sp>
      <p:sp>
        <p:nvSpPr>
          <p:cNvPr id="5" name="Subtitle 2">
            <a:extLst>
              <a:ext uri="{FF2B5EF4-FFF2-40B4-BE49-F238E27FC236}">
                <a16:creationId xmlns:a16="http://schemas.microsoft.com/office/drawing/2014/main" id="{7C068D1C-F77C-7DC1-26D4-A7A885E94BBB}"/>
              </a:ext>
            </a:extLst>
          </p:cNvPr>
          <p:cNvSpPr>
            <a:spLocks noGrp="1"/>
          </p:cNvSpPr>
          <p:nvPr>
            <p:ph type="subTitle" idx="1" hasCustomPrompt="1"/>
          </p:nvPr>
        </p:nvSpPr>
        <p:spPr>
          <a:xfrm>
            <a:off x="360678" y="3788370"/>
            <a:ext cx="5736792"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000">
                <a:solidFill>
                  <a:schemeClr val="bg2"/>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subtitle style</a:t>
            </a:r>
            <a:endParaRPr lang="en-GB" dirty="0"/>
          </a:p>
        </p:txBody>
      </p:sp>
      <p:sp>
        <p:nvSpPr>
          <p:cNvPr id="6" name="Text Placeholder 28">
            <a:extLst>
              <a:ext uri="{FF2B5EF4-FFF2-40B4-BE49-F238E27FC236}">
                <a16:creationId xmlns:a16="http://schemas.microsoft.com/office/drawing/2014/main" id="{10DA7FAA-DCCA-CF1C-ECD1-04C3E040B2CC}"/>
              </a:ext>
            </a:extLst>
          </p:cNvPr>
          <p:cNvSpPr>
            <a:spLocks noGrp="1"/>
          </p:cNvSpPr>
          <p:nvPr>
            <p:ph type="body" sz="quarter" idx="13" hasCustomPrompt="1"/>
          </p:nvPr>
        </p:nvSpPr>
        <p:spPr>
          <a:xfrm>
            <a:off x="360678" y="6311068"/>
            <a:ext cx="2881312" cy="213557"/>
          </a:xfrm>
        </p:spPr>
        <p:txBody>
          <a:bodyPr anchor="t"/>
          <a:lstStyle>
            <a:lvl1pPr marL="0" indent="0" algn="l">
              <a:spcAft>
                <a:spcPts val="600"/>
              </a:spcAft>
              <a:buFontTx/>
              <a:buNone/>
              <a:defRPr sz="1600">
                <a:solidFill>
                  <a:schemeClr val="bg1"/>
                </a:solidFill>
              </a:defRPr>
            </a:lvl1pPr>
          </a:lstStyle>
          <a:p>
            <a:pPr lvl="0"/>
            <a:r>
              <a:rPr lang="en-US" dirty="0"/>
              <a:t>Date</a:t>
            </a:r>
          </a:p>
        </p:txBody>
      </p:sp>
      <p:sp>
        <p:nvSpPr>
          <p:cNvPr id="7" name="Text Placeholder 28">
            <a:extLst>
              <a:ext uri="{FF2B5EF4-FFF2-40B4-BE49-F238E27FC236}">
                <a16:creationId xmlns:a16="http://schemas.microsoft.com/office/drawing/2014/main" id="{86B7BE92-B2BC-8117-727B-EBD35705FBC9}"/>
              </a:ext>
            </a:extLst>
          </p:cNvPr>
          <p:cNvSpPr>
            <a:spLocks noGrp="1"/>
          </p:cNvSpPr>
          <p:nvPr>
            <p:ph type="body" sz="quarter" idx="12" hasCustomPrompt="1"/>
          </p:nvPr>
        </p:nvSpPr>
        <p:spPr>
          <a:xfrm>
            <a:off x="360678" y="6040944"/>
            <a:ext cx="2881312" cy="209279"/>
          </a:xfrm>
        </p:spPr>
        <p:txBody>
          <a:bodyPr anchor="t"/>
          <a:lstStyle>
            <a:lvl1pPr marL="0" indent="0" algn="l">
              <a:spcAft>
                <a:spcPts val="600"/>
              </a:spcAft>
              <a:buFontTx/>
              <a:buNone/>
              <a:defRPr sz="1600">
                <a:solidFill>
                  <a:schemeClr val="bg1"/>
                </a:solidFill>
              </a:defRPr>
            </a:lvl1pPr>
          </a:lstStyle>
          <a:p>
            <a:pPr lvl="0"/>
            <a:r>
              <a:rPr lang="en-US" dirty="0"/>
              <a:t>Author Name</a:t>
            </a:r>
          </a:p>
        </p:txBody>
      </p:sp>
      <p:sp>
        <p:nvSpPr>
          <p:cNvPr id="12" name="TextBox 26">
            <a:extLst>
              <a:ext uri="{FF2B5EF4-FFF2-40B4-BE49-F238E27FC236}">
                <a16:creationId xmlns:a16="http://schemas.microsoft.com/office/drawing/2014/main" id="{4929685A-9556-2EAD-D010-D36407E15F68}"/>
              </a:ext>
            </a:extLst>
          </p:cNvPr>
          <p:cNvSpPr txBox="1">
            <a:spLocks noChangeArrowheads="1"/>
          </p:cNvSpPr>
          <p:nvPr userDrawn="1"/>
        </p:nvSpPr>
        <p:spPr bwMode="auto">
          <a:xfrm>
            <a:off x="11544299" y="6574374"/>
            <a:ext cx="312738" cy="110800"/>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fld id="{2682C2D1-8EA8-E748-B66F-74D4D53CF8F8}" type="slidenum">
              <a:rPr lang="en-US" altLang="en-US" sz="800" b="0" i="0" smtClean="0">
                <a:solidFill>
                  <a:schemeClr val="bg1"/>
                </a:solidFill>
                <a:latin typeface="Arial" panose="020B0604020202020204" pitchFamily="34" charset="0"/>
                <a:cs typeface="Arial" panose="020B0604020202020204" pitchFamily="34" charset="0"/>
              </a:rPr>
              <a:pPr algn="r" eaLnBrk="1" hangingPunct="1">
                <a:lnSpc>
                  <a:spcPct val="90000"/>
                </a:lnSpc>
                <a:spcAft>
                  <a:spcPts val="600"/>
                </a:spcAft>
                <a:buFont typeface="Arial" charset="0"/>
                <a:buNone/>
                <a:defRPr/>
              </a:pPr>
              <a:t>‹#›</a:t>
            </a:fld>
            <a:endParaRPr lang="en-US" altLang="en-US" sz="800" b="0" i="0" dirty="0">
              <a:solidFill>
                <a:schemeClr val="bg1"/>
              </a:solidFill>
              <a:latin typeface="Arial" panose="020B0604020202020204" pitchFamily="34" charset="0"/>
              <a:cs typeface="Arial" panose="020B0604020202020204" pitchFamily="34" charset="0"/>
            </a:endParaRPr>
          </a:p>
        </p:txBody>
      </p:sp>
      <p:sp>
        <p:nvSpPr>
          <p:cNvPr id="13" name="TextBox 20">
            <a:extLst>
              <a:ext uri="{FF2B5EF4-FFF2-40B4-BE49-F238E27FC236}">
                <a16:creationId xmlns:a16="http://schemas.microsoft.com/office/drawing/2014/main" id="{0AF19F97-28D9-B1FE-922C-2A04C8B49DE6}"/>
              </a:ext>
            </a:extLst>
          </p:cNvPr>
          <p:cNvSpPr txBox="1">
            <a:spLocks noChangeArrowheads="1"/>
          </p:cNvSpPr>
          <p:nvPr userDrawn="1"/>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bg2">
                    <a:alpha val="75000"/>
                  </a:schemeClr>
                </a:solidFill>
                <a:latin typeface="Arial" panose="020B0604020202020204" pitchFamily="34" charset="0"/>
                <a:cs typeface="Arial" panose="020B0604020202020204" pitchFamily="34" charset="0"/>
              </a:rPr>
              <a:t>Public © 2025 Arm</a:t>
            </a:r>
          </a:p>
        </p:txBody>
      </p:sp>
      <p:pic>
        <p:nvPicPr>
          <p:cNvPr id="3" name="Picture 11">
            <a:extLst>
              <a:ext uri="{FF2B5EF4-FFF2-40B4-BE49-F238E27FC236}">
                <a16:creationId xmlns:a16="http://schemas.microsoft.com/office/drawing/2014/main" id="{EF51CC69-967C-8966-C3A1-A3A7A425515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34963" y="337495"/>
            <a:ext cx="1174240" cy="358243"/>
          </a:xfrm>
          <a:prstGeom prst="rect">
            <a:avLst/>
          </a:prstGeom>
        </p:spPr>
      </p:pic>
    </p:spTree>
    <p:extLst>
      <p:ext uri="{BB962C8B-B14F-4D97-AF65-F5344CB8AC3E}">
        <p14:creationId xmlns:p14="http://schemas.microsoft.com/office/powerpoint/2010/main" val="18838607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43_Section Divider slide">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2C9A28-D66F-7747-1E74-38C1961657A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3861" y="7805"/>
            <a:ext cx="12178138" cy="6850203"/>
          </a:xfrm>
          <a:prstGeom prst="rect">
            <a:avLst/>
          </a:prstGeom>
        </p:spPr>
      </p:pic>
      <p:sp>
        <p:nvSpPr>
          <p:cNvPr id="14" name="Title 1">
            <a:extLst>
              <a:ext uri="{FF2B5EF4-FFF2-40B4-BE49-F238E27FC236}">
                <a16:creationId xmlns:a16="http://schemas.microsoft.com/office/drawing/2014/main" id="{7628DB3C-BBE2-BAD3-74ED-90D9681F5F86}"/>
              </a:ext>
            </a:extLst>
          </p:cNvPr>
          <p:cNvSpPr>
            <a:spLocks noGrp="1"/>
          </p:cNvSpPr>
          <p:nvPr>
            <p:ph type="title" hasCustomPrompt="1"/>
          </p:nvPr>
        </p:nvSpPr>
        <p:spPr>
          <a:xfrm>
            <a:off x="360679" y="1510375"/>
            <a:ext cx="5736792" cy="2075688"/>
          </a:xfrm>
        </p:spPr>
        <p:txBody>
          <a:bodyPr anchor="b" anchorCtr="0"/>
          <a:lstStyle>
            <a:lvl1pPr algn="l">
              <a:lnSpc>
                <a:spcPct val="85000"/>
              </a:lnSpc>
              <a:defRPr sz="4000" b="0" spc="-100" baseline="0">
                <a:solidFill>
                  <a:schemeClr val="bg1"/>
                </a:solidFill>
              </a:defRPr>
            </a:lvl1pPr>
          </a:lstStyle>
          <a:p>
            <a:r>
              <a:rPr lang="en-US" dirty="0"/>
              <a:t>Click to Edit </a:t>
            </a:r>
            <a:br>
              <a:rPr lang="en-US" dirty="0"/>
            </a:br>
            <a:r>
              <a:rPr lang="en-US" dirty="0"/>
              <a:t>Title Style</a:t>
            </a:r>
            <a:br>
              <a:rPr lang="en-US" dirty="0"/>
            </a:br>
            <a:r>
              <a:rPr lang="en-US" dirty="0"/>
              <a:t>Line 3</a:t>
            </a:r>
            <a:br>
              <a:rPr lang="en-US" dirty="0"/>
            </a:br>
            <a:r>
              <a:rPr lang="en-US" dirty="0"/>
              <a:t>Line 4</a:t>
            </a:r>
          </a:p>
        </p:txBody>
      </p:sp>
      <p:sp>
        <p:nvSpPr>
          <p:cNvPr id="15" name="Subtitle 2">
            <a:extLst>
              <a:ext uri="{FF2B5EF4-FFF2-40B4-BE49-F238E27FC236}">
                <a16:creationId xmlns:a16="http://schemas.microsoft.com/office/drawing/2014/main" id="{D1FAE997-0E03-68D3-875D-17B1C4032BCD}"/>
              </a:ext>
            </a:extLst>
          </p:cNvPr>
          <p:cNvSpPr>
            <a:spLocks noGrp="1"/>
          </p:cNvSpPr>
          <p:nvPr>
            <p:ph type="subTitle" idx="1" hasCustomPrompt="1"/>
          </p:nvPr>
        </p:nvSpPr>
        <p:spPr>
          <a:xfrm>
            <a:off x="360678" y="3788370"/>
            <a:ext cx="5736792"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000">
                <a:solidFill>
                  <a:schemeClr val="bg2"/>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subtitle style</a:t>
            </a:r>
            <a:endParaRPr lang="en-GB" dirty="0"/>
          </a:p>
        </p:txBody>
      </p:sp>
      <p:sp>
        <p:nvSpPr>
          <p:cNvPr id="16" name="Text Placeholder 28">
            <a:extLst>
              <a:ext uri="{FF2B5EF4-FFF2-40B4-BE49-F238E27FC236}">
                <a16:creationId xmlns:a16="http://schemas.microsoft.com/office/drawing/2014/main" id="{224B40CB-D476-E9C9-B505-35E88FC18563}"/>
              </a:ext>
            </a:extLst>
          </p:cNvPr>
          <p:cNvSpPr>
            <a:spLocks noGrp="1"/>
          </p:cNvSpPr>
          <p:nvPr>
            <p:ph type="body" sz="quarter" idx="13" hasCustomPrompt="1"/>
          </p:nvPr>
        </p:nvSpPr>
        <p:spPr>
          <a:xfrm>
            <a:off x="360678" y="6311068"/>
            <a:ext cx="2881312" cy="213557"/>
          </a:xfrm>
        </p:spPr>
        <p:txBody>
          <a:bodyPr anchor="t"/>
          <a:lstStyle>
            <a:lvl1pPr marL="0" indent="0" algn="l">
              <a:spcAft>
                <a:spcPts val="600"/>
              </a:spcAft>
              <a:buFontTx/>
              <a:buNone/>
              <a:defRPr sz="1600">
                <a:solidFill>
                  <a:schemeClr val="bg1"/>
                </a:solidFill>
              </a:defRPr>
            </a:lvl1pPr>
          </a:lstStyle>
          <a:p>
            <a:pPr lvl="0"/>
            <a:r>
              <a:rPr lang="en-US" dirty="0"/>
              <a:t>Date</a:t>
            </a:r>
          </a:p>
        </p:txBody>
      </p:sp>
      <p:sp>
        <p:nvSpPr>
          <p:cNvPr id="17" name="Text Placeholder 28">
            <a:extLst>
              <a:ext uri="{FF2B5EF4-FFF2-40B4-BE49-F238E27FC236}">
                <a16:creationId xmlns:a16="http://schemas.microsoft.com/office/drawing/2014/main" id="{8BFD93A1-4541-A89C-BDAF-7EAF1393AA80}"/>
              </a:ext>
            </a:extLst>
          </p:cNvPr>
          <p:cNvSpPr>
            <a:spLocks noGrp="1"/>
          </p:cNvSpPr>
          <p:nvPr>
            <p:ph type="body" sz="quarter" idx="12" hasCustomPrompt="1"/>
          </p:nvPr>
        </p:nvSpPr>
        <p:spPr>
          <a:xfrm>
            <a:off x="360678" y="6040944"/>
            <a:ext cx="2881312" cy="209279"/>
          </a:xfrm>
        </p:spPr>
        <p:txBody>
          <a:bodyPr anchor="t"/>
          <a:lstStyle>
            <a:lvl1pPr marL="0" indent="0" algn="l">
              <a:spcAft>
                <a:spcPts val="600"/>
              </a:spcAft>
              <a:buFontTx/>
              <a:buNone/>
              <a:defRPr sz="1600">
                <a:solidFill>
                  <a:schemeClr val="bg1"/>
                </a:solidFill>
              </a:defRPr>
            </a:lvl1pPr>
          </a:lstStyle>
          <a:p>
            <a:pPr lvl="0"/>
            <a:r>
              <a:rPr lang="en-US" dirty="0"/>
              <a:t>Author Name</a:t>
            </a:r>
          </a:p>
        </p:txBody>
      </p:sp>
      <p:sp>
        <p:nvSpPr>
          <p:cNvPr id="20" name="TextBox 26">
            <a:extLst>
              <a:ext uri="{FF2B5EF4-FFF2-40B4-BE49-F238E27FC236}">
                <a16:creationId xmlns:a16="http://schemas.microsoft.com/office/drawing/2014/main" id="{CC3D5B98-9C9C-6A1D-03B3-EBC01D49EF0C}"/>
              </a:ext>
            </a:extLst>
          </p:cNvPr>
          <p:cNvSpPr txBox="1">
            <a:spLocks noChangeArrowheads="1"/>
          </p:cNvSpPr>
          <p:nvPr userDrawn="1"/>
        </p:nvSpPr>
        <p:spPr bwMode="auto">
          <a:xfrm>
            <a:off x="11544299" y="6574374"/>
            <a:ext cx="312738" cy="110800"/>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fld id="{2682C2D1-8EA8-E748-B66F-74D4D53CF8F8}" type="slidenum">
              <a:rPr lang="en-US" altLang="en-US" sz="800" b="0" i="0" smtClean="0">
                <a:solidFill>
                  <a:schemeClr val="bg1"/>
                </a:solidFill>
                <a:latin typeface="Arial" panose="020B0604020202020204" pitchFamily="34" charset="0"/>
                <a:cs typeface="Arial" panose="020B0604020202020204" pitchFamily="34" charset="0"/>
              </a:rPr>
              <a:pPr algn="r" eaLnBrk="1" hangingPunct="1">
                <a:lnSpc>
                  <a:spcPct val="90000"/>
                </a:lnSpc>
                <a:spcAft>
                  <a:spcPts val="600"/>
                </a:spcAft>
                <a:buFont typeface="Arial" charset="0"/>
                <a:buNone/>
                <a:defRPr/>
              </a:pPr>
              <a:t>‹#›</a:t>
            </a:fld>
            <a:endParaRPr lang="en-US" altLang="en-US" sz="800" b="0" i="0" dirty="0">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3F531C0C-96BA-ED29-6B5B-D13B9AB5DB2A}"/>
              </a:ext>
            </a:extLst>
          </p:cNvPr>
          <p:cNvSpPr txBox="1">
            <a:spLocks noChangeArrowheads="1"/>
          </p:cNvSpPr>
          <p:nvPr userDrawn="1"/>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bg2">
                    <a:alpha val="75000"/>
                  </a:schemeClr>
                </a:solidFill>
                <a:latin typeface="Arial" panose="020B0604020202020204" pitchFamily="34" charset="0"/>
                <a:cs typeface="Arial" panose="020B0604020202020204" pitchFamily="34" charset="0"/>
              </a:rPr>
              <a:t>Public © 2025 Arm</a:t>
            </a:r>
          </a:p>
        </p:txBody>
      </p:sp>
      <p:pic>
        <p:nvPicPr>
          <p:cNvPr id="3" name="Picture 11">
            <a:extLst>
              <a:ext uri="{FF2B5EF4-FFF2-40B4-BE49-F238E27FC236}">
                <a16:creationId xmlns:a16="http://schemas.microsoft.com/office/drawing/2014/main" id="{B82D0067-8CA9-6218-6454-41F6797DA80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34963" y="337495"/>
            <a:ext cx="1174240" cy="358243"/>
          </a:xfrm>
          <a:prstGeom prst="rect">
            <a:avLst/>
          </a:prstGeom>
        </p:spPr>
      </p:pic>
    </p:spTree>
    <p:extLst>
      <p:ext uri="{BB962C8B-B14F-4D97-AF65-F5344CB8AC3E}">
        <p14:creationId xmlns:p14="http://schemas.microsoft.com/office/powerpoint/2010/main" val="4337937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44_Section Divider slide">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2C9A28-D66F-7747-1E74-38C1961657A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3862" y="7805"/>
            <a:ext cx="12178136" cy="6850201"/>
          </a:xfrm>
          <a:prstGeom prst="rect">
            <a:avLst/>
          </a:prstGeom>
        </p:spPr>
      </p:pic>
      <p:sp>
        <p:nvSpPr>
          <p:cNvPr id="14" name="Title 1">
            <a:extLst>
              <a:ext uri="{FF2B5EF4-FFF2-40B4-BE49-F238E27FC236}">
                <a16:creationId xmlns:a16="http://schemas.microsoft.com/office/drawing/2014/main" id="{7628DB3C-BBE2-BAD3-74ED-90D9681F5F86}"/>
              </a:ext>
            </a:extLst>
          </p:cNvPr>
          <p:cNvSpPr>
            <a:spLocks noGrp="1"/>
          </p:cNvSpPr>
          <p:nvPr>
            <p:ph type="title" hasCustomPrompt="1"/>
          </p:nvPr>
        </p:nvSpPr>
        <p:spPr>
          <a:xfrm>
            <a:off x="360679" y="1510375"/>
            <a:ext cx="5736792" cy="2075688"/>
          </a:xfrm>
        </p:spPr>
        <p:txBody>
          <a:bodyPr anchor="b" anchorCtr="0"/>
          <a:lstStyle>
            <a:lvl1pPr algn="l">
              <a:lnSpc>
                <a:spcPct val="85000"/>
              </a:lnSpc>
              <a:defRPr sz="4000" b="0" spc="-100" baseline="0">
                <a:solidFill>
                  <a:schemeClr val="bg1"/>
                </a:solidFill>
              </a:defRPr>
            </a:lvl1pPr>
          </a:lstStyle>
          <a:p>
            <a:r>
              <a:rPr lang="en-US" dirty="0"/>
              <a:t>Click to Edit </a:t>
            </a:r>
            <a:br>
              <a:rPr lang="en-US" dirty="0"/>
            </a:br>
            <a:r>
              <a:rPr lang="en-US" dirty="0"/>
              <a:t>Title Style</a:t>
            </a:r>
            <a:br>
              <a:rPr lang="en-US" dirty="0"/>
            </a:br>
            <a:r>
              <a:rPr lang="en-US" dirty="0"/>
              <a:t>Line 3</a:t>
            </a:r>
            <a:br>
              <a:rPr lang="en-US" dirty="0"/>
            </a:br>
            <a:r>
              <a:rPr lang="en-US" dirty="0"/>
              <a:t>Line 4</a:t>
            </a:r>
          </a:p>
        </p:txBody>
      </p:sp>
      <p:sp>
        <p:nvSpPr>
          <p:cNvPr id="15" name="Subtitle 2">
            <a:extLst>
              <a:ext uri="{FF2B5EF4-FFF2-40B4-BE49-F238E27FC236}">
                <a16:creationId xmlns:a16="http://schemas.microsoft.com/office/drawing/2014/main" id="{D1FAE997-0E03-68D3-875D-17B1C4032BCD}"/>
              </a:ext>
            </a:extLst>
          </p:cNvPr>
          <p:cNvSpPr>
            <a:spLocks noGrp="1"/>
          </p:cNvSpPr>
          <p:nvPr>
            <p:ph type="subTitle" idx="1" hasCustomPrompt="1"/>
          </p:nvPr>
        </p:nvSpPr>
        <p:spPr>
          <a:xfrm>
            <a:off x="360678" y="3788370"/>
            <a:ext cx="5736792"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000">
                <a:solidFill>
                  <a:schemeClr val="bg2"/>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subtitle style</a:t>
            </a:r>
            <a:endParaRPr lang="en-GB" dirty="0"/>
          </a:p>
        </p:txBody>
      </p:sp>
      <p:sp>
        <p:nvSpPr>
          <p:cNvPr id="16" name="Text Placeholder 28">
            <a:extLst>
              <a:ext uri="{FF2B5EF4-FFF2-40B4-BE49-F238E27FC236}">
                <a16:creationId xmlns:a16="http://schemas.microsoft.com/office/drawing/2014/main" id="{224B40CB-D476-E9C9-B505-35E88FC18563}"/>
              </a:ext>
            </a:extLst>
          </p:cNvPr>
          <p:cNvSpPr>
            <a:spLocks noGrp="1"/>
          </p:cNvSpPr>
          <p:nvPr>
            <p:ph type="body" sz="quarter" idx="13" hasCustomPrompt="1"/>
          </p:nvPr>
        </p:nvSpPr>
        <p:spPr>
          <a:xfrm>
            <a:off x="360678" y="6311068"/>
            <a:ext cx="2881312" cy="213557"/>
          </a:xfrm>
        </p:spPr>
        <p:txBody>
          <a:bodyPr anchor="t"/>
          <a:lstStyle>
            <a:lvl1pPr marL="0" indent="0" algn="l">
              <a:spcAft>
                <a:spcPts val="600"/>
              </a:spcAft>
              <a:buFontTx/>
              <a:buNone/>
              <a:defRPr sz="1600">
                <a:solidFill>
                  <a:schemeClr val="bg1"/>
                </a:solidFill>
              </a:defRPr>
            </a:lvl1pPr>
          </a:lstStyle>
          <a:p>
            <a:pPr lvl="0"/>
            <a:r>
              <a:rPr lang="en-US" dirty="0"/>
              <a:t>Date</a:t>
            </a:r>
          </a:p>
        </p:txBody>
      </p:sp>
      <p:sp>
        <p:nvSpPr>
          <p:cNvPr id="17" name="Text Placeholder 28">
            <a:extLst>
              <a:ext uri="{FF2B5EF4-FFF2-40B4-BE49-F238E27FC236}">
                <a16:creationId xmlns:a16="http://schemas.microsoft.com/office/drawing/2014/main" id="{8BFD93A1-4541-A89C-BDAF-7EAF1393AA80}"/>
              </a:ext>
            </a:extLst>
          </p:cNvPr>
          <p:cNvSpPr>
            <a:spLocks noGrp="1"/>
          </p:cNvSpPr>
          <p:nvPr>
            <p:ph type="body" sz="quarter" idx="12" hasCustomPrompt="1"/>
          </p:nvPr>
        </p:nvSpPr>
        <p:spPr>
          <a:xfrm>
            <a:off x="360678" y="6040944"/>
            <a:ext cx="2881312" cy="209279"/>
          </a:xfrm>
        </p:spPr>
        <p:txBody>
          <a:bodyPr anchor="t"/>
          <a:lstStyle>
            <a:lvl1pPr marL="0" indent="0" algn="l">
              <a:spcAft>
                <a:spcPts val="600"/>
              </a:spcAft>
              <a:buFontTx/>
              <a:buNone/>
              <a:defRPr sz="1600">
                <a:solidFill>
                  <a:schemeClr val="bg1"/>
                </a:solidFill>
              </a:defRPr>
            </a:lvl1pPr>
          </a:lstStyle>
          <a:p>
            <a:pPr lvl="0"/>
            <a:r>
              <a:rPr lang="en-US" dirty="0"/>
              <a:t>Author Name</a:t>
            </a:r>
          </a:p>
        </p:txBody>
      </p:sp>
      <p:sp>
        <p:nvSpPr>
          <p:cNvPr id="20" name="TextBox 26">
            <a:extLst>
              <a:ext uri="{FF2B5EF4-FFF2-40B4-BE49-F238E27FC236}">
                <a16:creationId xmlns:a16="http://schemas.microsoft.com/office/drawing/2014/main" id="{CC3D5B98-9C9C-6A1D-03B3-EBC01D49EF0C}"/>
              </a:ext>
            </a:extLst>
          </p:cNvPr>
          <p:cNvSpPr txBox="1">
            <a:spLocks noChangeArrowheads="1"/>
          </p:cNvSpPr>
          <p:nvPr userDrawn="1"/>
        </p:nvSpPr>
        <p:spPr bwMode="auto">
          <a:xfrm>
            <a:off x="11544299" y="6574374"/>
            <a:ext cx="312738" cy="110800"/>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fld id="{2682C2D1-8EA8-E748-B66F-74D4D53CF8F8}" type="slidenum">
              <a:rPr lang="en-US" altLang="en-US" sz="800" b="0" i="0" smtClean="0">
                <a:solidFill>
                  <a:schemeClr val="bg1"/>
                </a:solidFill>
                <a:latin typeface="Arial" panose="020B0604020202020204" pitchFamily="34" charset="0"/>
                <a:cs typeface="Arial" panose="020B0604020202020204" pitchFamily="34" charset="0"/>
              </a:rPr>
              <a:pPr algn="r" eaLnBrk="1" hangingPunct="1">
                <a:lnSpc>
                  <a:spcPct val="90000"/>
                </a:lnSpc>
                <a:spcAft>
                  <a:spcPts val="600"/>
                </a:spcAft>
                <a:buFont typeface="Arial" charset="0"/>
                <a:buNone/>
                <a:defRPr/>
              </a:pPr>
              <a:t>‹#›</a:t>
            </a:fld>
            <a:endParaRPr lang="en-US" altLang="en-US" sz="800" b="0" i="0" dirty="0">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3F531C0C-96BA-ED29-6B5B-D13B9AB5DB2A}"/>
              </a:ext>
            </a:extLst>
          </p:cNvPr>
          <p:cNvSpPr txBox="1">
            <a:spLocks noChangeArrowheads="1"/>
          </p:cNvSpPr>
          <p:nvPr userDrawn="1"/>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bg2">
                    <a:alpha val="75000"/>
                  </a:schemeClr>
                </a:solidFill>
                <a:latin typeface="Arial" panose="020B0604020202020204" pitchFamily="34" charset="0"/>
                <a:cs typeface="Arial" panose="020B0604020202020204" pitchFamily="34" charset="0"/>
              </a:rPr>
              <a:t>Public © 2025 Arm</a:t>
            </a:r>
          </a:p>
        </p:txBody>
      </p:sp>
      <p:pic>
        <p:nvPicPr>
          <p:cNvPr id="3" name="Picture 11">
            <a:extLst>
              <a:ext uri="{FF2B5EF4-FFF2-40B4-BE49-F238E27FC236}">
                <a16:creationId xmlns:a16="http://schemas.microsoft.com/office/drawing/2014/main" id="{214C193D-B073-202D-8958-C47C3A7DC93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34963" y="337495"/>
            <a:ext cx="1174240" cy="358243"/>
          </a:xfrm>
          <a:prstGeom prst="rect">
            <a:avLst/>
          </a:prstGeom>
        </p:spPr>
      </p:pic>
    </p:spTree>
    <p:extLst>
      <p:ext uri="{BB962C8B-B14F-4D97-AF65-F5344CB8AC3E}">
        <p14:creationId xmlns:p14="http://schemas.microsoft.com/office/powerpoint/2010/main" val="7567036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1_Section Divider slide">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16FDD8-4D50-E10B-F484-E713AF90B13D}"/>
              </a:ext>
            </a:extLst>
          </p:cNvPr>
          <p:cNvSpPr/>
          <p:nvPr userDrawn="1"/>
        </p:nvSpPr>
        <p:spPr>
          <a:xfrm>
            <a:off x="0" y="0"/>
            <a:ext cx="12192001" cy="6858000"/>
          </a:xfrm>
          <a:prstGeom prst="rect">
            <a:avLst/>
          </a:prstGeom>
          <a:gradFill>
            <a:gsLst>
              <a:gs pos="100000">
                <a:srgbClr val="BA85F9"/>
              </a:gs>
              <a:gs pos="49000">
                <a:srgbClr val="6E2FF1"/>
              </a:gs>
              <a:gs pos="0">
                <a:schemeClr val="accent1">
                  <a:alpha val="90000"/>
                </a:schemeClr>
              </a:gs>
            </a:gsLst>
            <a:lin ang="49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F6CC56AD-D686-63C5-BB2B-518B630FEDB5}"/>
              </a:ext>
            </a:extLst>
          </p:cNvPr>
          <p:cNvSpPr>
            <a:spLocks noGrp="1"/>
          </p:cNvSpPr>
          <p:nvPr>
            <p:ph type="title" hasCustomPrompt="1"/>
          </p:nvPr>
        </p:nvSpPr>
        <p:spPr>
          <a:xfrm>
            <a:off x="6096000" y="3429000"/>
            <a:ext cx="5761037" cy="2067993"/>
          </a:xfrm>
        </p:spPr>
        <p:txBody>
          <a:bodyPr anchor="t" anchorCtr="0"/>
          <a:lstStyle>
            <a:lvl1pPr algn="l">
              <a:lnSpc>
                <a:spcPct val="85000"/>
              </a:lnSpc>
              <a:defRPr sz="4000" b="0" spc="-100" baseline="0">
                <a:solidFill>
                  <a:schemeClr val="bg1"/>
                </a:solidFill>
              </a:defRPr>
            </a:lvl1pPr>
          </a:lstStyle>
          <a:p>
            <a:r>
              <a:rPr lang="en-US" dirty="0"/>
              <a:t>Click to Edit </a:t>
            </a:r>
            <a:br>
              <a:rPr lang="en-US" dirty="0"/>
            </a:br>
            <a:r>
              <a:rPr lang="en-US" dirty="0"/>
              <a:t>Title Style</a:t>
            </a:r>
            <a:br>
              <a:rPr lang="en-US" dirty="0"/>
            </a:br>
            <a:r>
              <a:rPr lang="en-US" dirty="0"/>
              <a:t>Line 3</a:t>
            </a:r>
            <a:br>
              <a:rPr lang="en-US" dirty="0"/>
            </a:br>
            <a:r>
              <a:rPr lang="en-US" dirty="0"/>
              <a:t>Line 4</a:t>
            </a:r>
          </a:p>
        </p:txBody>
      </p:sp>
      <p:sp>
        <p:nvSpPr>
          <p:cNvPr id="10" name="Subtitle 2">
            <a:extLst>
              <a:ext uri="{FF2B5EF4-FFF2-40B4-BE49-F238E27FC236}">
                <a16:creationId xmlns:a16="http://schemas.microsoft.com/office/drawing/2014/main" id="{7AF4665F-72C8-35D6-B739-29F9B634F223}"/>
              </a:ext>
            </a:extLst>
          </p:cNvPr>
          <p:cNvSpPr>
            <a:spLocks noGrp="1"/>
          </p:cNvSpPr>
          <p:nvPr>
            <p:ph type="subTitle" idx="1" hasCustomPrompt="1"/>
          </p:nvPr>
        </p:nvSpPr>
        <p:spPr>
          <a:xfrm>
            <a:off x="6096000" y="5521072"/>
            <a:ext cx="5761037"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0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subtitle style</a:t>
            </a:r>
            <a:endParaRPr lang="en-GB" dirty="0"/>
          </a:p>
        </p:txBody>
      </p:sp>
      <p:sp>
        <p:nvSpPr>
          <p:cNvPr id="2" name="TextBox 26">
            <a:extLst>
              <a:ext uri="{FF2B5EF4-FFF2-40B4-BE49-F238E27FC236}">
                <a16:creationId xmlns:a16="http://schemas.microsoft.com/office/drawing/2014/main" id="{BB9A4980-8130-ECF6-18D2-66F6B69AA999}"/>
              </a:ext>
            </a:extLst>
          </p:cNvPr>
          <p:cNvSpPr txBox="1">
            <a:spLocks noChangeArrowheads="1"/>
          </p:cNvSpPr>
          <p:nvPr userDrawn="1"/>
        </p:nvSpPr>
        <p:spPr bwMode="auto">
          <a:xfrm>
            <a:off x="11544299" y="6574374"/>
            <a:ext cx="312738" cy="110800"/>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fld id="{2682C2D1-8EA8-E748-B66F-74D4D53CF8F8}" type="slidenum">
              <a:rPr lang="en-US" altLang="en-US" sz="800" b="0" i="0" smtClean="0">
                <a:solidFill>
                  <a:schemeClr val="bg1"/>
                </a:solidFill>
                <a:latin typeface="Arial" panose="020B0604020202020204" pitchFamily="34" charset="0"/>
                <a:cs typeface="Arial" panose="020B0604020202020204" pitchFamily="34" charset="0"/>
              </a:rPr>
              <a:pPr algn="r" eaLnBrk="1" hangingPunct="1">
                <a:lnSpc>
                  <a:spcPct val="90000"/>
                </a:lnSpc>
                <a:spcAft>
                  <a:spcPts val="600"/>
                </a:spcAft>
                <a:buFont typeface="Arial" charset="0"/>
                <a:buNone/>
                <a:defRPr/>
              </a:pPr>
              <a:t>‹#›</a:t>
            </a:fld>
            <a:endParaRPr lang="en-US" altLang="en-US" sz="800" b="0" i="0" dirty="0">
              <a:solidFill>
                <a:schemeClr val="bg1"/>
              </a:solidFill>
              <a:latin typeface="Arial" panose="020B0604020202020204" pitchFamily="34" charset="0"/>
              <a:cs typeface="Arial" panose="020B0604020202020204" pitchFamily="34" charset="0"/>
            </a:endParaRPr>
          </a:p>
        </p:txBody>
      </p:sp>
      <p:sp>
        <p:nvSpPr>
          <p:cNvPr id="3" name="TextBox 20">
            <a:extLst>
              <a:ext uri="{FF2B5EF4-FFF2-40B4-BE49-F238E27FC236}">
                <a16:creationId xmlns:a16="http://schemas.microsoft.com/office/drawing/2014/main" id="{CBE749A6-B33A-E319-7094-1F262F5C1BCF}"/>
              </a:ext>
            </a:extLst>
          </p:cNvPr>
          <p:cNvSpPr txBox="1">
            <a:spLocks noChangeArrowheads="1"/>
          </p:cNvSpPr>
          <p:nvPr userDrawn="1"/>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bg2">
                    <a:alpha val="75000"/>
                  </a:schemeClr>
                </a:solidFill>
                <a:latin typeface="Arial" panose="020B0604020202020204" pitchFamily="34" charset="0"/>
                <a:cs typeface="Arial" panose="020B0604020202020204" pitchFamily="34" charset="0"/>
              </a:rPr>
              <a:t>Public © 2025 Arm</a:t>
            </a:r>
          </a:p>
        </p:txBody>
      </p:sp>
      <p:pic>
        <p:nvPicPr>
          <p:cNvPr id="5" name="Picture 22">
            <a:extLst>
              <a:ext uri="{FF2B5EF4-FFF2-40B4-BE49-F238E27FC236}">
                <a16:creationId xmlns:a16="http://schemas.microsoft.com/office/drawing/2014/main" id="{0ADAB8D7-1DCB-8960-3C98-4CD06791267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34963" y="6531048"/>
            <a:ext cx="507599" cy="154861"/>
          </a:xfrm>
          <a:prstGeom prst="rect">
            <a:avLst/>
          </a:prstGeom>
        </p:spPr>
      </p:pic>
    </p:spTree>
    <p:extLst>
      <p:ext uri="{BB962C8B-B14F-4D97-AF65-F5344CB8AC3E}">
        <p14:creationId xmlns:p14="http://schemas.microsoft.com/office/powerpoint/2010/main" val="6728404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9_Section Divider slide">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41C8EB-2716-D0A4-BC4E-29471232EAA4}"/>
              </a:ext>
            </a:extLst>
          </p:cNvPr>
          <p:cNvSpPr/>
          <p:nvPr userDrawn="1"/>
        </p:nvSpPr>
        <p:spPr>
          <a:xfrm>
            <a:off x="0" y="0"/>
            <a:ext cx="12192001" cy="6858000"/>
          </a:xfrm>
          <a:prstGeom prst="rect">
            <a:avLst/>
          </a:prstGeom>
          <a:gradFill>
            <a:gsLst>
              <a:gs pos="100000">
                <a:srgbClr val="BA85F9"/>
              </a:gs>
              <a:gs pos="49000">
                <a:srgbClr val="6E2FF1"/>
              </a:gs>
              <a:gs pos="0">
                <a:schemeClr val="accent1">
                  <a:alpha val="90000"/>
                </a:schemeClr>
              </a:gs>
            </a:gsLst>
            <a:lin ang="49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6A6BA01-5647-C911-2D6F-EA1B5776D3D4}"/>
              </a:ext>
            </a:extLst>
          </p:cNvPr>
          <p:cNvSpPr>
            <a:spLocks noGrp="1"/>
          </p:cNvSpPr>
          <p:nvPr>
            <p:ph type="title" hasCustomPrompt="1"/>
          </p:nvPr>
        </p:nvSpPr>
        <p:spPr>
          <a:xfrm>
            <a:off x="334963" y="3429000"/>
            <a:ext cx="5151437" cy="2067993"/>
          </a:xfrm>
        </p:spPr>
        <p:txBody>
          <a:bodyPr anchor="t" anchorCtr="0"/>
          <a:lstStyle>
            <a:lvl1pPr algn="l">
              <a:lnSpc>
                <a:spcPct val="85000"/>
              </a:lnSpc>
              <a:defRPr sz="4000" b="0" spc="-100" baseline="0">
                <a:solidFill>
                  <a:schemeClr val="bg1"/>
                </a:solidFill>
              </a:defRPr>
            </a:lvl1pPr>
          </a:lstStyle>
          <a:p>
            <a:r>
              <a:rPr lang="en-US" dirty="0"/>
              <a:t>Click to Edit </a:t>
            </a:r>
            <a:br>
              <a:rPr lang="en-US" dirty="0"/>
            </a:br>
            <a:r>
              <a:rPr lang="en-US" dirty="0"/>
              <a:t>Title Style</a:t>
            </a:r>
            <a:br>
              <a:rPr lang="en-US" dirty="0"/>
            </a:br>
            <a:r>
              <a:rPr lang="en-US" dirty="0"/>
              <a:t>Line 3</a:t>
            </a:r>
            <a:br>
              <a:rPr lang="en-US" dirty="0"/>
            </a:br>
            <a:r>
              <a:rPr lang="en-US" dirty="0"/>
              <a:t>Line 4</a:t>
            </a:r>
          </a:p>
        </p:txBody>
      </p:sp>
      <p:sp>
        <p:nvSpPr>
          <p:cNvPr id="8" name="Subtitle 2">
            <a:extLst>
              <a:ext uri="{FF2B5EF4-FFF2-40B4-BE49-F238E27FC236}">
                <a16:creationId xmlns:a16="http://schemas.microsoft.com/office/drawing/2014/main" id="{64FD42E4-6767-D4AE-8D21-E0B19801A4AC}"/>
              </a:ext>
            </a:extLst>
          </p:cNvPr>
          <p:cNvSpPr>
            <a:spLocks noGrp="1"/>
          </p:cNvSpPr>
          <p:nvPr>
            <p:ph type="subTitle" idx="1" hasCustomPrompt="1"/>
          </p:nvPr>
        </p:nvSpPr>
        <p:spPr>
          <a:xfrm>
            <a:off x="334963" y="5521072"/>
            <a:ext cx="5151437" cy="292988"/>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0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subtitle style</a:t>
            </a:r>
            <a:endParaRPr lang="en-GB" dirty="0"/>
          </a:p>
        </p:txBody>
      </p:sp>
      <p:sp>
        <p:nvSpPr>
          <p:cNvPr id="4" name="Picture Placeholder 3">
            <a:extLst>
              <a:ext uri="{FF2B5EF4-FFF2-40B4-BE49-F238E27FC236}">
                <a16:creationId xmlns:a16="http://schemas.microsoft.com/office/drawing/2014/main" id="{031DFDF6-9085-6EAC-DBD9-835D60E90488}"/>
              </a:ext>
            </a:extLst>
          </p:cNvPr>
          <p:cNvSpPr>
            <a:spLocks noGrp="1"/>
          </p:cNvSpPr>
          <p:nvPr>
            <p:ph type="pic" sz="quarter" idx="11"/>
          </p:nvPr>
        </p:nvSpPr>
        <p:spPr>
          <a:xfrm>
            <a:off x="6096002" y="1"/>
            <a:ext cx="6095999" cy="6857999"/>
          </a:xfrm>
          <a:custGeom>
            <a:avLst/>
            <a:gdLst>
              <a:gd name="connsiteX0" fmla="*/ 2621816 w 6095999"/>
              <a:gd name="connsiteY0" fmla="*/ 0 h 6857999"/>
              <a:gd name="connsiteX1" fmla="*/ 6095999 w 6095999"/>
              <a:gd name="connsiteY1" fmla="*/ 0 h 6857999"/>
              <a:gd name="connsiteX2" fmla="*/ 6095999 w 6095999"/>
              <a:gd name="connsiteY2" fmla="*/ 6857999 h 6857999"/>
              <a:gd name="connsiteX3" fmla="*/ 282366 w 6095999"/>
              <a:gd name="connsiteY3" fmla="*/ 6857999 h 6857999"/>
              <a:gd name="connsiteX4" fmla="*/ 274899 w 6095999"/>
              <a:gd name="connsiteY4" fmla="*/ 6835933 h 6857999"/>
              <a:gd name="connsiteX5" fmla="*/ 0 w 6095999"/>
              <a:gd name="connsiteY5" fmla="*/ 5017647 h 6857999"/>
              <a:gd name="connsiteX6" fmla="*/ 2456125 w 6095999"/>
              <a:gd name="connsiteY6" fmla="*/ 11782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6857999">
                <a:moveTo>
                  <a:pt x="2621816" y="0"/>
                </a:moveTo>
                <a:lnTo>
                  <a:pt x="6095999" y="0"/>
                </a:lnTo>
                <a:lnTo>
                  <a:pt x="6095999" y="6857999"/>
                </a:lnTo>
                <a:lnTo>
                  <a:pt x="282366" y="6857999"/>
                </a:lnTo>
                <a:lnTo>
                  <a:pt x="274899" y="6835933"/>
                </a:lnTo>
                <a:cubicBezTo>
                  <a:pt x="96244" y="6261537"/>
                  <a:pt x="0" y="5650832"/>
                  <a:pt x="0" y="5017647"/>
                </a:cubicBezTo>
                <a:cubicBezTo>
                  <a:pt x="0" y="3012563"/>
                  <a:pt x="965106" y="1232891"/>
                  <a:pt x="2456125" y="117826"/>
                </a:cubicBezTo>
                <a:close/>
              </a:path>
            </a:pathLst>
          </a:custGeom>
          <a:solidFill>
            <a:schemeClr val="bg1"/>
          </a:solidFill>
        </p:spPr>
        <p:txBody>
          <a:bodyPr wrap="square" anchor="ctr">
            <a:noAutofit/>
          </a:bodyPr>
          <a:lstStyle>
            <a:lvl1pPr marL="0" indent="0" algn="ctr">
              <a:buNone/>
              <a:defRPr/>
            </a:lvl1pPr>
          </a:lstStyle>
          <a:p>
            <a:endParaRPr lang="en-US" dirty="0"/>
          </a:p>
        </p:txBody>
      </p:sp>
      <p:sp>
        <p:nvSpPr>
          <p:cNvPr id="2" name="TextBox 20">
            <a:extLst>
              <a:ext uri="{FF2B5EF4-FFF2-40B4-BE49-F238E27FC236}">
                <a16:creationId xmlns:a16="http://schemas.microsoft.com/office/drawing/2014/main" id="{E02835C5-4DEE-70B9-50F4-79DDD2F54673}"/>
              </a:ext>
            </a:extLst>
          </p:cNvPr>
          <p:cNvSpPr txBox="1">
            <a:spLocks noChangeArrowheads="1"/>
          </p:cNvSpPr>
          <p:nvPr userDrawn="1"/>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tx1">
                    <a:alpha val="50199"/>
                  </a:schemeClr>
                </a:solidFill>
                <a:latin typeface="Arial" panose="020B0604020202020204" pitchFamily="34" charset="0"/>
                <a:cs typeface="Arial" panose="020B0604020202020204" pitchFamily="34" charset="0"/>
              </a:rPr>
              <a:t>Public © 2025 Arm</a:t>
            </a:r>
          </a:p>
        </p:txBody>
      </p:sp>
      <p:pic>
        <p:nvPicPr>
          <p:cNvPr id="9" name="Picture 22">
            <a:extLst>
              <a:ext uri="{FF2B5EF4-FFF2-40B4-BE49-F238E27FC236}">
                <a16:creationId xmlns:a16="http://schemas.microsoft.com/office/drawing/2014/main" id="{60B03EC4-2B84-59E9-0172-A7A8EBD8C21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34963" y="6531048"/>
            <a:ext cx="507599" cy="154861"/>
          </a:xfrm>
          <a:prstGeom prst="rect">
            <a:avLst/>
          </a:prstGeom>
        </p:spPr>
      </p:pic>
    </p:spTree>
    <p:extLst>
      <p:ext uri="{BB962C8B-B14F-4D97-AF65-F5344CB8AC3E}">
        <p14:creationId xmlns:p14="http://schemas.microsoft.com/office/powerpoint/2010/main" val="17367324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3_Title Slide">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A7D7DEE-6163-20F7-5AF7-7376645D7FFB}"/>
              </a:ext>
            </a:extLst>
          </p:cNvPr>
          <p:cNvSpPr/>
          <p:nvPr userDrawn="1"/>
        </p:nvSpPr>
        <p:spPr>
          <a:xfrm>
            <a:off x="0" y="0"/>
            <a:ext cx="12192001" cy="6858000"/>
          </a:xfrm>
          <a:prstGeom prst="rect">
            <a:avLst/>
          </a:prstGeom>
          <a:gradFill>
            <a:gsLst>
              <a:gs pos="100000">
                <a:srgbClr val="BA85F9"/>
              </a:gs>
              <a:gs pos="49000">
                <a:srgbClr val="6E2FF1"/>
              </a:gs>
              <a:gs pos="0">
                <a:schemeClr val="accent1">
                  <a:alpha val="90000"/>
                </a:schemeClr>
              </a:gs>
            </a:gsLst>
            <a:lin ang="49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DFDC1D25-6FCB-8092-1FCC-26E803925C6E}"/>
              </a:ext>
            </a:extLst>
          </p:cNvPr>
          <p:cNvSpPr>
            <a:spLocks noGrp="1"/>
          </p:cNvSpPr>
          <p:nvPr>
            <p:ph type="title" hasCustomPrompt="1"/>
          </p:nvPr>
        </p:nvSpPr>
        <p:spPr>
          <a:xfrm>
            <a:off x="334963" y="3429000"/>
            <a:ext cx="5151437" cy="2067993"/>
          </a:xfrm>
        </p:spPr>
        <p:txBody>
          <a:bodyPr anchor="t" anchorCtr="0"/>
          <a:lstStyle>
            <a:lvl1pPr algn="l">
              <a:lnSpc>
                <a:spcPct val="85000"/>
              </a:lnSpc>
              <a:defRPr sz="2400" b="0" spc="0" baseline="0">
                <a:solidFill>
                  <a:schemeClr val="bg1"/>
                </a:solidFill>
              </a:defRPr>
            </a:lvl1pPr>
          </a:lstStyle>
          <a:p>
            <a:r>
              <a:rPr lang="en-US" dirty="0"/>
              <a:t>Click to Edit </a:t>
            </a:r>
            <a:br>
              <a:rPr lang="en-US" dirty="0"/>
            </a:br>
            <a:r>
              <a:rPr lang="en-US" dirty="0"/>
              <a:t>Title Style</a:t>
            </a:r>
            <a:br>
              <a:rPr lang="en-US" dirty="0"/>
            </a:br>
            <a:r>
              <a:rPr lang="en-US" dirty="0"/>
              <a:t>Line 3</a:t>
            </a:r>
            <a:br>
              <a:rPr lang="en-US" dirty="0"/>
            </a:br>
            <a:r>
              <a:rPr lang="en-US" dirty="0"/>
              <a:t>Line 4</a:t>
            </a:r>
          </a:p>
        </p:txBody>
      </p:sp>
      <p:sp>
        <p:nvSpPr>
          <p:cNvPr id="13" name="Subtitle 2">
            <a:extLst>
              <a:ext uri="{FF2B5EF4-FFF2-40B4-BE49-F238E27FC236}">
                <a16:creationId xmlns:a16="http://schemas.microsoft.com/office/drawing/2014/main" id="{69E6ED46-B083-9C27-8B6F-DD34AFF90CEF}"/>
              </a:ext>
            </a:extLst>
          </p:cNvPr>
          <p:cNvSpPr>
            <a:spLocks noGrp="1"/>
          </p:cNvSpPr>
          <p:nvPr>
            <p:ph type="subTitle" idx="1" hasCustomPrompt="1"/>
          </p:nvPr>
        </p:nvSpPr>
        <p:spPr>
          <a:xfrm>
            <a:off x="334963" y="5521072"/>
            <a:ext cx="5151437" cy="292988"/>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0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subtitle style</a:t>
            </a:r>
            <a:endParaRPr lang="en-GB" dirty="0"/>
          </a:p>
        </p:txBody>
      </p:sp>
      <p:pic>
        <p:nvPicPr>
          <p:cNvPr id="19" name="Graphic 18">
            <a:extLst>
              <a:ext uri="{FF2B5EF4-FFF2-40B4-BE49-F238E27FC236}">
                <a16:creationId xmlns:a16="http://schemas.microsoft.com/office/drawing/2014/main" id="{07565794-3AEB-5D2A-9147-A468135EEE6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8458"/>
          <a:stretch/>
        </p:blipFill>
        <p:spPr>
          <a:xfrm>
            <a:off x="4688732" y="0"/>
            <a:ext cx="7503268" cy="6858000"/>
          </a:xfrm>
          <a:prstGeom prst="rect">
            <a:avLst/>
          </a:prstGeom>
        </p:spPr>
      </p:pic>
      <p:sp>
        <p:nvSpPr>
          <p:cNvPr id="4" name="TextBox 26">
            <a:extLst>
              <a:ext uri="{FF2B5EF4-FFF2-40B4-BE49-F238E27FC236}">
                <a16:creationId xmlns:a16="http://schemas.microsoft.com/office/drawing/2014/main" id="{E028FDAC-A9BD-F631-C307-851E93DC74EA}"/>
              </a:ext>
            </a:extLst>
          </p:cNvPr>
          <p:cNvSpPr txBox="1">
            <a:spLocks noChangeArrowheads="1"/>
          </p:cNvSpPr>
          <p:nvPr userDrawn="1"/>
        </p:nvSpPr>
        <p:spPr bwMode="auto">
          <a:xfrm>
            <a:off x="11544299" y="6574374"/>
            <a:ext cx="312738" cy="110800"/>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fld id="{2682C2D1-8EA8-E748-B66F-74D4D53CF8F8}" type="slidenum">
              <a:rPr lang="en-US" altLang="en-US" sz="800" b="0" i="0" smtClean="0">
                <a:solidFill>
                  <a:schemeClr val="bg1"/>
                </a:solidFill>
                <a:latin typeface="Arial" panose="020B0604020202020204" pitchFamily="34" charset="0"/>
                <a:cs typeface="Arial" panose="020B0604020202020204" pitchFamily="34" charset="0"/>
              </a:rPr>
              <a:pPr algn="r" eaLnBrk="1" hangingPunct="1">
                <a:lnSpc>
                  <a:spcPct val="90000"/>
                </a:lnSpc>
                <a:spcAft>
                  <a:spcPts val="600"/>
                </a:spcAft>
                <a:buFont typeface="Arial" charset="0"/>
                <a:buNone/>
                <a:defRPr/>
              </a:pPr>
              <a:t>‹#›</a:t>
            </a:fld>
            <a:endParaRPr lang="en-US" altLang="en-US" sz="800" b="0" i="0" dirty="0">
              <a:solidFill>
                <a:schemeClr val="bg1"/>
              </a:solidFill>
              <a:latin typeface="Arial" panose="020B0604020202020204" pitchFamily="34" charset="0"/>
              <a:cs typeface="Arial" panose="020B0604020202020204" pitchFamily="34" charset="0"/>
            </a:endParaRPr>
          </a:p>
        </p:txBody>
      </p:sp>
      <p:sp>
        <p:nvSpPr>
          <p:cNvPr id="6" name="TextBox 20">
            <a:extLst>
              <a:ext uri="{FF2B5EF4-FFF2-40B4-BE49-F238E27FC236}">
                <a16:creationId xmlns:a16="http://schemas.microsoft.com/office/drawing/2014/main" id="{0E59B338-4397-5596-94B2-7E7477079AE8}"/>
              </a:ext>
            </a:extLst>
          </p:cNvPr>
          <p:cNvSpPr txBox="1">
            <a:spLocks noChangeArrowheads="1"/>
          </p:cNvSpPr>
          <p:nvPr userDrawn="1"/>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bg2">
                    <a:alpha val="75000"/>
                  </a:schemeClr>
                </a:solidFill>
                <a:latin typeface="Arial" panose="020B0604020202020204" pitchFamily="34" charset="0"/>
                <a:cs typeface="Arial" panose="020B0604020202020204" pitchFamily="34" charset="0"/>
              </a:rPr>
              <a:t>Public © 2025 Arm</a:t>
            </a:r>
          </a:p>
        </p:txBody>
      </p:sp>
      <p:pic>
        <p:nvPicPr>
          <p:cNvPr id="7" name="Picture 22">
            <a:extLst>
              <a:ext uri="{FF2B5EF4-FFF2-40B4-BE49-F238E27FC236}">
                <a16:creationId xmlns:a16="http://schemas.microsoft.com/office/drawing/2014/main" id="{AABC144D-EDF8-2933-D9F3-317A198BAAD8}"/>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34963" y="6531048"/>
            <a:ext cx="507599" cy="154861"/>
          </a:xfrm>
          <a:prstGeom prst="rect">
            <a:avLst/>
          </a:prstGeom>
        </p:spPr>
      </p:pic>
    </p:spTree>
    <p:extLst>
      <p:ext uri="{BB962C8B-B14F-4D97-AF65-F5344CB8AC3E}">
        <p14:creationId xmlns:p14="http://schemas.microsoft.com/office/powerpoint/2010/main" val="11986647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25_Section Divider slide">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3CDB6A-048E-6184-6207-868E8A1765EF}"/>
              </a:ext>
            </a:extLst>
          </p:cNvPr>
          <p:cNvSpPr/>
          <p:nvPr userDrawn="1"/>
        </p:nvSpPr>
        <p:spPr>
          <a:xfrm>
            <a:off x="0" y="0"/>
            <a:ext cx="12192000" cy="6858000"/>
          </a:xfrm>
          <a:prstGeom prst="rect">
            <a:avLst/>
          </a:prstGeom>
          <a:gradFill>
            <a:gsLst>
              <a:gs pos="0">
                <a:schemeClr val="tx2"/>
              </a:gs>
              <a:gs pos="99000">
                <a:srgbClr val="1484F5"/>
              </a:gs>
              <a:gs pos="40000">
                <a:schemeClr val="accent1"/>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0D0C20A8-C54D-65D4-11B8-C82D369D21F9}"/>
              </a:ext>
            </a:extLst>
          </p:cNvPr>
          <p:cNvSpPr>
            <a:spLocks noGrp="1"/>
          </p:cNvSpPr>
          <p:nvPr>
            <p:ph type="title" hasCustomPrompt="1"/>
          </p:nvPr>
        </p:nvSpPr>
        <p:spPr>
          <a:xfrm>
            <a:off x="6096000" y="3429000"/>
            <a:ext cx="5761037" cy="2067993"/>
          </a:xfrm>
        </p:spPr>
        <p:txBody>
          <a:bodyPr anchor="t" anchorCtr="0"/>
          <a:lstStyle>
            <a:lvl1pPr algn="l">
              <a:lnSpc>
                <a:spcPct val="85000"/>
              </a:lnSpc>
              <a:defRPr sz="4000" b="0" spc="-100" baseline="0">
                <a:solidFill>
                  <a:schemeClr val="bg1"/>
                </a:solidFill>
              </a:defRPr>
            </a:lvl1pPr>
          </a:lstStyle>
          <a:p>
            <a:r>
              <a:rPr lang="en-US" dirty="0"/>
              <a:t>Click to Edit </a:t>
            </a:r>
            <a:br>
              <a:rPr lang="en-US" dirty="0"/>
            </a:br>
            <a:r>
              <a:rPr lang="en-US" dirty="0"/>
              <a:t>Title Style</a:t>
            </a:r>
            <a:br>
              <a:rPr lang="en-US" dirty="0"/>
            </a:br>
            <a:r>
              <a:rPr lang="en-US" dirty="0"/>
              <a:t>Line 3</a:t>
            </a:r>
            <a:br>
              <a:rPr lang="en-US" dirty="0"/>
            </a:br>
            <a:r>
              <a:rPr lang="en-US" dirty="0"/>
              <a:t>Line 4</a:t>
            </a:r>
          </a:p>
        </p:txBody>
      </p:sp>
      <p:sp>
        <p:nvSpPr>
          <p:cNvPr id="11" name="Subtitle 2">
            <a:extLst>
              <a:ext uri="{FF2B5EF4-FFF2-40B4-BE49-F238E27FC236}">
                <a16:creationId xmlns:a16="http://schemas.microsoft.com/office/drawing/2014/main" id="{FF1AAD90-F573-8BD0-19A6-B91C4707E4CF}"/>
              </a:ext>
            </a:extLst>
          </p:cNvPr>
          <p:cNvSpPr>
            <a:spLocks noGrp="1"/>
          </p:cNvSpPr>
          <p:nvPr>
            <p:ph type="subTitle" idx="1" hasCustomPrompt="1"/>
          </p:nvPr>
        </p:nvSpPr>
        <p:spPr>
          <a:xfrm>
            <a:off x="6096000" y="5521072"/>
            <a:ext cx="5761037"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0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subtitle style</a:t>
            </a:r>
            <a:endParaRPr lang="en-GB" dirty="0"/>
          </a:p>
        </p:txBody>
      </p:sp>
      <p:sp>
        <p:nvSpPr>
          <p:cNvPr id="6" name="TextBox 26">
            <a:extLst>
              <a:ext uri="{FF2B5EF4-FFF2-40B4-BE49-F238E27FC236}">
                <a16:creationId xmlns:a16="http://schemas.microsoft.com/office/drawing/2014/main" id="{24B84CB4-71F3-F601-F020-E6CB4C95BC89}"/>
              </a:ext>
            </a:extLst>
          </p:cNvPr>
          <p:cNvSpPr txBox="1">
            <a:spLocks noChangeArrowheads="1"/>
          </p:cNvSpPr>
          <p:nvPr userDrawn="1"/>
        </p:nvSpPr>
        <p:spPr bwMode="auto">
          <a:xfrm>
            <a:off x="11544299" y="6574374"/>
            <a:ext cx="312738" cy="110800"/>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fld id="{2682C2D1-8EA8-E748-B66F-74D4D53CF8F8}" type="slidenum">
              <a:rPr lang="en-US" altLang="en-US" sz="800" b="0" i="0" smtClean="0">
                <a:solidFill>
                  <a:schemeClr val="bg1"/>
                </a:solidFill>
                <a:latin typeface="Arial" panose="020B0604020202020204" pitchFamily="34" charset="0"/>
                <a:cs typeface="Arial" panose="020B0604020202020204" pitchFamily="34" charset="0"/>
              </a:rPr>
              <a:pPr algn="r" eaLnBrk="1" hangingPunct="1">
                <a:lnSpc>
                  <a:spcPct val="90000"/>
                </a:lnSpc>
                <a:spcAft>
                  <a:spcPts val="600"/>
                </a:spcAft>
                <a:buFont typeface="Arial" charset="0"/>
                <a:buNone/>
                <a:defRPr/>
              </a:pPr>
              <a:t>‹#›</a:t>
            </a:fld>
            <a:endParaRPr lang="en-US" altLang="en-US" sz="800" b="0" i="0" dirty="0">
              <a:solidFill>
                <a:schemeClr val="bg1"/>
              </a:solidFill>
              <a:latin typeface="Arial" panose="020B0604020202020204" pitchFamily="34" charset="0"/>
              <a:cs typeface="Arial" panose="020B0604020202020204" pitchFamily="34" charset="0"/>
            </a:endParaRPr>
          </a:p>
        </p:txBody>
      </p:sp>
      <p:sp>
        <p:nvSpPr>
          <p:cNvPr id="7" name="TextBox 20">
            <a:extLst>
              <a:ext uri="{FF2B5EF4-FFF2-40B4-BE49-F238E27FC236}">
                <a16:creationId xmlns:a16="http://schemas.microsoft.com/office/drawing/2014/main" id="{12EEBC7B-1FB6-AF27-7BBF-FC8C9CE71456}"/>
              </a:ext>
            </a:extLst>
          </p:cNvPr>
          <p:cNvSpPr txBox="1">
            <a:spLocks noChangeArrowheads="1"/>
          </p:cNvSpPr>
          <p:nvPr userDrawn="1"/>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bg2">
                    <a:alpha val="75000"/>
                  </a:schemeClr>
                </a:solidFill>
                <a:latin typeface="Arial" panose="020B0604020202020204" pitchFamily="34" charset="0"/>
                <a:cs typeface="Arial" panose="020B0604020202020204" pitchFamily="34" charset="0"/>
              </a:rPr>
              <a:t>Public © 2025 Arm</a:t>
            </a:r>
          </a:p>
        </p:txBody>
      </p:sp>
      <p:pic>
        <p:nvPicPr>
          <p:cNvPr id="3" name="Picture 22">
            <a:extLst>
              <a:ext uri="{FF2B5EF4-FFF2-40B4-BE49-F238E27FC236}">
                <a16:creationId xmlns:a16="http://schemas.microsoft.com/office/drawing/2014/main" id="{3548D7FA-2928-C771-A153-26C14BB0C76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34963" y="6531048"/>
            <a:ext cx="507599" cy="154861"/>
          </a:xfrm>
          <a:prstGeom prst="rect">
            <a:avLst/>
          </a:prstGeom>
        </p:spPr>
      </p:pic>
    </p:spTree>
    <p:extLst>
      <p:ext uri="{BB962C8B-B14F-4D97-AF65-F5344CB8AC3E}">
        <p14:creationId xmlns:p14="http://schemas.microsoft.com/office/powerpoint/2010/main" val="39110053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4_Section Divider slide">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A72565-69F8-7D4C-9FFB-ADEF3B3C09B7}"/>
              </a:ext>
            </a:extLst>
          </p:cNvPr>
          <p:cNvSpPr/>
          <p:nvPr userDrawn="1"/>
        </p:nvSpPr>
        <p:spPr>
          <a:xfrm>
            <a:off x="0" y="0"/>
            <a:ext cx="12192000" cy="6858000"/>
          </a:xfrm>
          <a:prstGeom prst="rect">
            <a:avLst/>
          </a:prstGeom>
          <a:gradFill>
            <a:gsLst>
              <a:gs pos="0">
                <a:schemeClr val="tx2"/>
              </a:gs>
              <a:gs pos="99000">
                <a:srgbClr val="1484F5"/>
              </a:gs>
              <a:gs pos="40000">
                <a:schemeClr val="accent1"/>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AA63A8DA-23CA-97BC-A272-19AAFA70918C}"/>
              </a:ext>
            </a:extLst>
          </p:cNvPr>
          <p:cNvSpPr>
            <a:spLocks noGrp="1"/>
          </p:cNvSpPr>
          <p:nvPr>
            <p:ph type="title" hasCustomPrompt="1"/>
          </p:nvPr>
        </p:nvSpPr>
        <p:spPr>
          <a:xfrm>
            <a:off x="334963" y="3429000"/>
            <a:ext cx="5151437" cy="2067993"/>
          </a:xfrm>
        </p:spPr>
        <p:txBody>
          <a:bodyPr anchor="t" anchorCtr="0"/>
          <a:lstStyle>
            <a:lvl1pPr algn="l">
              <a:lnSpc>
                <a:spcPct val="85000"/>
              </a:lnSpc>
              <a:defRPr sz="4000" b="0" spc="-100" baseline="0">
                <a:solidFill>
                  <a:schemeClr val="bg1"/>
                </a:solidFill>
              </a:defRPr>
            </a:lvl1pPr>
          </a:lstStyle>
          <a:p>
            <a:r>
              <a:rPr lang="en-US" dirty="0"/>
              <a:t>Click to Edit </a:t>
            </a:r>
            <a:br>
              <a:rPr lang="en-US" dirty="0"/>
            </a:br>
            <a:r>
              <a:rPr lang="en-US" dirty="0"/>
              <a:t>Title Style</a:t>
            </a:r>
            <a:br>
              <a:rPr lang="en-US" dirty="0"/>
            </a:br>
            <a:r>
              <a:rPr lang="en-US" dirty="0"/>
              <a:t>Line 3</a:t>
            </a:r>
            <a:br>
              <a:rPr lang="en-US" dirty="0"/>
            </a:br>
            <a:r>
              <a:rPr lang="en-US" dirty="0"/>
              <a:t>Line 4</a:t>
            </a:r>
          </a:p>
        </p:txBody>
      </p:sp>
      <p:sp>
        <p:nvSpPr>
          <p:cNvPr id="4" name="Picture Placeholder 3">
            <a:extLst>
              <a:ext uri="{FF2B5EF4-FFF2-40B4-BE49-F238E27FC236}">
                <a16:creationId xmlns:a16="http://schemas.microsoft.com/office/drawing/2014/main" id="{AA1789B9-D8A7-9466-F754-97D58DA98805}"/>
              </a:ext>
            </a:extLst>
          </p:cNvPr>
          <p:cNvSpPr>
            <a:spLocks noGrp="1"/>
          </p:cNvSpPr>
          <p:nvPr>
            <p:ph type="pic" sz="quarter" idx="11"/>
          </p:nvPr>
        </p:nvSpPr>
        <p:spPr>
          <a:xfrm>
            <a:off x="6096002" y="1"/>
            <a:ext cx="6095999" cy="6857999"/>
          </a:xfrm>
          <a:custGeom>
            <a:avLst/>
            <a:gdLst>
              <a:gd name="connsiteX0" fmla="*/ 2621816 w 6095999"/>
              <a:gd name="connsiteY0" fmla="*/ 0 h 6857999"/>
              <a:gd name="connsiteX1" fmla="*/ 6095999 w 6095999"/>
              <a:gd name="connsiteY1" fmla="*/ 0 h 6857999"/>
              <a:gd name="connsiteX2" fmla="*/ 6095999 w 6095999"/>
              <a:gd name="connsiteY2" fmla="*/ 6857999 h 6857999"/>
              <a:gd name="connsiteX3" fmla="*/ 282366 w 6095999"/>
              <a:gd name="connsiteY3" fmla="*/ 6857999 h 6857999"/>
              <a:gd name="connsiteX4" fmla="*/ 274899 w 6095999"/>
              <a:gd name="connsiteY4" fmla="*/ 6835933 h 6857999"/>
              <a:gd name="connsiteX5" fmla="*/ 0 w 6095999"/>
              <a:gd name="connsiteY5" fmla="*/ 5017647 h 6857999"/>
              <a:gd name="connsiteX6" fmla="*/ 2456125 w 6095999"/>
              <a:gd name="connsiteY6" fmla="*/ 11782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6857999">
                <a:moveTo>
                  <a:pt x="2621816" y="0"/>
                </a:moveTo>
                <a:lnTo>
                  <a:pt x="6095999" y="0"/>
                </a:lnTo>
                <a:lnTo>
                  <a:pt x="6095999" y="6857999"/>
                </a:lnTo>
                <a:lnTo>
                  <a:pt x="282366" y="6857999"/>
                </a:lnTo>
                <a:lnTo>
                  <a:pt x="274899" y="6835933"/>
                </a:lnTo>
                <a:cubicBezTo>
                  <a:pt x="96244" y="6261537"/>
                  <a:pt x="0" y="5650832"/>
                  <a:pt x="0" y="5017647"/>
                </a:cubicBezTo>
                <a:cubicBezTo>
                  <a:pt x="0" y="3012563"/>
                  <a:pt x="965106" y="1232891"/>
                  <a:pt x="2456125" y="117826"/>
                </a:cubicBezTo>
                <a:close/>
              </a:path>
            </a:pathLst>
          </a:custGeom>
          <a:solidFill>
            <a:schemeClr val="bg1"/>
          </a:solidFill>
        </p:spPr>
        <p:txBody>
          <a:bodyPr wrap="square" anchor="ctr">
            <a:noAutofit/>
          </a:bodyPr>
          <a:lstStyle>
            <a:lvl1pPr marL="0" indent="0" algn="ctr">
              <a:buNone/>
              <a:defRPr/>
            </a:lvl1pPr>
          </a:lstStyle>
          <a:p>
            <a:endParaRPr lang="en-US" dirty="0"/>
          </a:p>
        </p:txBody>
      </p:sp>
      <p:sp>
        <p:nvSpPr>
          <p:cNvPr id="10" name="Subtitle 2">
            <a:extLst>
              <a:ext uri="{FF2B5EF4-FFF2-40B4-BE49-F238E27FC236}">
                <a16:creationId xmlns:a16="http://schemas.microsoft.com/office/drawing/2014/main" id="{1C93D28D-00B8-EACB-1395-1BEC72A9B999}"/>
              </a:ext>
            </a:extLst>
          </p:cNvPr>
          <p:cNvSpPr>
            <a:spLocks noGrp="1"/>
          </p:cNvSpPr>
          <p:nvPr>
            <p:ph type="subTitle" idx="1" hasCustomPrompt="1"/>
          </p:nvPr>
        </p:nvSpPr>
        <p:spPr>
          <a:xfrm>
            <a:off x="334963" y="5521072"/>
            <a:ext cx="5151437" cy="292988"/>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0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subtitle style</a:t>
            </a:r>
            <a:endParaRPr lang="en-GB" dirty="0"/>
          </a:p>
        </p:txBody>
      </p:sp>
      <p:sp>
        <p:nvSpPr>
          <p:cNvPr id="5" name="TextBox 26">
            <a:extLst>
              <a:ext uri="{FF2B5EF4-FFF2-40B4-BE49-F238E27FC236}">
                <a16:creationId xmlns:a16="http://schemas.microsoft.com/office/drawing/2014/main" id="{B6238B2A-A8A5-E2AB-8F04-5B5A523F4B15}"/>
              </a:ext>
            </a:extLst>
          </p:cNvPr>
          <p:cNvSpPr txBox="1">
            <a:spLocks noChangeArrowheads="1"/>
          </p:cNvSpPr>
          <p:nvPr userDrawn="1"/>
        </p:nvSpPr>
        <p:spPr bwMode="auto">
          <a:xfrm>
            <a:off x="11544299" y="6574374"/>
            <a:ext cx="312738" cy="110800"/>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fld id="{2682C2D1-8EA8-E748-B66F-74D4D53CF8F8}" type="slidenum">
              <a:rPr lang="en-US" altLang="en-US" sz="800" b="0" i="0" smtClean="0">
                <a:solidFill>
                  <a:schemeClr val="tx1"/>
                </a:solidFill>
                <a:latin typeface="Arial" panose="020B0604020202020204" pitchFamily="34" charset="0"/>
                <a:cs typeface="Arial" panose="020B0604020202020204" pitchFamily="34" charset="0"/>
              </a:rPr>
              <a:pPr algn="r" eaLnBrk="1" hangingPunct="1">
                <a:lnSpc>
                  <a:spcPct val="90000"/>
                </a:lnSpc>
                <a:spcAft>
                  <a:spcPts val="600"/>
                </a:spcAft>
                <a:buFont typeface="Arial" charset="0"/>
                <a:buNone/>
                <a:defRPr/>
              </a:pPr>
              <a:t>‹#›</a:t>
            </a:fld>
            <a:endParaRPr lang="en-US" altLang="en-US" sz="800" b="0" i="0" dirty="0">
              <a:solidFill>
                <a:schemeClr val="tx1"/>
              </a:solidFill>
              <a:latin typeface="Arial" panose="020B0604020202020204" pitchFamily="34" charset="0"/>
              <a:cs typeface="Arial" panose="020B0604020202020204" pitchFamily="34" charset="0"/>
            </a:endParaRPr>
          </a:p>
        </p:txBody>
      </p:sp>
      <p:sp>
        <p:nvSpPr>
          <p:cNvPr id="2" name="TextBox 20">
            <a:extLst>
              <a:ext uri="{FF2B5EF4-FFF2-40B4-BE49-F238E27FC236}">
                <a16:creationId xmlns:a16="http://schemas.microsoft.com/office/drawing/2014/main" id="{CB169062-0B35-9250-C992-E6343D715F73}"/>
              </a:ext>
            </a:extLst>
          </p:cNvPr>
          <p:cNvSpPr txBox="1">
            <a:spLocks noChangeArrowheads="1"/>
          </p:cNvSpPr>
          <p:nvPr userDrawn="1"/>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tx1">
                    <a:alpha val="50199"/>
                  </a:schemeClr>
                </a:solidFill>
                <a:latin typeface="Arial" panose="020B0604020202020204" pitchFamily="34" charset="0"/>
                <a:cs typeface="Arial" panose="020B0604020202020204" pitchFamily="34" charset="0"/>
              </a:rPr>
              <a:t>Public © 2025 Arm</a:t>
            </a:r>
          </a:p>
        </p:txBody>
      </p:sp>
      <p:pic>
        <p:nvPicPr>
          <p:cNvPr id="6" name="Picture 22">
            <a:extLst>
              <a:ext uri="{FF2B5EF4-FFF2-40B4-BE49-F238E27FC236}">
                <a16:creationId xmlns:a16="http://schemas.microsoft.com/office/drawing/2014/main" id="{FDBB7178-5316-3439-538A-2EDE75DD670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34963" y="6531048"/>
            <a:ext cx="507599" cy="154861"/>
          </a:xfrm>
          <a:prstGeom prst="rect">
            <a:avLst/>
          </a:prstGeom>
        </p:spPr>
      </p:pic>
    </p:spTree>
    <p:extLst>
      <p:ext uri="{BB962C8B-B14F-4D97-AF65-F5344CB8AC3E}">
        <p14:creationId xmlns:p14="http://schemas.microsoft.com/office/powerpoint/2010/main" val="15688674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1_Title Slide">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98978-DD5F-0102-606C-E4581697EB88}"/>
              </a:ext>
            </a:extLst>
          </p:cNvPr>
          <p:cNvSpPr/>
          <p:nvPr userDrawn="1"/>
        </p:nvSpPr>
        <p:spPr>
          <a:xfrm>
            <a:off x="0" y="0"/>
            <a:ext cx="12192000" cy="6858000"/>
          </a:xfrm>
          <a:prstGeom prst="rect">
            <a:avLst/>
          </a:prstGeom>
          <a:gradFill>
            <a:gsLst>
              <a:gs pos="0">
                <a:schemeClr val="tx2"/>
              </a:gs>
              <a:gs pos="99000">
                <a:srgbClr val="1484F5"/>
              </a:gs>
              <a:gs pos="40000">
                <a:schemeClr val="accent1"/>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a:extLst>
              <a:ext uri="{FF2B5EF4-FFF2-40B4-BE49-F238E27FC236}">
                <a16:creationId xmlns:a16="http://schemas.microsoft.com/office/drawing/2014/main" id="{9F7F906D-B036-EBA7-A79C-9CB0971E955D}"/>
              </a:ext>
            </a:extLst>
          </p:cNvPr>
          <p:cNvSpPr>
            <a:spLocks noGrp="1"/>
          </p:cNvSpPr>
          <p:nvPr>
            <p:ph type="subTitle" idx="1" hasCustomPrompt="1"/>
          </p:nvPr>
        </p:nvSpPr>
        <p:spPr>
          <a:xfrm>
            <a:off x="334963" y="5521072"/>
            <a:ext cx="5151437" cy="292988"/>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0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subtitle style</a:t>
            </a:r>
            <a:endParaRPr lang="en-GB" dirty="0"/>
          </a:p>
        </p:txBody>
      </p:sp>
      <p:pic>
        <p:nvPicPr>
          <p:cNvPr id="21" name="Graphic 20">
            <a:extLst>
              <a:ext uri="{FF2B5EF4-FFF2-40B4-BE49-F238E27FC236}">
                <a16:creationId xmlns:a16="http://schemas.microsoft.com/office/drawing/2014/main" id="{64AAB820-12AF-F669-57B8-65DFC760F48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3640"/>
          <a:stretch/>
        </p:blipFill>
        <p:spPr>
          <a:xfrm>
            <a:off x="4101352" y="0"/>
            <a:ext cx="8090647" cy="6858000"/>
          </a:xfrm>
          <a:prstGeom prst="rect">
            <a:avLst/>
          </a:prstGeom>
        </p:spPr>
      </p:pic>
      <p:sp>
        <p:nvSpPr>
          <p:cNvPr id="4" name="Title 1">
            <a:extLst>
              <a:ext uri="{FF2B5EF4-FFF2-40B4-BE49-F238E27FC236}">
                <a16:creationId xmlns:a16="http://schemas.microsoft.com/office/drawing/2014/main" id="{2CBC9AFA-318E-1B39-A4C3-A3273424EC42}"/>
              </a:ext>
            </a:extLst>
          </p:cNvPr>
          <p:cNvSpPr>
            <a:spLocks noGrp="1"/>
          </p:cNvSpPr>
          <p:nvPr>
            <p:ph type="title" hasCustomPrompt="1"/>
          </p:nvPr>
        </p:nvSpPr>
        <p:spPr>
          <a:xfrm>
            <a:off x="334963" y="3429000"/>
            <a:ext cx="5151437" cy="2067993"/>
          </a:xfrm>
        </p:spPr>
        <p:txBody>
          <a:bodyPr anchor="t" anchorCtr="0"/>
          <a:lstStyle>
            <a:lvl1pPr algn="l">
              <a:lnSpc>
                <a:spcPct val="85000"/>
              </a:lnSpc>
              <a:defRPr sz="2400" b="0" spc="0" baseline="0">
                <a:solidFill>
                  <a:schemeClr val="bg1"/>
                </a:solidFill>
              </a:defRPr>
            </a:lvl1pPr>
          </a:lstStyle>
          <a:p>
            <a:r>
              <a:rPr lang="en-US" dirty="0"/>
              <a:t>Click to Edit </a:t>
            </a:r>
            <a:br>
              <a:rPr lang="en-US" dirty="0"/>
            </a:br>
            <a:r>
              <a:rPr lang="en-US" dirty="0"/>
              <a:t>Title Style</a:t>
            </a:r>
            <a:br>
              <a:rPr lang="en-US" dirty="0"/>
            </a:br>
            <a:r>
              <a:rPr lang="en-US" dirty="0"/>
              <a:t>Line 3</a:t>
            </a:r>
            <a:br>
              <a:rPr lang="en-US" dirty="0"/>
            </a:br>
            <a:r>
              <a:rPr lang="en-US" dirty="0"/>
              <a:t>Line 4</a:t>
            </a:r>
          </a:p>
        </p:txBody>
      </p:sp>
      <p:sp>
        <p:nvSpPr>
          <p:cNvPr id="6" name="TextBox 26">
            <a:extLst>
              <a:ext uri="{FF2B5EF4-FFF2-40B4-BE49-F238E27FC236}">
                <a16:creationId xmlns:a16="http://schemas.microsoft.com/office/drawing/2014/main" id="{64BE84E3-2381-E806-1FF9-B9741E9A2695}"/>
              </a:ext>
            </a:extLst>
          </p:cNvPr>
          <p:cNvSpPr txBox="1">
            <a:spLocks noChangeArrowheads="1"/>
          </p:cNvSpPr>
          <p:nvPr userDrawn="1"/>
        </p:nvSpPr>
        <p:spPr bwMode="auto">
          <a:xfrm>
            <a:off x="11544299" y="6574374"/>
            <a:ext cx="312738" cy="110800"/>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fld id="{2682C2D1-8EA8-E748-B66F-74D4D53CF8F8}" type="slidenum">
              <a:rPr lang="en-US" altLang="en-US" sz="800" b="0" i="0" smtClean="0">
                <a:solidFill>
                  <a:schemeClr val="bg1"/>
                </a:solidFill>
                <a:latin typeface="Arial" panose="020B0604020202020204" pitchFamily="34" charset="0"/>
                <a:cs typeface="Arial" panose="020B0604020202020204" pitchFamily="34" charset="0"/>
              </a:rPr>
              <a:pPr algn="r" eaLnBrk="1" hangingPunct="1">
                <a:lnSpc>
                  <a:spcPct val="90000"/>
                </a:lnSpc>
                <a:spcAft>
                  <a:spcPts val="600"/>
                </a:spcAft>
                <a:buFont typeface="Arial" charset="0"/>
                <a:buNone/>
                <a:defRPr/>
              </a:pPr>
              <a:t>‹#›</a:t>
            </a:fld>
            <a:endParaRPr lang="en-US" altLang="en-US" sz="800" b="0" i="0" dirty="0">
              <a:solidFill>
                <a:schemeClr val="bg1"/>
              </a:solidFill>
              <a:latin typeface="Arial" panose="020B0604020202020204" pitchFamily="34" charset="0"/>
              <a:cs typeface="Arial" panose="020B0604020202020204" pitchFamily="34" charset="0"/>
            </a:endParaRPr>
          </a:p>
        </p:txBody>
      </p:sp>
      <p:sp>
        <p:nvSpPr>
          <p:cNvPr id="7" name="TextBox 20">
            <a:extLst>
              <a:ext uri="{FF2B5EF4-FFF2-40B4-BE49-F238E27FC236}">
                <a16:creationId xmlns:a16="http://schemas.microsoft.com/office/drawing/2014/main" id="{5C1A6627-1655-8C48-BBB8-278252AD9276}"/>
              </a:ext>
            </a:extLst>
          </p:cNvPr>
          <p:cNvSpPr txBox="1">
            <a:spLocks noChangeArrowheads="1"/>
          </p:cNvSpPr>
          <p:nvPr userDrawn="1"/>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bg2">
                    <a:alpha val="75000"/>
                  </a:schemeClr>
                </a:solidFill>
                <a:latin typeface="Arial" panose="020B0604020202020204" pitchFamily="34" charset="0"/>
                <a:cs typeface="Arial" panose="020B0604020202020204" pitchFamily="34" charset="0"/>
              </a:rPr>
              <a:t>Public © 2025 Arm</a:t>
            </a:r>
          </a:p>
        </p:txBody>
      </p:sp>
      <p:pic>
        <p:nvPicPr>
          <p:cNvPr id="5" name="Picture 22">
            <a:extLst>
              <a:ext uri="{FF2B5EF4-FFF2-40B4-BE49-F238E27FC236}">
                <a16:creationId xmlns:a16="http://schemas.microsoft.com/office/drawing/2014/main" id="{305FBFF3-D67E-10FF-6FA7-394CE56D6AB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34963" y="6531048"/>
            <a:ext cx="507599" cy="154861"/>
          </a:xfrm>
          <a:prstGeom prst="rect">
            <a:avLst/>
          </a:prstGeom>
        </p:spPr>
      </p:pic>
    </p:spTree>
    <p:extLst>
      <p:ext uri="{BB962C8B-B14F-4D97-AF65-F5344CB8AC3E}">
        <p14:creationId xmlns:p14="http://schemas.microsoft.com/office/powerpoint/2010/main" val="39205978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23_Section Divider slide">
    <p:bg>
      <p:bgPr>
        <a:solidFill>
          <a:schemeClr val="accent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9ABEE5-93EF-491D-228D-7893F85BACB9}"/>
              </a:ext>
            </a:extLst>
          </p:cNvPr>
          <p:cNvSpPr/>
          <p:nvPr userDrawn="1"/>
        </p:nvSpPr>
        <p:spPr>
          <a:xfrm>
            <a:off x="0" y="0"/>
            <a:ext cx="12192000" cy="6858000"/>
          </a:xfrm>
          <a:prstGeom prst="rect">
            <a:avLst/>
          </a:prstGeom>
          <a:gradFill>
            <a:gsLst>
              <a:gs pos="29000">
                <a:schemeClr val="tx2"/>
              </a:gs>
              <a:gs pos="100000">
                <a:schemeClr val="accent1"/>
              </a:gs>
            </a:gsLst>
            <a:lin ang="57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51E162B4-1E76-6A41-8A01-7EA4B4BFF77E}"/>
              </a:ext>
            </a:extLst>
          </p:cNvPr>
          <p:cNvSpPr>
            <a:spLocks noGrp="1"/>
          </p:cNvSpPr>
          <p:nvPr>
            <p:ph type="title" hasCustomPrompt="1"/>
          </p:nvPr>
        </p:nvSpPr>
        <p:spPr>
          <a:xfrm>
            <a:off x="6096000" y="3429000"/>
            <a:ext cx="5761037" cy="2067993"/>
          </a:xfrm>
        </p:spPr>
        <p:txBody>
          <a:bodyPr anchor="t" anchorCtr="0"/>
          <a:lstStyle>
            <a:lvl1pPr algn="l">
              <a:lnSpc>
                <a:spcPct val="85000"/>
              </a:lnSpc>
              <a:defRPr sz="4000" b="0" spc="-100" baseline="0">
                <a:solidFill>
                  <a:schemeClr val="bg1"/>
                </a:solidFill>
              </a:defRPr>
            </a:lvl1pPr>
          </a:lstStyle>
          <a:p>
            <a:r>
              <a:rPr lang="en-US" dirty="0"/>
              <a:t>Click to Edit </a:t>
            </a:r>
            <a:br>
              <a:rPr lang="en-US" dirty="0"/>
            </a:br>
            <a:r>
              <a:rPr lang="en-US" dirty="0"/>
              <a:t>Title Style</a:t>
            </a:r>
            <a:br>
              <a:rPr lang="en-US" dirty="0"/>
            </a:br>
            <a:r>
              <a:rPr lang="en-US" dirty="0"/>
              <a:t>Line 3</a:t>
            </a:r>
            <a:br>
              <a:rPr lang="en-US" dirty="0"/>
            </a:br>
            <a:r>
              <a:rPr lang="en-US" dirty="0"/>
              <a:t>Line 4</a:t>
            </a:r>
          </a:p>
        </p:txBody>
      </p:sp>
      <p:sp>
        <p:nvSpPr>
          <p:cNvPr id="19" name="Subtitle 2">
            <a:extLst>
              <a:ext uri="{FF2B5EF4-FFF2-40B4-BE49-F238E27FC236}">
                <a16:creationId xmlns:a16="http://schemas.microsoft.com/office/drawing/2014/main" id="{DE1258B5-E04F-388B-1997-FB9CF8C4FF2D}"/>
              </a:ext>
            </a:extLst>
          </p:cNvPr>
          <p:cNvSpPr>
            <a:spLocks noGrp="1"/>
          </p:cNvSpPr>
          <p:nvPr>
            <p:ph type="subTitle" idx="1" hasCustomPrompt="1"/>
          </p:nvPr>
        </p:nvSpPr>
        <p:spPr>
          <a:xfrm>
            <a:off x="6096000" y="5521072"/>
            <a:ext cx="5761037"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0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subtitle style</a:t>
            </a:r>
            <a:endParaRPr lang="en-GB" dirty="0"/>
          </a:p>
        </p:txBody>
      </p:sp>
      <p:sp>
        <p:nvSpPr>
          <p:cNvPr id="4" name="TextBox 26">
            <a:extLst>
              <a:ext uri="{FF2B5EF4-FFF2-40B4-BE49-F238E27FC236}">
                <a16:creationId xmlns:a16="http://schemas.microsoft.com/office/drawing/2014/main" id="{691025BF-745D-5DE4-EE33-730926E64B54}"/>
              </a:ext>
            </a:extLst>
          </p:cNvPr>
          <p:cNvSpPr txBox="1">
            <a:spLocks noChangeArrowheads="1"/>
          </p:cNvSpPr>
          <p:nvPr userDrawn="1"/>
        </p:nvSpPr>
        <p:spPr bwMode="auto">
          <a:xfrm>
            <a:off x="11544299" y="6574374"/>
            <a:ext cx="312738" cy="110800"/>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fld id="{2682C2D1-8EA8-E748-B66F-74D4D53CF8F8}" type="slidenum">
              <a:rPr lang="en-US" altLang="en-US" sz="800" b="0" i="0" smtClean="0">
                <a:solidFill>
                  <a:schemeClr val="bg1"/>
                </a:solidFill>
                <a:latin typeface="Arial" panose="020B0604020202020204" pitchFamily="34" charset="0"/>
                <a:cs typeface="Arial" panose="020B0604020202020204" pitchFamily="34" charset="0"/>
              </a:rPr>
              <a:pPr algn="r" eaLnBrk="1" hangingPunct="1">
                <a:lnSpc>
                  <a:spcPct val="90000"/>
                </a:lnSpc>
                <a:spcAft>
                  <a:spcPts val="600"/>
                </a:spcAft>
                <a:buFont typeface="Arial" charset="0"/>
                <a:buNone/>
                <a:defRPr/>
              </a:pPr>
              <a:t>‹#›</a:t>
            </a:fld>
            <a:endParaRPr lang="en-US" altLang="en-US" sz="800" b="0" i="0" dirty="0">
              <a:solidFill>
                <a:schemeClr val="bg1"/>
              </a:solidFill>
              <a:latin typeface="Arial" panose="020B0604020202020204" pitchFamily="34" charset="0"/>
              <a:cs typeface="Arial" panose="020B0604020202020204" pitchFamily="34" charset="0"/>
            </a:endParaRPr>
          </a:p>
        </p:txBody>
      </p:sp>
      <p:sp>
        <p:nvSpPr>
          <p:cNvPr id="5" name="TextBox 20">
            <a:extLst>
              <a:ext uri="{FF2B5EF4-FFF2-40B4-BE49-F238E27FC236}">
                <a16:creationId xmlns:a16="http://schemas.microsoft.com/office/drawing/2014/main" id="{B77C154C-CE11-FA7D-3A24-6E966B685ED1}"/>
              </a:ext>
            </a:extLst>
          </p:cNvPr>
          <p:cNvSpPr txBox="1">
            <a:spLocks noChangeArrowheads="1"/>
          </p:cNvSpPr>
          <p:nvPr userDrawn="1"/>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bg2">
                    <a:alpha val="75000"/>
                  </a:schemeClr>
                </a:solidFill>
                <a:latin typeface="Arial" panose="020B0604020202020204" pitchFamily="34" charset="0"/>
                <a:cs typeface="Arial" panose="020B0604020202020204" pitchFamily="34" charset="0"/>
              </a:rPr>
              <a:t>Public © 2025 Arm</a:t>
            </a:r>
          </a:p>
        </p:txBody>
      </p:sp>
      <p:pic>
        <p:nvPicPr>
          <p:cNvPr id="6" name="Picture 22">
            <a:extLst>
              <a:ext uri="{FF2B5EF4-FFF2-40B4-BE49-F238E27FC236}">
                <a16:creationId xmlns:a16="http://schemas.microsoft.com/office/drawing/2014/main" id="{E853A676-C9C0-3C5E-2DCC-AC0DC06837D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34963" y="6531048"/>
            <a:ext cx="507599" cy="154861"/>
          </a:xfrm>
          <a:prstGeom prst="rect">
            <a:avLst/>
          </a:prstGeom>
        </p:spPr>
      </p:pic>
    </p:spTree>
    <p:extLst>
      <p:ext uri="{BB962C8B-B14F-4D97-AF65-F5344CB8AC3E}">
        <p14:creationId xmlns:p14="http://schemas.microsoft.com/office/powerpoint/2010/main" val="33135271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4_Title Slide">
    <p:bg>
      <p:bgPr>
        <a:solidFill>
          <a:schemeClr val="accent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485EBA8-5BF4-39D5-5B17-4925B0B63CFB}"/>
              </a:ext>
            </a:extLst>
          </p:cNvPr>
          <p:cNvSpPr/>
          <p:nvPr userDrawn="1"/>
        </p:nvSpPr>
        <p:spPr>
          <a:xfrm>
            <a:off x="0" y="0"/>
            <a:ext cx="12192000" cy="6858000"/>
          </a:xfrm>
          <a:prstGeom prst="rect">
            <a:avLst/>
          </a:prstGeom>
          <a:gradFill>
            <a:gsLst>
              <a:gs pos="29000">
                <a:schemeClr val="tx2"/>
              </a:gs>
              <a:gs pos="100000">
                <a:schemeClr val="accent1"/>
              </a:gs>
            </a:gsLst>
            <a:lin ang="57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B8ED11AB-6788-862E-E56B-79CD4205D7BD}"/>
              </a:ext>
            </a:extLst>
          </p:cNvPr>
          <p:cNvSpPr>
            <a:spLocks noGrp="1"/>
          </p:cNvSpPr>
          <p:nvPr>
            <p:ph type="pic" sz="quarter" idx="11"/>
          </p:nvPr>
        </p:nvSpPr>
        <p:spPr>
          <a:xfrm>
            <a:off x="6096002" y="1"/>
            <a:ext cx="6095999" cy="6857999"/>
          </a:xfrm>
          <a:custGeom>
            <a:avLst/>
            <a:gdLst>
              <a:gd name="connsiteX0" fmla="*/ 2621816 w 6095999"/>
              <a:gd name="connsiteY0" fmla="*/ 0 h 6857999"/>
              <a:gd name="connsiteX1" fmla="*/ 6095999 w 6095999"/>
              <a:gd name="connsiteY1" fmla="*/ 0 h 6857999"/>
              <a:gd name="connsiteX2" fmla="*/ 6095999 w 6095999"/>
              <a:gd name="connsiteY2" fmla="*/ 6857999 h 6857999"/>
              <a:gd name="connsiteX3" fmla="*/ 282366 w 6095999"/>
              <a:gd name="connsiteY3" fmla="*/ 6857999 h 6857999"/>
              <a:gd name="connsiteX4" fmla="*/ 274899 w 6095999"/>
              <a:gd name="connsiteY4" fmla="*/ 6835933 h 6857999"/>
              <a:gd name="connsiteX5" fmla="*/ 0 w 6095999"/>
              <a:gd name="connsiteY5" fmla="*/ 5017647 h 6857999"/>
              <a:gd name="connsiteX6" fmla="*/ 2456125 w 6095999"/>
              <a:gd name="connsiteY6" fmla="*/ 11782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6857999">
                <a:moveTo>
                  <a:pt x="2621816" y="0"/>
                </a:moveTo>
                <a:lnTo>
                  <a:pt x="6095999" y="0"/>
                </a:lnTo>
                <a:lnTo>
                  <a:pt x="6095999" y="6857999"/>
                </a:lnTo>
                <a:lnTo>
                  <a:pt x="282366" y="6857999"/>
                </a:lnTo>
                <a:lnTo>
                  <a:pt x="274899" y="6835933"/>
                </a:lnTo>
                <a:cubicBezTo>
                  <a:pt x="96244" y="6261537"/>
                  <a:pt x="0" y="5650832"/>
                  <a:pt x="0" y="5017647"/>
                </a:cubicBezTo>
                <a:cubicBezTo>
                  <a:pt x="0" y="3012563"/>
                  <a:pt x="965106" y="1232891"/>
                  <a:pt x="2456125" y="117826"/>
                </a:cubicBezTo>
                <a:close/>
              </a:path>
            </a:pathLst>
          </a:custGeom>
          <a:solidFill>
            <a:schemeClr val="bg1"/>
          </a:solidFill>
        </p:spPr>
        <p:txBody>
          <a:bodyPr wrap="square" anchor="ctr">
            <a:noAutofit/>
          </a:bodyPr>
          <a:lstStyle>
            <a:lvl1pPr marL="0" indent="0" algn="ctr">
              <a:buNone/>
              <a:defRPr/>
            </a:lvl1pPr>
          </a:lstStyle>
          <a:p>
            <a:endParaRPr lang="en-US" dirty="0"/>
          </a:p>
        </p:txBody>
      </p:sp>
      <p:sp>
        <p:nvSpPr>
          <p:cNvPr id="10" name="Title 1">
            <a:extLst>
              <a:ext uri="{FF2B5EF4-FFF2-40B4-BE49-F238E27FC236}">
                <a16:creationId xmlns:a16="http://schemas.microsoft.com/office/drawing/2014/main" id="{8C031A48-4339-3EEF-9438-7E994A23FFC6}"/>
              </a:ext>
            </a:extLst>
          </p:cNvPr>
          <p:cNvSpPr>
            <a:spLocks noGrp="1"/>
          </p:cNvSpPr>
          <p:nvPr>
            <p:ph type="title" hasCustomPrompt="1"/>
          </p:nvPr>
        </p:nvSpPr>
        <p:spPr>
          <a:xfrm>
            <a:off x="334963" y="3429000"/>
            <a:ext cx="5151437" cy="2067993"/>
          </a:xfrm>
        </p:spPr>
        <p:txBody>
          <a:bodyPr anchor="t" anchorCtr="0"/>
          <a:lstStyle>
            <a:lvl1pPr algn="l">
              <a:lnSpc>
                <a:spcPct val="85000"/>
              </a:lnSpc>
              <a:defRPr sz="4000" b="0" spc="-100" baseline="0">
                <a:solidFill>
                  <a:schemeClr val="bg1"/>
                </a:solidFill>
              </a:defRPr>
            </a:lvl1pPr>
          </a:lstStyle>
          <a:p>
            <a:r>
              <a:rPr lang="en-US" dirty="0"/>
              <a:t>Click to Edit </a:t>
            </a:r>
            <a:br>
              <a:rPr lang="en-US" dirty="0"/>
            </a:br>
            <a:r>
              <a:rPr lang="en-US" dirty="0"/>
              <a:t>Title Style</a:t>
            </a:r>
            <a:br>
              <a:rPr lang="en-US" dirty="0"/>
            </a:br>
            <a:r>
              <a:rPr lang="en-US" dirty="0"/>
              <a:t>Line 3</a:t>
            </a:r>
            <a:br>
              <a:rPr lang="en-US" dirty="0"/>
            </a:br>
            <a:r>
              <a:rPr lang="en-US" dirty="0"/>
              <a:t>Line 4</a:t>
            </a:r>
          </a:p>
        </p:txBody>
      </p:sp>
      <p:sp>
        <p:nvSpPr>
          <p:cNvPr id="11" name="Subtitle 2">
            <a:extLst>
              <a:ext uri="{FF2B5EF4-FFF2-40B4-BE49-F238E27FC236}">
                <a16:creationId xmlns:a16="http://schemas.microsoft.com/office/drawing/2014/main" id="{51B1412F-135B-2518-55B4-63D1536F54BF}"/>
              </a:ext>
            </a:extLst>
          </p:cNvPr>
          <p:cNvSpPr>
            <a:spLocks noGrp="1"/>
          </p:cNvSpPr>
          <p:nvPr>
            <p:ph type="subTitle" idx="1" hasCustomPrompt="1"/>
          </p:nvPr>
        </p:nvSpPr>
        <p:spPr>
          <a:xfrm>
            <a:off x="334963" y="5521072"/>
            <a:ext cx="5151437" cy="292988"/>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0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subtitle style</a:t>
            </a:r>
            <a:endParaRPr lang="en-GB" dirty="0"/>
          </a:p>
        </p:txBody>
      </p:sp>
      <p:sp>
        <p:nvSpPr>
          <p:cNvPr id="4" name="TextBox 26">
            <a:extLst>
              <a:ext uri="{FF2B5EF4-FFF2-40B4-BE49-F238E27FC236}">
                <a16:creationId xmlns:a16="http://schemas.microsoft.com/office/drawing/2014/main" id="{CC01F541-833F-F498-AB2D-D9E094D70FFE}"/>
              </a:ext>
            </a:extLst>
          </p:cNvPr>
          <p:cNvSpPr txBox="1">
            <a:spLocks noChangeArrowheads="1"/>
          </p:cNvSpPr>
          <p:nvPr userDrawn="1"/>
        </p:nvSpPr>
        <p:spPr bwMode="auto">
          <a:xfrm>
            <a:off x="11544299" y="6574374"/>
            <a:ext cx="312738" cy="110800"/>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fld id="{2682C2D1-8EA8-E748-B66F-74D4D53CF8F8}" type="slidenum">
              <a:rPr lang="en-US" altLang="en-US" sz="800" b="0" i="0" smtClean="0">
                <a:solidFill>
                  <a:schemeClr val="tx1"/>
                </a:solidFill>
                <a:latin typeface="Arial" panose="020B0604020202020204" pitchFamily="34" charset="0"/>
                <a:cs typeface="Arial" panose="020B0604020202020204" pitchFamily="34" charset="0"/>
              </a:rPr>
              <a:pPr algn="r" eaLnBrk="1" hangingPunct="1">
                <a:lnSpc>
                  <a:spcPct val="90000"/>
                </a:lnSpc>
                <a:spcAft>
                  <a:spcPts val="600"/>
                </a:spcAft>
                <a:buFont typeface="Arial" charset="0"/>
                <a:buNone/>
                <a:defRPr/>
              </a:pPr>
              <a:t>‹#›</a:t>
            </a:fld>
            <a:endParaRPr lang="en-US" altLang="en-US" sz="800" b="0" i="0" dirty="0">
              <a:solidFill>
                <a:schemeClr val="tx1"/>
              </a:solidFill>
              <a:latin typeface="Arial" panose="020B0604020202020204" pitchFamily="34" charset="0"/>
              <a:cs typeface="Arial" panose="020B0604020202020204" pitchFamily="34" charset="0"/>
            </a:endParaRPr>
          </a:p>
        </p:txBody>
      </p:sp>
      <p:sp>
        <p:nvSpPr>
          <p:cNvPr id="3" name="TextBox 20">
            <a:extLst>
              <a:ext uri="{FF2B5EF4-FFF2-40B4-BE49-F238E27FC236}">
                <a16:creationId xmlns:a16="http://schemas.microsoft.com/office/drawing/2014/main" id="{60512D20-F523-66CF-3420-7E4A0E9E449D}"/>
              </a:ext>
            </a:extLst>
          </p:cNvPr>
          <p:cNvSpPr txBox="1">
            <a:spLocks noChangeArrowheads="1"/>
          </p:cNvSpPr>
          <p:nvPr userDrawn="1"/>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tx1">
                    <a:alpha val="50199"/>
                  </a:schemeClr>
                </a:solidFill>
                <a:latin typeface="Arial" panose="020B0604020202020204" pitchFamily="34" charset="0"/>
                <a:cs typeface="Arial" panose="020B0604020202020204" pitchFamily="34" charset="0"/>
              </a:rPr>
              <a:t>Public © 2025 Arm</a:t>
            </a:r>
          </a:p>
        </p:txBody>
      </p:sp>
      <p:pic>
        <p:nvPicPr>
          <p:cNvPr id="7" name="Picture 22">
            <a:extLst>
              <a:ext uri="{FF2B5EF4-FFF2-40B4-BE49-F238E27FC236}">
                <a16:creationId xmlns:a16="http://schemas.microsoft.com/office/drawing/2014/main" id="{98416B02-4319-B2F0-AB80-87262233F1F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34963" y="6531048"/>
            <a:ext cx="507599" cy="154861"/>
          </a:xfrm>
          <a:prstGeom prst="rect">
            <a:avLst/>
          </a:prstGeom>
        </p:spPr>
      </p:pic>
    </p:spTree>
    <p:extLst>
      <p:ext uri="{BB962C8B-B14F-4D97-AF65-F5344CB8AC3E}">
        <p14:creationId xmlns:p14="http://schemas.microsoft.com/office/powerpoint/2010/main" val="3979835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6_Section Divider slide">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CE84EE0-315E-9B74-BC23-E8B1DC32DD1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23" y="12288"/>
            <a:ext cx="12170154" cy="6845712"/>
          </a:xfrm>
          <a:prstGeom prst="rect">
            <a:avLst/>
          </a:prstGeom>
        </p:spPr>
      </p:pic>
      <p:sp>
        <p:nvSpPr>
          <p:cNvPr id="4" name="Title 1">
            <a:extLst>
              <a:ext uri="{FF2B5EF4-FFF2-40B4-BE49-F238E27FC236}">
                <a16:creationId xmlns:a16="http://schemas.microsoft.com/office/drawing/2014/main" id="{51C77175-EEE9-25B1-527F-B9622D6F21FD}"/>
              </a:ext>
            </a:extLst>
          </p:cNvPr>
          <p:cNvSpPr>
            <a:spLocks noGrp="1"/>
          </p:cNvSpPr>
          <p:nvPr>
            <p:ph type="title" hasCustomPrompt="1"/>
          </p:nvPr>
        </p:nvSpPr>
        <p:spPr>
          <a:xfrm>
            <a:off x="360679" y="1510375"/>
            <a:ext cx="5736792" cy="2075688"/>
          </a:xfrm>
        </p:spPr>
        <p:txBody>
          <a:bodyPr anchor="b" anchorCtr="0"/>
          <a:lstStyle>
            <a:lvl1pPr algn="l">
              <a:lnSpc>
                <a:spcPct val="85000"/>
              </a:lnSpc>
              <a:defRPr sz="4000" b="0" spc="-100" baseline="0">
                <a:solidFill>
                  <a:schemeClr val="bg1"/>
                </a:solidFill>
              </a:defRPr>
            </a:lvl1pPr>
          </a:lstStyle>
          <a:p>
            <a:r>
              <a:rPr lang="en-US" dirty="0"/>
              <a:t>Click to Edit </a:t>
            </a:r>
            <a:br>
              <a:rPr lang="en-US" dirty="0"/>
            </a:br>
            <a:r>
              <a:rPr lang="en-US" dirty="0"/>
              <a:t>Title Style</a:t>
            </a:r>
            <a:br>
              <a:rPr lang="en-US" dirty="0"/>
            </a:br>
            <a:r>
              <a:rPr lang="en-US" dirty="0"/>
              <a:t>Line 3</a:t>
            </a:r>
            <a:br>
              <a:rPr lang="en-US" dirty="0"/>
            </a:br>
            <a:r>
              <a:rPr lang="en-US" dirty="0"/>
              <a:t>Line 4</a:t>
            </a:r>
          </a:p>
        </p:txBody>
      </p:sp>
      <p:sp>
        <p:nvSpPr>
          <p:cNvPr id="5" name="Subtitle 2">
            <a:extLst>
              <a:ext uri="{FF2B5EF4-FFF2-40B4-BE49-F238E27FC236}">
                <a16:creationId xmlns:a16="http://schemas.microsoft.com/office/drawing/2014/main" id="{7C068D1C-F77C-7DC1-26D4-A7A885E94BBB}"/>
              </a:ext>
            </a:extLst>
          </p:cNvPr>
          <p:cNvSpPr>
            <a:spLocks noGrp="1"/>
          </p:cNvSpPr>
          <p:nvPr>
            <p:ph type="subTitle" idx="1" hasCustomPrompt="1"/>
          </p:nvPr>
        </p:nvSpPr>
        <p:spPr>
          <a:xfrm>
            <a:off x="360678" y="3788370"/>
            <a:ext cx="5736792"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000">
                <a:solidFill>
                  <a:schemeClr val="bg2"/>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subtitle style</a:t>
            </a:r>
            <a:endParaRPr lang="en-GB" dirty="0"/>
          </a:p>
        </p:txBody>
      </p:sp>
      <p:sp>
        <p:nvSpPr>
          <p:cNvPr id="6" name="Text Placeholder 28">
            <a:extLst>
              <a:ext uri="{FF2B5EF4-FFF2-40B4-BE49-F238E27FC236}">
                <a16:creationId xmlns:a16="http://schemas.microsoft.com/office/drawing/2014/main" id="{10DA7FAA-DCCA-CF1C-ECD1-04C3E040B2CC}"/>
              </a:ext>
            </a:extLst>
          </p:cNvPr>
          <p:cNvSpPr>
            <a:spLocks noGrp="1"/>
          </p:cNvSpPr>
          <p:nvPr>
            <p:ph type="body" sz="quarter" idx="13" hasCustomPrompt="1"/>
          </p:nvPr>
        </p:nvSpPr>
        <p:spPr>
          <a:xfrm>
            <a:off x="360678" y="6311068"/>
            <a:ext cx="2881312" cy="213557"/>
          </a:xfrm>
        </p:spPr>
        <p:txBody>
          <a:bodyPr anchor="t"/>
          <a:lstStyle>
            <a:lvl1pPr marL="0" indent="0" algn="l">
              <a:spcAft>
                <a:spcPts val="600"/>
              </a:spcAft>
              <a:buFontTx/>
              <a:buNone/>
              <a:defRPr sz="1600">
                <a:solidFill>
                  <a:schemeClr val="bg1"/>
                </a:solidFill>
              </a:defRPr>
            </a:lvl1pPr>
          </a:lstStyle>
          <a:p>
            <a:pPr lvl="0"/>
            <a:r>
              <a:rPr lang="en-US" dirty="0"/>
              <a:t>Date</a:t>
            </a:r>
          </a:p>
        </p:txBody>
      </p:sp>
      <p:sp>
        <p:nvSpPr>
          <p:cNvPr id="7" name="Text Placeholder 28">
            <a:extLst>
              <a:ext uri="{FF2B5EF4-FFF2-40B4-BE49-F238E27FC236}">
                <a16:creationId xmlns:a16="http://schemas.microsoft.com/office/drawing/2014/main" id="{86B7BE92-B2BC-8117-727B-EBD35705FBC9}"/>
              </a:ext>
            </a:extLst>
          </p:cNvPr>
          <p:cNvSpPr>
            <a:spLocks noGrp="1"/>
          </p:cNvSpPr>
          <p:nvPr>
            <p:ph type="body" sz="quarter" idx="12" hasCustomPrompt="1"/>
          </p:nvPr>
        </p:nvSpPr>
        <p:spPr>
          <a:xfrm>
            <a:off x="360678" y="6040944"/>
            <a:ext cx="2881312" cy="209279"/>
          </a:xfrm>
        </p:spPr>
        <p:txBody>
          <a:bodyPr anchor="t"/>
          <a:lstStyle>
            <a:lvl1pPr marL="0" indent="0" algn="l">
              <a:spcAft>
                <a:spcPts val="600"/>
              </a:spcAft>
              <a:buFontTx/>
              <a:buNone/>
              <a:defRPr sz="1600">
                <a:solidFill>
                  <a:schemeClr val="bg1"/>
                </a:solidFill>
              </a:defRPr>
            </a:lvl1pPr>
          </a:lstStyle>
          <a:p>
            <a:pPr lvl="0"/>
            <a:r>
              <a:rPr lang="en-US" dirty="0"/>
              <a:t>Author Name</a:t>
            </a:r>
          </a:p>
        </p:txBody>
      </p:sp>
      <p:sp>
        <p:nvSpPr>
          <p:cNvPr id="11" name="TextBox 26">
            <a:extLst>
              <a:ext uri="{FF2B5EF4-FFF2-40B4-BE49-F238E27FC236}">
                <a16:creationId xmlns:a16="http://schemas.microsoft.com/office/drawing/2014/main" id="{58D99759-E104-0D75-C1DB-0A9A0C25A474}"/>
              </a:ext>
            </a:extLst>
          </p:cNvPr>
          <p:cNvSpPr txBox="1">
            <a:spLocks noChangeArrowheads="1"/>
          </p:cNvSpPr>
          <p:nvPr userDrawn="1"/>
        </p:nvSpPr>
        <p:spPr bwMode="auto">
          <a:xfrm>
            <a:off x="11544299" y="6574374"/>
            <a:ext cx="312738" cy="110800"/>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fld id="{2682C2D1-8EA8-E748-B66F-74D4D53CF8F8}" type="slidenum">
              <a:rPr lang="en-US" altLang="en-US" sz="800" b="0" i="0" smtClean="0">
                <a:solidFill>
                  <a:schemeClr val="bg1"/>
                </a:solidFill>
                <a:latin typeface="Arial" panose="020B0604020202020204" pitchFamily="34" charset="0"/>
                <a:cs typeface="Arial" panose="020B0604020202020204" pitchFamily="34" charset="0"/>
              </a:rPr>
              <a:pPr algn="r" eaLnBrk="1" hangingPunct="1">
                <a:lnSpc>
                  <a:spcPct val="90000"/>
                </a:lnSpc>
                <a:spcAft>
                  <a:spcPts val="600"/>
                </a:spcAft>
                <a:buFont typeface="Arial" charset="0"/>
                <a:buNone/>
                <a:defRPr/>
              </a:pPr>
              <a:t>‹#›</a:t>
            </a:fld>
            <a:endParaRPr lang="en-US" altLang="en-US" sz="800" b="0" i="0" dirty="0">
              <a:solidFill>
                <a:schemeClr val="bg1"/>
              </a:solidFill>
              <a:latin typeface="Arial" panose="020B0604020202020204" pitchFamily="34" charset="0"/>
              <a:cs typeface="Arial" panose="020B0604020202020204" pitchFamily="34" charset="0"/>
            </a:endParaRPr>
          </a:p>
        </p:txBody>
      </p:sp>
      <p:sp>
        <p:nvSpPr>
          <p:cNvPr id="13" name="TextBox 20">
            <a:extLst>
              <a:ext uri="{FF2B5EF4-FFF2-40B4-BE49-F238E27FC236}">
                <a16:creationId xmlns:a16="http://schemas.microsoft.com/office/drawing/2014/main" id="{E4E6591A-AC04-6138-7360-1E12248FAD64}"/>
              </a:ext>
            </a:extLst>
          </p:cNvPr>
          <p:cNvSpPr txBox="1">
            <a:spLocks noChangeArrowheads="1"/>
          </p:cNvSpPr>
          <p:nvPr userDrawn="1"/>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bg2">
                    <a:alpha val="75000"/>
                  </a:schemeClr>
                </a:solidFill>
                <a:latin typeface="Arial" panose="020B0604020202020204" pitchFamily="34" charset="0"/>
                <a:cs typeface="Arial" panose="020B0604020202020204" pitchFamily="34" charset="0"/>
              </a:rPr>
              <a:t>Public © 2025 Arm</a:t>
            </a:r>
          </a:p>
        </p:txBody>
      </p:sp>
      <p:pic>
        <p:nvPicPr>
          <p:cNvPr id="3" name="Picture 11">
            <a:extLst>
              <a:ext uri="{FF2B5EF4-FFF2-40B4-BE49-F238E27FC236}">
                <a16:creationId xmlns:a16="http://schemas.microsoft.com/office/drawing/2014/main" id="{6F8770C2-A68E-3EDF-2B41-11181D29DFB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34963" y="337495"/>
            <a:ext cx="1174240" cy="358243"/>
          </a:xfrm>
          <a:prstGeom prst="rect">
            <a:avLst/>
          </a:prstGeom>
        </p:spPr>
      </p:pic>
    </p:spTree>
    <p:extLst>
      <p:ext uri="{BB962C8B-B14F-4D97-AF65-F5344CB8AC3E}">
        <p14:creationId xmlns:p14="http://schemas.microsoft.com/office/powerpoint/2010/main" val="38245057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7_Title Slide">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BD8FF1-245A-4013-5A44-1059CE6BE1E3}"/>
              </a:ext>
            </a:extLst>
          </p:cNvPr>
          <p:cNvSpPr/>
          <p:nvPr userDrawn="1"/>
        </p:nvSpPr>
        <p:spPr>
          <a:xfrm>
            <a:off x="0" y="3641"/>
            <a:ext cx="12192000" cy="6858000"/>
          </a:xfrm>
          <a:prstGeom prst="rect">
            <a:avLst/>
          </a:prstGeom>
          <a:gradFill>
            <a:gsLst>
              <a:gs pos="29000">
                <a:schemeClr val="tx2"/>
              </a:gs>
              <a:gs pos="100000">
                <a:schemeClr val="accent1"/>
              </a:gs>
            </a:gsLst>
            <a:lin ang="57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2">
            <a:extLst>
              <a:ext uri="{FF2B5EF4-FFF2-40B4-BE49-F238E27FC236}">
                <a16:creationId xmlns:a16="http://schemas.microsoft.com/office/drawing/2014/main" id="{87A20BF6-68D1-FE7E-5733-0C09036B17A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34963" y="6531048"/>
            <a:ext cx="507599" cy="154861"/>
          </a:xfrm>
          <a:prstGeom prst="rect">
            <a:avLst/>
          </a:prstGeom>
        </p:spPr>
      </p:pic>
      <p:pic>
        <p:nvPicPr>
          <p:cNvPr id="13" name="Graphic 12">
            <a:extLst>
              <a:ext uri="{FF2B5EF4-FFF2-40B4-BE49-F238E27FC236}">
                <a16:creationId xmlns:a16="http://schemas.microsoft.com/office/drawing/2014/main" id="{879AC630-79C0-5BBC-6D49-8063F75D5CE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8458"/>
          <a:stretch/>
        </p:blipFill>
        <p:spPr>
          <a:xfrm>
            <a:off x="4688732" y="0"/>
            <a:ext cx="7503268" cy="6858000"/>
          </a:xfrm>
          <a:prstGeom prst="rect">
            <a:avLst/>
          </a:prstGeom>
        </p:spPr>
      </p:pic>
      <p:sp>
        <p:nvSpPr>
          <p:cNvPr id="2" name="Title 1">
            <a:extLst>
              <a:ext uri="{FF2B5EF4-FFF2-40B4-BE49-F238E27FC236}">
                <a16:creationId xmlns:a16="http://schemas.microsoft.com/office/drawing/2014/main" id="{2776F8AE-E471-3521-ED82-EDDE4F14C612}"/>
              </a:ext>
            </a:extLst>
          </p:cNvPr>
          <p:cNvSpPr>
            <a:spLocks noGrp="1"/>
          </p:cNvSpPr>
          <p:nvPr>
            <p:ph type="title" hasCustomPrompt="1"/>
          </p:nvPr>
        </p:nvSpPr>
        <p:spPr>
          <a:xfrm>
            <a:off x="334963" y="3429000"/>
            <a:ext cx="6192840" cy="2067993"/>
          </a:xfrm>
        </p:spPr>
        <p:txBody>
          <a:bodyPr anchor="t" anchorCtr="0"/>
          <a:lstStyle>
            <a:lvl1pPr algn="l">
              <a:lnSpc>
                <a:spcPct val="85000"/>
              </a:lnSpc>
              <a:defRPr sz="2400" b="0" spc="0" baseline="0">
                <a:solidFill>
                  <a:schemeClr val="bg1"/>
                </a:solidFill>
              </a:defRPr>
            </a:lvl1pPr>
          </a:lstStyle>
          <a:p>
            <a:r>
              <a:rPr lang="en-US" dirty="0"/>
              <a:t>Click to Edit </a:t>
            </a:r>
            <a:br>
              <a:rPr lang="en-US" dirty="0"/>
            </a:br>
            <a:r>
              <a:rPr lang="en-US" dirty="0"/>
              <a:t>Title Style</a:t>
            </a:r>
            <a:br>
              <a:rPr lang="en-US" dirty="0"/>
            </a:br>
            <a:r>
              <a:rPr lang="en-US" dirty="0"/>
              <a:t>Line 3</a:t>
            </a:r>
            <a:br>
              <a:rPr lang="en-US" dirty="0"/>
            </a:br>
            <a:r>
              <a:rPr lang="en-US" dirty="0"/>
              <a:t>Line 4</a:t>
            </a:r>
          </a:p>
        </p:txBody>
      </p:sp>
      <p:sp>
        <p:nvSpPr>
          <p:cNvPr id="3" name="Subtitle 2">
            <a:extLst>
              <a:ext uri="{FF2B5EF4-FFF2-40B4-BE49-F238E27FC236}">
                <a16:creationId xmlns:a16="http://schemas.microsoft.com/office/drawing/2014/main" id="{91D9C987-32D8-B116-A2B4-FF51E539473F}"/>
              </a:ext>
            </a:extLst>
          </p:cNvPr>
          <p:cNvSpPr>
            <a:spLocks noGrp="1"/>
          </p:cNvSpPr>
          <p:nvPr>
            <p:ph type="subTitle" idx="1" hasCustomPrompt="1"/>
          </p:nvPr>
        </p:nvSpPr>
        <p:spPr>
          <a:xfrm>
            <a:off x="334963" y="5521072"/>
            <a:ext cx="5151437" cy="292988"/>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0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subtitle style</a:t>
            </a:r>
            <a:endParaRPr lang="en-GB" dirty="0"/>
          </a:p>
        </p:txBody>
      </p:sp>
      <p:sp>
        <p:nvSpPr>
          <p:cNvPr id="6" name="TextBox 26">
            <a:extLst>
              <a:ext uri="{FF2B5EF4-FFF2-40B4-BE49-F238E27FC236}">
                <a16:creationId xmlns:a16="http://schemas.microsoft.com/office/drawing/2014/main" id="{0F0CDCBF-016A-CCE1-4E15-3C8153720FE0}"/>
              </a:ext>
            </a:extLst>
          </p:cNvPr>
          <p:cNvSpPr txBox="1">
            <a:spLocks noChangeArrowheads="1"/>
          </p:cNvSpPr>
          <p:nvPr userDrawn="1"/>
        </p:nvSpPr>
        <p:spPr bwMode="auto">
          <a:xfrm>
            <a:off x="11544299" y="6574374"/>
            <a:ext cx="312738" cy="110800"/>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fld id="{2682C2D1-8EA8-E748-B66F-74D4D53CF8F8}" type="slidenum">
              <a:rPr lang="en-US" altLang="en-US" sz="800" b="0" i="0" smtClean="0">
                <a:solidFill>
                  <a:schemeClr val="bg1"/>
                </a:solidFill>
                <a:latin typeface="Arial" panose="020B0604020202020204" pitchFamily="34" charset="0"/>
                <a:cs typeface="Arial" panose="020B0604020202020204" pitchFamily="34" charset="0"/>
              </a:rPr>
              <a:pPr algn="r" eaLnBrk="1" hangingPunct="1">
                <a:lnSpc>
                  <a:spcPct val="90000"/>
                </a:lnSpc>
                <a:spcAft>
                  <a:spcPts val="600"/>
                </a:spcAft>
                <a:buFont typeface="Arial" charset="0"/>
                <a:buNone/>
                <a:defRPr/>
              </a:pPr>
              <a:t>‹#›</a:t>
            </a:fld>
            <a:endParaRPr lang="en-US" altLang="en-US" sz="800" b="0" i="0" dirty="0">
              <a:solidFill>
                <a:schemeClr val="bg1"/>
              </a:solidFill>
              <a:latin typeface="Arial" panose="020B0604020202020204" pitchFamily="34" charset="0"/>
              <a:cs typeface="Arial" panose="020B0604020202020204" pitchFamily="34" charset="0"/>
            </a:endParaRPr>
          </a:p>
        </p:txBody>
      </p:sp>
      <p:sp>
        <p:nvSpPr>
          <p:cNvPr id="7" name="TextBox 20">
            <a:extLst>
              <a:ext uri="{FF2B5EF4-FFF2-40B4-BE49-F238E27FC236}">
                <a16:creationId xmlns:a16="http://schemas.microsoft.com/office/drawing/2014/main" id="{BCDC5E03-DC68-FE7D-0CA3-E1DDF5B7E8F3}"/>
              </a:ext>
            </a:extLst>
          </p:cNvPr>
          <p:cNvSpPr txBox="1">
            <a:spLocks noChangeArrowheads="1"/>
          </p:cNvSpPr>
          <p:nvPr userDrawn="1"/>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bg2">
                    <a:alpha val="75000"/>
                  </a:schemeClr>
                </a:solidFill>
                <a:latin typeface="Arial" panose="020B0604020202020204" pitchFamily="34" charset="0"/>
                <a:cs typeface="Arial" panose="020B0604020202020204" pitchFamily="34" charset="0"/>
              </a:rPr>
              <a:t>Public © 2025 Arm</a:t>
            </a:r>
          </a:p>
        </p:txBody>
      </p:sp>
    </p:spTree>
    <p:extLst>
      <p:ext uri="{BB962C8B-B14F-4D97-AF65-F5344CB8AC3E}">
        <p14:creationId xmlns:p14="http://schemas.microsoft.com/office/powerpoint/2010/main" val="23585326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 colum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962" y="333375"/>
            <a:ext cx="11522073" cy="527685"/>
          </a:xfrm>
        </p:spPr>
        <p:txBody>
          <a:bodyPr anchor="t"/>
          <a:lstStyle>
            <a:lvl1pPr>
              <a:defRPr sz="3000" b="0">
                <a:solidFill>
                  <a:schemeClr val="bg1"/>
                </a:solidFill>
              </a:defRPr>
            </a:lvl1pPr>
          </a:lstStyle>
          <a:p>
            <a:r>
              <a:rPr lang="en-US" dirty="0"/>
              <a:t>Click to Edit Title Style</a:t>
            </a:r>
          </a:p>
        </p:txBody>
      </p:sp>
      <p:sp>
        <p:nvSpPr>
          <p:cNvPr id="4" name="Text Placeholder 2"/>
          <p:cNvSpPr>
            <a:spLocks noGrp="1"/>
          </p:cNvSpPr>
          <p:nvPr>
            <p:ph idx="1" hasCustomPrompt="1"/>
          </p:nvPr>
        </p:nvSpPr>
        <p:spPr>
          <a:xfrm>
            <a:off x="334963" y="952036"/>
            <a:ext cx="11522074" cy="5212544"/>
          </a:xfrm>
          <a:prstGeom prst="rect">
            <a:avLst/>
          </a:prstGeom>
        </p:spPr>
        <p:txBody>
          <a:bodyPr/>
          <a:lstStyle>
            <a:lvl1pPr marL="342900" indent="-342900">
              <a:lnSpc>
                <a:spcPct val="100000"/>
              </a:lnSpc>
              <a:spcBef>
                <a:spcPts val="600"/>
              </a:spcBef>
              <a:spcAft>
                <a:spcPts val="0"/>
              </a:spcAft>
              <a:buClr>
                <a:schemeClr val="accent4"/>
              </a:buClr>
              <a:buFont typeface="Arial" panose="020B0604020202020204" pitchFamily="34" charset="0"/>
              <a:buChar char="•"/>
              <a:defRPr sz="2000">
                <a:solidFill>
                  <a:schemeClr val="bg1"/>
                </a:solidFill>
              </a:defRPr>
            </a:lvl1pPr>
            <a:lvl2pPr marL="672783" indent="-166688">
              <a:lnSpc>
                <a:spcPct val="100000"/>
              </a:lnSpc>
              <a:spcAft>
                <a:spcPts val="0"/>
              </a:spcAft>
              <a:buClr>
                <a:schemeClr val="accent4"/>
              </a:buClr>
              <a:buFont typeface="Arial" panose="020B0604020202020204" pitchFamily="34" charset="0"/>
              <a:buChar char="•"/>
              <a:defRPr sz="1800">
                <a:solidFill>
                  <a:schemeClr val="bg1"/>
                </a:solidFill>
              </a:defRPr>
            </a:lvl2pPr>
            <a:lvl3pPr marL="947103" indent="-166688">
              <a:lnSpc>
                <a:spcPct val="100000"/>
              </a:lnSpc>
              <a:spcAft>
                <a:spcPts val="0"/>
              </a:spcAft>
              <a:buClr>
                <a:schemeClr val="accent4"/>
              </a:buClr>
              <a:buFont typeface="Arial" panose="020B0604020202020204" pitchFamily="34" charset="0"/>
              <a:buChar char="•"/>
              <a:defRPr sz="1600">
                <a:solidFill>
                  <a:schemeClr val="bg1"/>
                </a:solidFill>
              </a:defRPr>
            </a:lvl3pPr>
            <a:lvl4pPr marL="1293178" indent="-173038">
              <a:lnSpc>
                <a:spcPct val="100000"/>
              </a:lnSpc>
              <a:spcAft>
                <a:spcPts val="0"/>
              </a:spcAft>
              <a:buClr>
                <a:schemeClr val="accent4"/>
              </a:buClr>
              <a:buFont typeface="Arial" panose="020B0604020202020204" pitchFamily="34" charset="0"/>
              <a:buChar char="•"/>
              <a:defRPr sz="1600">
                <a:solidFill>
                  <a:schemeClr val="bg1"/>
                </a:solidFill>
              </a:defRPr>
            </a:lvl4pPr>
            <a:lvl5pPr marL="1518603" indent="-168275">
              <a:lnSpc>
                <a:spcPct val="100000"/>
              </a:lnSpc>
              <a:spcAft>
                <a:spcPts val="0"/>
              </a:spcAft>
              <a:buClr>
                <a:schemeClr val="accent4"/>
              </a:buClr>
              <a:buFont typeface="Arial" panose="020B0604020202020204" pitchFamily="34" charset="0"/>
              <a:buChar char="•"/>
              <a:defRPr sz="1600">
                <a:solidFill>
                  <a:schemeClr val="bg1"/>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noProof="0" dirty="0"/>
              <a:t>Click to edit text styles with Top Level Bullet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7214023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 column slide w/ Su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963" y="333375"/>
            <a:ext cx="11233150" cy="451869"/>
          </a:xfrm>
        </p:spPr>
        <p:txBody>
          <a:bodyPr anchor="t"/>
          <a:lstStyle>
            <a:lvl1pPr>
              <a:defRPr sz="3000">
                <a:solidFill>
                  <a:schemeClr val="bg1"/>
                </a:solidFill>
              </a:defRPr>
            </a:lvl1pPr>
          </a:lstStyle>
          <a:p>
            <a:r>
              <a:rPr lang="en-US" dirty="0"/>
              <a:t>Click to Edit Title Style</a:t>
            </a:r>
          </a:p>
        </p:txBody>
      </p:sp>
      <p:sp>
        <p:nvSpPr>
          <p:cNvPr id="44" name="Text Placeholder 43"/>
          <p:cNvSpPr>
            <a:spLocks noGrp="1"/>
          </p:cNvSpPr>
          <p:nvPr>
            <p:ph type="body" sz="quarter" idx="13" hasCustomPrompt="1"/>
          </p:nvPr>
        </p:nvSpPr>
        <p:spPr>
          <a:xfrm>
            <a:off x="334963" y="785244"/>
            <a:ext cx="11233150" cy="344488"/>
          </a:xfrm>
        </p:spPr>
        <p:txBody>
          <a:bodyPr/>
          <a:lstStyle>
            <a:lvl1pPr marL="0" indent="0">
              <a:buNone/>
              <a:defRPr lang="en-US" sz="2200">
                <a:solidFill>
                  <a:schemeClr val="accent4"/>
                </a:solidFill>
              </a:defRPr>
            </a:lvl1pPr>
          </a:lstStyle>
          <a:p>
            <a:pPr lvl="0"/>
            <a:r>
              <a:rPr lang="en-US" dirty="0"/>
              <a:t>Click to edit text styles</a:t>
            </a:r>
          </a:p>
        </p:txBody>
      </p:sp>
      <p:sp>
        <p:nvSpPr>
          <p:cNvPr id="7" name="Text Placeholder 2"/>
          <p:cNvSpPr>
            <a:spLocks noGrp="1"/>
          </p:cNvSpPr>
          <p:nvPr>
            <p:ph idx="1" hasCustomPrompt="1"/>
          </p:nvPr>
        </p:nvSpPr>
        <p:spPr>
          <a:xfrm>
            <a:off x="334962" y="1333362"/>
            <a:ext cx="11522075" cy="4937898"/>
          </a:xfrm>
          <a:prstGeom prst="rect">
            <a:avLst/>
          </a:prstGeom>
        </p:spPr>
        <p:txBody>
          <a:bodyPr/>
          <a:lstStyle>
            <a:lvl1pPr marL="342900" indent="-342900">
              <a:lnSpc>
                <a:spcPct val="100000"/>
              </a:lnSpc>
              <a:spcBef>
                <a:spcPts val="600"/>
              </a:spcBef>
              <a:spcAft>
                <a:spcPts val="0"/>
              </a:spcAft>
              <a:buClr>
                <a:schemeClr val="accent4"/>
              </a:buClr>
              <a:buFont typeface="Arial" panose="020B0604020202020204" pitchFamily="34" charset="0"/>
              <a:buChar char="•"/>
              <a:defRPr sz="2400">
                <a:solidFill>
                  <a:schemeClr val="bg1"/>
                </a:solidFill>
              </a:defRPr>
            </a:lvl1pPr>
            <a:lvl2pPr marL="581343" indent="-166688">
              <a:lnSpc>
                <a:spcPct val="100000"/>
              </a:lnSpc>
              <a:spcAft>
                <a:spcPts val="0"/>
              </a:spcAft>
              <a:buClr>
                <a:schemeClr val="accent4"/>
              </a:buClr>
              <a:buFont typeface="Arial" panose="020B0604020202020204" pitchFamily="34" charset="0"/>
              <a:buChar char="•"/>
              <a:defRPr sz="2000">
                <a:solidFill>
                  <a:schemeClr val="bg1"/>
                </a:solidFill>
              </a:defRPr>
            </a:lvl2pPr>
            <a:lvl3pPr marL="855663" indent="-166688">
              <a:lnSpc>
                <a:spcPct val="100000"/>
              </a:lnSpc>
              <a:spcAft>
                <a:spcPts val="0"/>
              </a:spcAft>
              <a:buClr>
                <a:schemeClr val="accent4"/>
              </a:buClr>
              <a:buFont typeface="Arial" panose="020B0604020202020204" pitchFamily="34" charset="0"/>
              <a:buChar char="•"/>
              <a:defRPr>
                <a:solidFill>
                  <a:schemeClr val="bg1"/>
                </a:solidFill>
              </a:defRPr>
            </a:lvl3pPr>
            <a:lvl4pPr marL="1201738" indent="-173038">
              <a:lnSpc>
                <a:spcPct val="100000"/>
              </a:lnSpc>
              <a:spcAft>
                <a:spcPts val="0"/>
              </a:spcAft>
              <a:buClr>
                <a:schemeClr val="accent4"/>
              </a:buClr>
              <a:buFont typeface="Arial" panose="020B0604020202020204" pitchFamily="34" charset="0"/>
              <a:buChar char="•"/>
              <a:defRPr>
                <a:solidFill>
                  <a:schemeClr val="bg1"/>
                </a:solidFill>
              </a:defRPr>
            </a:lvl4pPr>
            <a:lvl5pPr marL="1427163" indent="-168275">
              <a:lnSpc>
                <a:spcPct val="100000"/>
              </a:lnSpc>
              <a:spcAft>
                <a:spcPts val="0"/>
              </a:spcAft>
              <a:buClr>
                <a:schemeClr val="accent4"/>
              </a:buClr>
              <a:buFont typeface="Arial" panose="020B0604020202020204" pitchFamily="34" charset="0"/>
              <a:buChar char="•"/>
              <a:defRPr>
                <a:solidFill>
                  <a:schemeClr val="bg1"/>
                </a:solidFill>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27534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 column slide ">
    <p:spTree>
      <p:nvGrpSpPr>
        <p:cNvPr id="1" name=""/>
        <p:cNvGrpSpPr/>
        <p:nvPr/>
      </p:nvGrpSpPr>
      <p:grpSpPr>
        <a:xfrm>
          <a:off x="0" y="0"/>
          <a:ext cx="0" cy="0"/>
          <a:chOff x="0" y="0"/>
          <a:chExt cx="0" cy="0"/>
        </a:xfrm>
      </p:grpSpPr>
      <p:sp>
        <p:nvSpPr>
          <p:cNvPr id="4" name="Content Placeholder 3"/>
          <p:cNvSpPr>
            <a:spLocks noGrp="1"/>
          </p:cNvSpPr>
          <p:nvPr>
            <p:ph sz="quarter" idx="19" hasCustomPrompt="1"/>
          </p:nvPr>
        </p:nvSpPr>
        <p:spPr>
          <a:xfrm>
            <a:off x="341681" y="2202443"/>
            <a:ext cx="5515504" cy="3933245"/>
          </a:xfrm>
        </p:spPr>
        <p:txBody>
          <a:bodyPr/>
          <a:lstStyle>
            <a:lvl1pPr marL="342900" indent="-342900" algn="l">
              <a:lnSpc>
                <a:spcPct val="100000"/>
              </a:lnSpc>
              <a:spcBef>
                <a:spcPts val="600"/>
              </a:spcBef>
              <a:spcAft>
                <a:spcPts val="0"/>
              </a:spcAft>
              <a:buClr>
                <a:schemeClr val="accent4"/>
              </a:buClr>
              <a:buFont typeface="Arial" panose="020B0604020202020204" pitchFamily="34" charset="0"/>
              <a:buChar char="•"/>
              <a:defRPr sz="2000">
                <a:solidFill>
                  <a:schemeClr val="bg1"/>
                </a:solidFill>
              </a:defRPr>
            </a:lvl1pPr>
            <a:lvl2pPr marL="581343" indent="-166688" algn="l">
              <a:lnSpc>
                <a:spcPct val="100000"/>
              </a:lnSpc>
              <a:spcAft>
                <a:spcPts val="0"/>
              </a:spcAft>
              <a:buClr>
                <a:schemeClr val="accent4"/>
              </a:buClr>
              <a:buFont typeface="Arial" panose="020B0604020202020204" pitchFamily="34" charset="0"/>
              <a:buChar char="•"/>
              <a:defRPr>
                <a:solidFill>
                  <a:schemeClr val="bg1"/>
                </a:solidFill>
              </a:defRPr>
            </a:lvl2pPr>
            <a:lvl3pPr marL="947103" indent="-166688" algn="l">
              <a:lnSpc>
                <a:spcPct val="100000"/>
              </a:lnSpc>
              <a:spcAft>
                <a:spcPts val="0"/>
              </a:spcAft>
              <a:buClr>
                <a:schemeClr val="accent4"/>
              </a:buClr>
              <a:buFont typeface="Arial" panose="020B0604020202020204" pitchFamily="34" charset="0"/>
              <a:buChar char="•"/>
              <a:defRPr>
                <a:solidFill>
                  <a:schemeClr val="bg1"/>
                </a:solidFill>
              </a:defRPr>
            </a:lvl3pPr>
            <a:lvl4pPr marL="1293178" indent="-173038" algn="l">
              <a:lnSpc>
                <a:spcPct val="100000"/>
              </a:lnSpc>
              <a:spcAft>
                <a:spcPts val="0"/>
              </a:spcAft>
              <a:buClr>
                <a:schemeClr val="accent4"/>
              </a:buClr>
              <a:buFont typeface="Arial" panose="020B0604020202020204" pitchFamily="34" charset="0"/>
              <a:buChar char="•"/>
              <a:defRPr>
                <a:solidFill>
                  <a:schemeClr val="bg1"/>
                </a:solidFill>
              </a:defRPr>
            </a:lvl4pPr>
            <a:lvl5pPr marL="1518603" indent="-168275" algn="l">
              <a:lnSpc>
                <a:spcPct val="100000"/>
              </a:lnSpc>
              <a:spcAft>
                <a:spcPts val="0"/>
              </a:spcAft>
              <a:buClr>
                <a:schemeClr val="accent4"/>
              </a:buClr>
              <a:buFont typeface="Arial" panose="020B0604020202020204" pitchFamily="34" charset="0"/>
              <a:buChar char="•"/>
              <a:defRPr>
                <a:solidFill>
                  <a:schemeClr val="bg1"/>
                </a:solidFill>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quarter" idx="21" hasCustomPrompt="1"/>
          </p:nvPr>
        </p:nvSpPr>
        <p:spPr>
          <a:xfrm>
            <a:off x="6339946" y="2202442"/>
            <a:ext cx="5517085" cy="3933246"/>
          </a:xfrm>
        </p:spPr>
        <p:txBody>
          <a:bodyPr/>
          <a:lstStyle>
            <a:lvl1pPr marL="342900" indent="-342900">
              <a:lnSpc>
                <a:spcPct val="100000"/>
              </a:lnSpc>
              <a:spcBef>
                <a:spcPts val="600"/>
              </a:spcBef>
              <a:spcAft>
                <a:spcPts val="0"/>
              </a:spcAft>
              <a:buClr>
                <a:schemeClr val="accent4"/>
              </a:buClr>
              <a:buFont typeface="Arial" panose="020B0604020202020204" pitchFamily="34" charset="0"/>
              <a:buChar char="•"/>
              <a:defRPr sz="2000">
                <a:solidFill>
                  <a:schemeClr val="bg1"/>
                </a:solidFill>
              </a:defRPr>
            </a:lvl1pPr>
            <a:lvl2pPr marL="581343" indent="-166688">
              <a:lnSpc>
                <a:spcPct val="100000"/>
              </a:lnSpc>
              <a:spcAft>
                <a:spcPts val="0"/>
              </a:spcAft>
              <a:buClr>
                <a:schemeClr val="accent4"/>
              </a:buClr>
              <a:buFont typeface="Arial" panose="020B0604020202020204" pitchFamily="34" charset="0"/>
              <a:buChar char="•"/>
              <a:defRPr>
                <a:solidFill>
                  <a:schemeClr val="bg1"/>
                </a:solidFill>
              </a:defRPr>
            </a:lvl2pPr>
            <a:lvl3pPr marL="947103" indent="-166688">
              <a:lnSpc>
                <a:spcPct val="100000"/>
              </a:lnSpc>
              <a:spcAft>
                <a:spcPts val="0"/>
              </a:spcAft>
              <a:buClr>
                <a:schemeClr val="accent4"/>
              </a:buClr>
              <a:buFont typeface="Arial" panose="020B0604020202020204" pitchFamily="34" charset="0"/>
              <a:buChar char="•"/>
              <a:defRPr>
                <a:solidFill>
                  <a:schemeClr val="bg1"/>
                </a:solidFill>
              </a:defRPr>
            </a:lvl3pPr>
            <a:lvl4pPr marL="1293178" indent="-173038">
              <a:lnSpc>
                <a:spcPct val="100000"/>
              </a:lnSpc>
              <a:spcAft>
                <a:spcPts val="0"/>
              </a:spcAft>
              <a:buClr>
                <a:schemeClr val="accent4"/>
              </a:buClr>
              <a:buFont typeface="Arial" panose="020B0604020202020204" pitchFamily="34" charset="0"/>
              <a:buChar char="•"/>
              <a:defRPr>
                <a:solidFill>
                  <a:schemeClr val="bg1"/>
                </a:solidFill>
              </a:defRPr>
            </a:lvl4pPr>
            <a:lvl5pPr marL="1518603" indent="-168275">
              <a:lnSpc>
                <a:spcPct val="100000"/>
              </a:lnSpc>
              <a:spcAft>
                <a:spcPts val="0"/>
              </a:spcAft>
              <a:buClr>
                <a:schemeClr val="accent4"/>
              </a:buClr>
              <a:buFont typeface="Arial" panose="020B0604020202020204" pitchFamily="34" charset="0"/>
              <a:buChar char="•"/>
              <a:defRPr>
                <a:solidFill>
                  <a:schemeClr val="bg1"/>
                </a:solidFill>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1">
            <a:extLst>
              <a:ext uri="{FF2B5EF4-FFF2-40B4-BE49-F238E27FC236}">
                <a16:creationId xmlns:a16="http://schemas.microsoft.com/office/drawing/2014/main" id="{D67EC98B-3D70-F06A-BE88-1F7285E8B79F}"/>
              </a:ext>
            </a:extLst>
          </p:cNvPr>
          <p:cNvSpPr>
            <a:spLocks noGrp="1"/>
          </p:cNvSpPr>
          <p:nvPr>
            <p:ph type="title" hasCustomPrompt="1"/>
          </p:nvPr>
        </p:nvSpPr>
        <p:spPr>
          <a:xfrm>
            <a:off x="334963" y="333375"/>
            <a:ext cx="11233150" cy="451869"/>
          </a:xfrm>
        </p:spPr>
        <p:txBody>
          <a:bodyPr anchor="t"/>
          <a:lstStyle>
            <a:lvl1pPr>
              <a:defRPr sz="3000">
                <a:solidFill>
                  <a:schemeClr val="bg1"/>
                </a:solidFill>
              </a:defRPr>
            </a:lvl1pPr>
          </a:lstStyle>
          <a:p>
            <a:r>
              <a:rPr lang="en-US" dirty="0"/>
              <a:t>Click to Edit Title Style</a:t>
            </a:r>
          </a:p>
        </p:txBody>
      </p:sp>
      <p:sp>
        <p:nvSpPr>
          <p:cNvPr id="5" name="Text Placeholder 43">
            <a:extLst>
              <a:ext uri="{FF2B5EF4-FFF2-40B4-BE49-F238E27FC236}">
                <a16:creationId xmlns:a16="http://schemas.microsoft.com/office/drawing/2014/main" id="{8E224E82-2A38-C155-7A0E-F9FC190DD607}"/>
              </a:ext>
            </a:extLst>
          </p:cNvPr>
          <p:cNvSpPr>
            <a:spLocks noGrp="1"/>
          </p:cNvSpPr>
          <p:nvPr>
            <p:ph type="body" sz="quarter" idx="13" hasCustomPrompt="1"/>
          </p:nvPr>
        </p:nvSpPr>
        <p:spPr>
          <a:xfrm>
            <a:off x="334963" y="785244"/>
            <a:ext cx="11233150" cy="344488"/>
          </a:xfrm>
        </p:spPr>
        <p:txBody>
          <a:bodyPr/>
          <a:lstStyle>
            <a:lvl1pPr marL="0" indent="0">
              <a:buNone/>
              <a:defRPr lang="en-US" sz="2200">
                <a:solidFill>
                  <a:schemeClr val="bg2"/>
                </a:solidFill>
              </a:defRPr>
            </a:lvl1pPr>
          </a:lstStyle>
          <a:p>
            <a:pPr lvl="0"/>
            <a:r>
              <a:rPr lang="en-US" dirty="0"/>
              <a:t>Click to edit text styles</a:t>
            </a:r>
          </a:p>
        </p:txBody>
      </p:sp>
      <p:sp>
        <p:nvSpPr>
          <p:cNvPr id="8" name="Text Placeholder 131">
            <a:extLst>
              <a:ext uri="{FF2B5EF4-FFF2-40B4-BE49-F238E27FC236}">
                <a16:creationId xmlns:a16="http://schemas.microsoft.com/office/drawing/2014/main" id="{6CCD66A5-721B-8D5F-614C-1ABC04648D7D}"/>
              </a:ext>
            </a:extLst>
          </p:cNvPr>
          <p:cNvSpPr>
            <a:spLocks noGrp="1"/>
          </p:cNvSpPr>
          <p:nvPr>
            <p:ph type="body" sz="quarter" idx="22" hasCustomPrompt="1"/>
          </p:nvPr>
        </p:nvSpPr>
        <p:spPr>
          <a:xfrm>
            <a:off x="6339946" y="1629286"/>
            <a:ext cx="5517092" cy="542459"/>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4"/>
                </a:solidFill>
              </a:defRPr>
            </a:lvl1pPr>
          </a:lstStyle>
          <a:p>
            <a:pPr lvl="0"/>
            <a:r>
              <a:rPr lang="en-US" dirty="0"/>
              <a:t>Click to edit text styles</a:t>
            </a:r>
          </a:p>
        </p:txBody>
      </p:sp>
      <p:cxnSp>
        <p:nvCxnSpPr>
          <p:cNvPr id="14" name="Straight Connector 13">
            <a:extLst>
              <a:ext uri="{FF2B5EF4-FFF2-40B4-BE49-F238E27FC236}">
                <a16:creationId xmlns:a16="http://schemas.microsoft.com/office/drawing/2014/main" id="{2E0394A6-D095-00D9-8B77-4AD8CCC347D9}"/>
              </a:ext>
            </a:extLst>
          </p:cNvPr>
          <p:cNvCxnSpPr>
            <a:cxnSpLocks/>
          </p:cNvCxnSpPr>
          <p:nvPr userDrawn="1"/>
        </p:nvCxnSpPr>
        <p:spPr>
          <a:xfrm>
            <a:off x="6096000" y="1631950"/>
            <a:ext cx="0" cy="4440604"/>
          </a:xfrm>
          <a:prstGeom prst="line">
            <a:avLst/>
          </a:prstGeom>
          <a:ln w="15875">
            <a:solidFill>
              <a:schemeClr val="bg2">
                <a:alpha val="20000"/>
              </a:schemeClr>
            </a:solidFill>
          </a:ln>
        </p:spPr>
        <p:style>
          <a:lnRef idx="1">
            <a:schemeClr val="accent1"/>
          </a:lnRef>
          <a:fillRef idx="0">
            <a:schemeClr val="accent1"/>
          </a:fillRef>
          <a:effectRef idx="0">
            <a:schemeClr val="accent1"/>
          </a:effectRef>
          <a:fontRef idx="minor">
            <a:schemeClr val="tx1"/>
          </a:fontRef>
        </p:style>
      </p:cxnSp>
      <p:sp>
        <p:nvSpPr>
          <p:cNvPr id="16" name="Text Placeholder 131">
            <a:extLst>
              <a:ext uri="{FF2B5EF4-FFF2-40B4-BE49-F238E27FC236}">
                <a16:creationId xmlns:a16="http://schemas.microsoft.com/office/drawing/2014/main" id="{43A0EBE8-A43F-DF44-9460-0F08F5820FD7}"/>
              </a:ext>
            </a:extLst>
          </p:cNvPr>
          <p:cNvSpPr>
            <a:spLocks noGrp="1"/>
          </p:cNvSpPr>
          <p:nvPr>
            <p:ph type="body" sz="quarter" idx="16" hasCustomPrompt="1"/>
          </p:nvPr>
        </p:nvSpPr>
        <p:spPr>
          <a:xfrm>
            <a:off x="341681" y="1629286"/>
            <a:ext cx="5517088" cy="542459"/>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4"/>
                </a:solidFill>
              </a:defRPr>
            </a:lvl1pPr>
          </a:lstStyle>
          <a:p>
            <a:pPr lvl="0"/>
            <a:r>
              <a:rPr lang="en-US" dirty="0"/>
              <a:t>Click to edit text styles</a:t>
            </a:r>
          </a:p>
        </p:txBody>
      </p:sp>
    </p:spTree>
    <p:extLst>
      <p:ext uri="{BB962C8B-B14F-4D97-AF65-F5344CB8AC3E}">
        <p14:creationId xmlns:p14="http://schemas.microsoft.com/office/powerpoint/2010/main" val="40818668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 column slide ">
    <p:spTree>
      <p:nvGrpSpPr>
        <p:cNvPr id="1" name=""/>
        <p:cNvGrpSpPr/>
        <p:nvPr/>
      </p:nvGrpSpPr>
      <p:grpSpPr>
        <a:xfrm>
          <a:off x="0" y="0"/>
          <a:ext cx="0" cy="0"/>
          <a:chOff x="0" y="0"/>
          <a:chExt cx="0" cy="0"/>
        </a:xfrm>
      </p:grpSpPr>
      <p:sp>
        <p:nvSpPr>
          <p:cNvPr id="7" name="Text Placeholder 2"/>
          <p:cNvSpPr>
            <a:spLocks noGrp="1"/>
          </p:cNvSpPr>
          <p:nvPr userDrawn="1">
            <p:ph idx="1" hasCustomPrompt="1"/>
          </p:nvPr>
        </p:nvSpPr>
        <p:spPr>
          <a:xfrm>
            <a:off x="341681" y="2373786"/>
            <a:ext cx="3372644" cy="3685702"/>
          </a:xfrm>
          <a:prstGeom prst="rect">
            <a:avLst/>
          </a:prstGeom>
        </p:spPr>
        <p:txBody>
          <a:bodyPr/>
          <a:lstStyle>
            <a:lvl1pPr marL="342900" indent="-342900">
              <a:lnSpc>
                <a:spcPct val="100000"/>
              </a:lnSpc>
              <a:spcBef>
                <a:spcPts val="600"/>
              </a:spcBef>
              <a:spcAft>
                <a:spcPts val="0"/>
              </a:spcAft>
              <a:buClr>
                <a:schemeClr val="accent4"/>
              </a:buClr>
              <a:buFont typeface="Arial" panose="020B0604020202020204" pitchFamily="34" charset="0"/>
              <a:buChar char="•"/>
              <a:defRPr sz="1800">
                <a:solidFill>
                  <a:schemeClr val="bg1"/>
                </a:solidFill>
              </a:defRPr>
            </a:lvl1pPr>
            <a:lvl2pPr marL="581343" indent="-166688">
              <a:lnSpc>
                <a:spcPct val="100000"/>
              </a:lnSpc>
              <a:spcAft>
                <a:spcPts val="0"/>
              </a:spcAft>
              <a:buClr>
                <a:schemeClr val="accent4"/>
              </a:buClr>
              <a:buFont typeface="Arial" panose="020B0604020202020204" pitchFamily="34" charset="0"/>
              <a:buChar char="•"/>
              <a:defRPr sz="1600">
                <a:solidFill>
                  <a:schemeClr val="bg1"/>
                </a:solidFill>
              </a:defRPr>
            </a:lvl2pPr>
            <a:lvl3pPr>
              <a:defRPr>
                <a:solidFill>
                  <a:srgbClr val="383838"/>
                </a:solidFill>
              </a:defRPr>
            </a:lvl3pPr>
            <a:lvl4pPr>
              <a:defRPr>
                <a:solidFill>
                  <a:srgbClr val="383838"/>
                </a:solidFill>
              </a:defRPr>
            </a:lvl4pPr>
            <a:lvl5pPr>
              <a:defRPr>
                <a:solidFill>
                  <a:srgbClr val="383838"/>
                </a:solidFill>
              </a:defRPr>
            </a:lvl5pPr>
          </a:lstStyle>
          <a:p>
            <a:pPr lvl="0"/>
            <a:r>
              <a:rPr lang="en-US" dirty="0"/>
              <a:t>Click to edit text styles</a:t>
            </a:r>
          </a:p>
          <a:p>
            <a:pPr lvl="1"/>
            <a:r>
              <a:rPr lang="en-US" dirty="0"/>
              <a:t>Second level</a:t>
            </a:r>
          </a:p>
        </p:txBody>
      </p:sp>
      <p:sp>
        <p:nvSpPr>
          <p:cNvPr id="13" name="Text Placeholder 2"/>
          <p:cNvSpPr>
            <a:spLocks noGrp="1"/>
          </p:cNvSpPr>
          <p:nvPr userDrawn="1">
            <p:ph idx="17" hasCustomPrompt="1"/>
          </p:nvPr>
        </p:nvSpPr>
        <p:spPr>
          <a:xfrm>
            <a:off x="4416359" y="2373786"/>
            <a:ext cx="3359281" cy="3685702"/>
          </a:xfrm>
          <a:prstGeom prst="rect">
            <a:avLst/>
          </a:prstGeom>
        </p:spPr>
        <p:txBody>
          <a:bodyPr/>
          <a:lstStyle>
            <a:lvl1pPr marL="342900" indent="-342900">
              <a:lnSpc>
                <a:spcPct val="100000"/>
              </a:lnSpc>
              <a:spcBef>
                <a:spcPts val="600"/>
              </a:spcBef>
              <a:spcAft>
                <a:spcPts val="0"/>
              </a:spcAft>
              <a:buClr>
                <a:schemeClr val="accent4"/>
              </a:buClr>
              <a:buFont typeface="Arial" panose="020B0604020202020204" pitchFamily="34" charset="0"/>
              <a:buChar char="•"/>
              <a:defRPr sz="1800">
                <a:solidFill>
                  <a:schemeClr val="bg1"/>
                </a:solidFill>
              </a:defRPr>
            </a:lvl1pPr>
            <a:lvl2pPr marL="581343" indent="-166688">
              <a:lnSpc>
                <a:spcPct val="100000"/>
              </a:lnSpc>
              <a:spcAft>
                <a:spcPts val="0"/>
              </a:spcAft>
              <a:buClr>
                <a:schemeClr val="accent4"/>
              </a:buClr>
              <a:buFont typeface="Arial" panose="020B0604020202020204" pitchFamily="34" charset="0"/>
              <a:buChar char="•"/>
              <a:defRPr sz="1600">
                <a:solidFill>
                  <a:schemeClr val="bg1"/>
                </a:solidFill>
              </a:defRPr>
            </a:lvl2pPr>
          </a:lstStyle>
          <a:p>
            <a:pPr lvl="0"/>
            <a:r>
              <a:rPr lang="en-US" dirty="0"/>
              <a:t>Click to edit text styles</a:t>
            </a:r>
          </a:p>
          <a:p>
            <a:pPr lvl="1"/>
            <a:r>
              <a:rPr lang="en-US" dirty="0"/>
              <a:t>Second level</a:t>
            </a:r>
          </a:p>
        </p:txBody>
      </p:sp>
      <p:sp>
        <p:nvSpPr>
          <p:cNvPr id="14" name="Text Placeholder 2"/>
          <p:cNvSpPr>
            <a:spLocks noGrp="1"/>
          </p:cNvSpPr>
          <p:nvPr userDrawn="1">
            <p:ph idx="18" hasCustomPrompt="1"/>
          </p:nvPr>
        </p:nvSpPr>
        <p:spPr>
          <a:xfrm>
            <a:off x="8437857" y="2373786"/>
            <a:ext cx="3412462" cy="3685702"/>
          </a:xfrm>
          <a:prstGeom prst="rect">
            <a:avLst/>
          </a:prstGeom>
        </p:spPr>
        <p:txBody>
          <a:bodyPr/>
          <a:lstStyle>
            <a:lvl1pPr marL="342900" indent="-342900">
              <a:lnSpc>
                <a:spcPct val="100000"/>
              </a:lnSpc>
              <a:spcBef>
                <a:spcPts val="600"/>
              </a:spcBef>
              <a:spcAft>
                <a:spcPts val="0"/>
              </a:spcAft>
              <a:buClr>
                <a:schemeClr val="accent4"/>
              </a:buClr>
              <a:buFont typeface="Arial" panose="020B0604020202020204" pitchFamily="34" charset="0"/>
              <a:buChar char="•"/>
              <a:defRPr sz="1800">
                <a:solidFill>
                  <a:schemeClr val="bg1"/>
                </a:solidFill>
              </a:defRPr>
            </a:lvl1pPr>
            <a:lvl2pPr marL="581343" indent="-166688">
              <a:lnSpc>
                <a:spcPct val="100000"/>
              </a:lnSpc>
              <a:spcAft>
                <a:spcPts val="0"/>
              </a:spcAft>
              <a:buClr>
                <a:schemeClr val="accent4"/>
              </a:buClr>
              <a:buFont typeface="Arial" panose="020B0604020202020204" pitchFamily="34" charset="0"/>
              <a:buChar char="•"/>
              <a:defRPr sz="1600">
                <a:solidFill>
                  <a:schemeClr val="bg1"/>
                </a:solidFill>
              </a:defRPr>
            </a:lvl2pPr>
          </a:lstStyle>
          <a:p>
            <a:pPr lvl="0"/>
            <a:r>
              <a:rPr lang="en-US" dirty="0"/>
              <a:t>Click to edit text styles</a:t>
            </a:r>
          </a:p>
          <a:p>
            <a:pPr lvl="1"/>
            <a:r>
              <a:rPr lang="en-US" dirty="0"/>
              <a:t>Second level</a:t>
            </a:r>
          </a:p>
        </p:txBody>
      </p:sp>
      <p:sp>
        <p:nvSpPr>
          <p:cNvPr id="15" name="Text Placeholder 131"/>
          <p:cNvSpPr>
            <a:spLocks noGrp="1"/>
          </p:cNvSpPr>
          <p:nvPr userDrawn="1">
            <p:ph type="body" sz="quarter" idx="19" hasCustomPrompt="1"/>
          </p:nvPr>
        </p:nvSpPr>
        <p:spPr>
          <a:xfrm>
            <a:off x="4419997" y="1629286"/>
            <a:ext cx="3359945" cy="542459"/>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4"/>
                </a:solidFill>
              </a:defRPr>
            </a:lvl1pPr>
          </a:lstStyle>
          <a:p>
            <a:pPr lvl="0"/>
            <a:r>
              <a:rPr lang="en-US" dirty="0"/>
              <a:t>Click to edit text styles</a:t>
            </a:r>
          </a:p>
        </p:txBody>
      </p:sp>
      <p:sp>
        <p:nvSpPr>
          <p:cNvPr id="16" name="Text Placeholder 131"/>
          <p:cNvSpPr>
            <a:spLocks noGrp="1"/>
          </p:cNvSpPr>
          <p:nvPr userDrawn="1">
            <p:ph type="body" sz="quarter" idx="20" hasCustomPrompt="1"/>
          </p:nvPr>
        </p:nvSpPr>
        <p:spPr>
          <a:xfrm>
            <a:off x="8437193" y="1629286"/>
            <a:ext cx="3413126" cy="542459"/>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4"/>
                </a:solidFill>
              </a:defRPr>
            </a:lvl1pPr>
          </a:lstStyle>
          <a:p>
            <a:pPr lvl="0"/>
            <a:r>
              <a:rPr lang="en-US" dirty="0"/>
              <a:t>Click to edit text styles</a:t>
            </a:r>
          </a:p>
        </p:txBody>
      </p:sp>
      <p:sp>
        <p:nvSpPr>
          <p:cNvPr id="3" name="Title 1">
            <a:extLst>
              <a:ext uri="{FF2B5EF4-FFF2-40B4-BE49-F238E27FC236}">
                <a16:creationId xmlns:a16="http://schemas.microsoft.com/office/drawing/2014/main" id="{71325FC2-3ECC-B01B-C310-C1830B3A372D}"/>
              </a:ext>
            </a:extLst>
          </p:cNvPr>
          <p:cNvSpPr>
            <a:spLocks noGrp="1"/>
          </p:cNvSpPr>
          <p:nvPr>
            <p:ph type="title" hasCustomPrompt="1"/>
          </p:nvPr>
        </p:nvSpPr>
        <p:spPr>
          <a:xfrm>
            <a:off x="334963" y="333375"/>
            <a:ext cx="11233150" cy="451869"/>
          </a:xfrm>
        </p:spPr>
        <p:txBody>
          <a:bodyPr anchor="t"/>
          <a:lstStyle>
            <a:lvl1pPr>
              <a:defRPr sz="3000">
                <a:solidFill>
                  <a:schemeClr val="bg1"/>
                </a:solidFill>
              </a:defRPr>
            </a:lvl1pPr>
          </a:lstStyle>
          <a:p>
            <a:r>
              <a:rPr lang="en-US" dirty="0"/>
              <a:t>Click to Edit Title Style</a:t>
            </a:r>
          </a:p>
        </p:txBody>
      </p:sp>
      <p:sp>
        <p:nvSpPr>
          <p:cNvPr id="4" name="Text Placeholder 43">
            <a:extLst>
              <a:ext uri="{FF2B5EF4-FFF2-40B4-BE49-F238E27FC236}">
                <a16:creationId xmlns:a16="http://schemas.microsoft.com/office/drawing/2014/main" id="{22E93B31-0AB7-47FF-66E3-07BAB00D4F54}"/>
              </a:ext>
            </a:extLst>
          </p:cNvPr>
          <p:cNvSpPr>
            <a:spLocks noGrp="1"/>
          </p:cNvSpPr>
          <p:nvPr>
            <p:ph type="body" sz="quarter" idx="13" hasCustomPrompt="1"/>
          </p:nvPr>
        </p:nvSpPr>
        <p:spPr>
          <a:xfrm>
            <a:off x="334963" y="785244"/>
            <a:ext cx="11233150" cy="344488"/>
          </a:xfrm>
        </p:spPr>
        <p:txBody>
          <a:bodyPr/>
          <a:lstStyle>
            <a:lvl1pPr marL="0" indent="0">
              <a:buNone/>
              <a:defRPr lang="en-US" sz="2200">
                <a:solidFill>
                  <a:schemeClr val="bg2"/>
                </a:solidFill>
              </a:defRPr>
            </a:lvl1pPr>
          </a:lstStyle>
          <a:p>
            <a:pPr lvl="0"/>
            <a:r>
              <a:rPr lang="en-US" dirty="0"/>
              <a:t>Click to edit text styles</a:t>
            </a:r>
          </a:p>
        </p:txBody>
      </p:sp>
      <p:cxnSp>
        <p:nvCxnSpPr>
          <p:cNvPr id="5" name="Straight Connector 4">
            <a:extLst>
              <a:ext uri="{FF2B5EF4-FFF2-40B4-BE49-F238E27FC236}">
                <a16:creationId xmlns:a16="http://schemas.microsoft.com/office/drawing/2014/main" id="{9D3E3585-E252-0E6D-E69C-A5E9165DADD8}"/>
              </a:ext>
            </a:extLst>
          </p:cNvPr>
          <p:cNvCxnSpPr>
            <a:cxnSpLocks/>
          </p:cNvCxnSpPr>
          <p:nvPr userDrawn="1"/>
        </p:nvCxnSpPr>
        <p:spPr>
          <a:xfrm>
            <a:off x="4068914" y="1631950"/>
            <a:ext cx="0" cy="4440604"/>
          </a:xfrm>
          <a:prstGeom prst="line">
            <a:avLst/>
          </a:prstGeom>
          <a:ln w="15875">
            <a:solidFill>
              <a:schemeClr val="bg2">
                <a:alpha val="2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7349C95-B06B-964D-FE16-449E0AA5F29B}"/>
              </a:ext>
            </a:extLst>
          </p:cNvPr>
          <p:cNvCxnSpPr>
            <a:cxnSpLocks/>
          </p:cNvCxnSpPr>
          <p:nvPr userDrawn="1"/>
        </p:nvCxnSpPr>
        <p:spPr>
          <a:xfrm>
            <a:off x="8130275" y="1631950"/>
            <a:ext cx="0" cy="4440604"/>
          </a:xfrm>
          <a:prstGeom prst="line">
            <a:avLst/>
          </a:prstGeom>
          <a:ln w="15875">
            <a:solidFill>
              <a:schemeClr val="bg2">
                <a:alpha val="2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31">
            <a:extLst>
              <a:ext uri="{FF2B5EF4-FFF2-40B4-BE49-F238E27FC236}">
                <a16:creationId xmlns:a16="http://schemas.microsoft.com/office/drawing/2014/main" id="{7B9E0AAC-6C98-45AB-DD15-D590D4CDB68F}"/>
              </a:ext>
            </a:extLst>
          </p:cNvPr>
          <p:cNvSpPr>
            <a:spLocks noGrp="1"/>
          </p:cNvSpPr>
          <p:nvPr>
            <p:ph type="body" sz="quarter" idx="16" hasCustomPrompt="1"/>
          </p:nvPr>
        </p:nvSpPr>
        <p:spPr>
          <a:xfrm>
            <a:off x="341681" y="1629286"/>
            <a:ext cx="3372645" cy="542459"/>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4"/>
                </a:solidFill>
              </a:defRPr>
            </a:lvl1pPr>
          </a:lstStyle>
          <a:p>
            <a:pPr lvl="0"/>
            <a:r>
              <a:rPr lang="en-US" dirty="0"/>
              <a:t>Click to edit text styles</a:t>
            </a:r>
          </a:p>
        </p:txBody>
      </p:sp>
    </p:spTree>
    <p:extLst>
      <p:ext uri="{BB962C8B-B14F-4D97-AF65-F5344CB8AC3E}">
        <p14:creationId xmlns:p14="http://schemas.microsoft.com/office/powerpoint/2010/main" val="6752370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col_narrow_wid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D505B7A5-C1F7-41D3-815C-A3728D81DBDD}"/>
              </a:ext>
            </a:extLst>
          </p:cNvPr>
          <p:cNvCxnSpPr>
            <a:cxnSpLocks/>
          </p:cNvCxnSpPr>
          <p:nvPr userDrawn="1"/>
        </p:nvCxnSpPr>
        <p:spPr>
          <a:xfrm>
            <a:off x="3224524" y="1631950"/>
            <a:ext cx="0" cy="4440604"/>
          </a:xfrm>
          <a:prstGeom prst="line">
            <a:avLst/>
          </a:prstGeom>
          <a:ln w="15875">
            <a:solidFill>
              <a:schemeClr val="bg2">
                <a:alpha val="20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2"/>
          <p:cNvSpPr>
            <a:spLocks noGrp="1"/>
          </p:cNvSpPr>
          <p:nvPr>
            <p:ph idx="1" hasCustomPrompt="1"/>
          </p:nvPr>
        </p:nvSpPr>
        <p:spPr>
          <a:xfrm>
            <a:off x="338726" y="1631111"/>
            <a:ext cx="2698050" cy="4440603"/>
          </a:xfrm>
          <a:prstGeom prst="rect">
            <a:avLst/>
          </a:prstGeom>
        </p:spPr>
        <p:txBody>
          <a:bodyPr/>
          <a:lstStyle>
            <a:lvl1pPr marL="342900" indent="-342900">
              <a:lnSpc>
                <a:spcPct val="100000"/>
              </a:lnSpc>
              <a:spcBef>
                <a:spcPts val="600"/>
              </a:spcBef>
              <a:spcAft>
                <a:spcPts val="0"/>
              </a:spcAft>
              <a:buClr>
                <a:schemeClr val="accent4"/>
              </a:buClr>
              <a:buFont typeface="Arial" panose="020B0604020202020204" pitchFamily="34" charset="0"/>
              <a:buChar char="•"/>
              <a:defRPr sz="2000">
                <a:solidFill>
                  <a:schemeClr val="bg1"/>
                </a:solidFill>
              </a:defRPr>
            </a:lvl1pPr>
            <a:lvl2pPr marL="581343" indent="-166688">
              <a:lnSpc>
                <a:spcPct val="100000"/>
              </a:lnSpc>
              <a:spcAft>
                <a:spcPts val="0"/>
              </a:spcAft>
              <a:buClr>
                <a:schemeClr val="accent4"/>
              </a:buClr>
              <a:buFont typeface="Arial" panose="020B0604020202020204" pitchFamily="34" charset="0"/>
              <a:buChar char="•"/>
              <a:defRPr sz="1800">
                <a:solidFill>
                  <a:schemeClr val="bg1"/>
                </a:solidFill>
              </a:defRPr>
            </a:lvl2pPr>
          </a:lstStyle>
          <a:p>
            <a:pPr lvl="0"/>
            <a:r>
              <a:rPr lang="en-US" dirty="0"/>
              <a:t>Click to edit text styles</a:t>
            </a:r>
          </a:p>
          <a:p>
            <a:pPr lvl="1"/>
            <a:r>
              <a:rPr lang="en-US" dirty="0"/>
              <a:t>Second level</a:t>
            </a:r>
          </a:p>
        </p:txBody>
      </p:sp>
      <p:sp>
        <p:nvSpPr>
          <p:cNvPr id="7" name="Content Placeholder 3"/>
          <p:cNvSpPr>
            <a:spLocks noGrp="1"/>
          </p:cNvSpPr>
          <p:nvPr>
            <p:ph sz="quarter" idx="21" hasCustomPrompt="1"/>
          </p:nvPr>
        </p:nvSpPr>
        <p:spPr>
          <a:xfrm>
            <a:off x="3416035" y="1631111"/>
            <a:ext cx="8296540" cy="4440603"/>
          </a:xfrm>
        </p:spPr>
        <p:txBody>
          <a:bodyPr/>
          <a:lstStyle>
            <a:lvl1pPr marL="342900" indent="-342900">
              <a:lnSpc>
                <a:spcPct val="100000"/>
              </a:lnSpc>
              <a:spcBef>
                <a:spcPts val="600"/>
              </a:spcBef>
              <a:spcAft>
                <a:spcPts val="0"/>
              </a:spcAft>
              <a:buClr>
                <a:schemeClr val="accent4"/>
              </a:buClr>
              <a:buFont typeface="Arial" panose="020B0604020202020204" pitchFamily="34" charset="0"/>
              <a:buChar char="•"/>
              <a:defRPr sz="2000">
                <a:solidFill>
                  <a:schemeClr val="bg1"/>
                </a:solidFill>
              </a:defRPr>
            </a:lvl1pPr>
            <a:lvl2pPr marL="581343" indent="-166688">
              <a:lnSpc>
                <a:spcPct val="100000"/>
              </a:lnSpc>
              <a:spcAft>
                <a:spcPts val="0"/>
              </a:spcAft>
              <a:buClr>
                <a:schemeClr val="accent4"/>
              </a:buClr>
              <a:buFont typeface="Arial" panose="020B0604020202020204" pitchFamily="34" charset="0"/>
              <a:buChar char="•"/>
              <a:defRPr sz="1800">
                <a:solidFill>
                  <a:schemeClr val="bg1"/>
                </a:solidFill>
              </a:defRPr>
            </a:lvl2pPr>
            <a:lvl3pPr marL="947103" indent="-166688">
              <a:lnSpc>
                <a:spcPct val="100000"/>
              </a:lnSpc>
              <a:spcAft>
                <a:spcPts val="0"/>
              </a:spcAft>
              <a:buClr>
                <a:schemeClr val="accent4"/>
              </a:buClr>
              <a:buFont typeface="Arial" panose="020B0604020202020204" pitchFamily="34" charset="0"/>
              <a:buChar char="•"/>
              <a:defRPr sz="1600">
                <a:solidFill>
                  <a:schemeClr val="bg1"/>
                </a:solidFill>
              </a:defRPr>
            </a:lvl3pPr>
            <a:lvl4pPr marL="1293178" indent="-173038">
              <a:lnSpc>
                <a:spcPct val="100000"/>
              </a:lnSpc>
              <a:spcAft>
                <a:spcPts val="0"/>
              </a:spcAft>
              <a:buClr>
                <a:schemeClr val="accent4"/>
              </a:buClr>
              <a:buFont typeface="Arial" panose="020B0604020202020204" pitchFamily="34" charset="0"/>
              <a:buChar char="•"/>
              <a:defRPr sz="1600">
                <a:solidFill>
                  <a:schemeClr val="bg1"/>
                </a:solidFill>
              </a:defRPr>
            </a:lvl4pPr>
            <a:lvl5pPr marL="1518603" indent="-168275">
              <a:lnSpc>
                <a:spcPct val="100000"/>
              </a:lnSpc>
              <a:spcAft>
                <a:spcPts val="0"/>
              </a:spcAft>
              <a:buClr>
                <a:schemeClr val="accent4"/>
              </a:buClr>
              <a:buFont typeface="Arial" panose="020B0604020202020204" pitchFamily="34" charset="0"/>
              <a:buChar char="•"/>
              <a:defRPr sz="1600">
                <a:solidFill>
                  <a:schemeClr val="bg1"/>
                </a:solidFill>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FF2B5EF4-FFF2-40B4-BE49-F238E27FC236}">
                <a16:creationId xmlns:a16="http://schemas.microsoft.com/office/drawing/2014/main" id="{E6334CFF-A979-FC9A-543A-A5B0FE053577}"/>
              </a:ext>
            </a:extLst>
          </p:cNvPr>
          <p:cNvSpPr>
            <a:spLocks noGrp="1"/>
          </p:cNvSpPr>
          <p:nvPr>
            <p:ph type="title" hasCustomPrompt="1"/>
          </p:nvPr>
        </p:nvSpPr>
        <p:spPr>
          <a:xfrm>
            <a:off x="334963" y="333375"/>
            <a:ext cx="11233150" cy="451869"/>
          </a:xfrm>
        </p:spPr>
        <p:txBody>
          <a:bodyPr anchor="t"/>
          <a:lstStyle>
            <a:lvl1pPr>
              <a:defRPr sz="3000">
                <a:solidFill>
                  <a:schemeClr val="bg1"/>
                </a:solidFill>
              </a:defRPr>
            </a:lvl1pPr>
          </a:lstStyle>
          <a:p>
            <a:r>
              <a:rPr lang="en-US" dirty="0"/>
              <a:t>Click to Edit Title Style</a:t>
            </a:r>
          </a:p>
        </p:txBody>
      </p:sp>
      <p:sp>
        <p:nvSpPr>
          <p:cNvPr id="8" name="Text Placeholder 43">
            <a:extLst>
              <a:ext uri="{FF2B5EF4-FFF2-40B4-BE49-F238E27FC236}">
                <a16:creationId xmlns:a16="http://schemas.microsoft.com/office/drawing/2014/main" id="{EA4C3228-7E56-9E7C-C259-DA2F13238F65}"/>
              </a:ext>
            </a:extLst>
          </p:cNvPr>
          <p:cNvSpPr>
            <a:spLocks noGrp="1"/>
          </p:cNvSpPr>
          <p:nvPr>
            <p:ph type="body" sz="quarter" idx="13" hasCustomPrompt="1"/>
          </p:nvPr>
        </p:nvSpPr>
        <p:spPr>
          <a:xfrm>
            <a:off x="334963" y="785244"/>
            <a:ext cx="11233150" cy="344488"/>
          </a:xfrm>
        </p:spPr>
        <p:txBody>
          <a:bodyPr/>
          <a:lstStyle>
            <a:lvl1pPr marL="0" indent="0">
              <a:buNone/>
              <a:defRPr lang="en-US" sz="2200">
                <a:solidFill>
                  <a:schemeClr val="accent4"/>
                </a:solidFill>
              </a:defRPr>
            </a:lvl1pPr>
          </a:lstStyle>
          <a:p>
            <a:pPr lvl="0"/>
            <a:r>
              <a:rPr lang="en-US" dirty="0"/>
              <a:t>Click to edit text styles</a:t>
            </a:r>
          </a:p>
        </p:txBody>
      </p:sp>
    </p:spTree>
    <p:extLst>
      <p:ext uri="{BB962C8B-B14F-4D97-AF65-F5344CB8AC3E}">
        <p14:creationId xmlns:p14="http://schemas.microsoft.com/office/powerpoint/2010/main" val="3158385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3 column slide ">
    <p:spTree>
      <p:nvGrpSpPr>
        <p:cNvPr id="1" name=""/>
        <p:cNvGrpSpPr/>
        <p:nvPr/>
      </p:nvGrpSpPr>
      <p:grpSpPr>
        <a:xfrm>
          <a:off x="0" y="0"/>
          <a:ext cx="0" cy="0"/>
          <a:chOff x="0" y="0"/>
          <a:chExt cx="0" cy="0"/>
        </a:xfrm>
      </p:grpSpPr>
      <p:sp>
        <p:nvSpPr>
          <p:cNvPr id="6" name="Content Placeholder 5"/>
          <p:cNvSpPr>
            <a:spLocks noGrp="1"/>
          </p:cNvSpPr>
          <p:nvPr>
            <p:ph sz="quarter" idx="15" hasCustomPrompt="1"/>
          </p:nvPr>
        </p:nvSpPr>
        <p:spPr>
          <a:xfrm>
            <a:off x="9182101" y="1629597"/>
            <a:ext cx="2674937" cy="4443488"/>
          </a:xfrm>
        </p:spPr>
        <p:txBody>
          <a:bodyPr/>
          <a:lstStyle>
            <a:lvl1pPr marL="342900" indent="-342900">
              <a:lnSpc>
                <a:spcPct val="100000"/>
              </a:lnSpc>
              <a:spcBef>
                <a:spcPts val="600"/>
              </a:spcBef>
              <a:spcAft>
                <a:spcPts val="0"/>
              </a:spcAft>
              <a:buClr>
                <a:schemeClr val="accent4"/>
              </a:buClr>
              <a:buFont typeface="Arial" panose="020B0604020202020204" pitchFamily="34" charset="0"/>
              <a:buChar char="•"/>
              <a:defRPr sz="2000">
                <a:solidFill>
                  <a:schemeClr val="bg1"/>
                </a:solidFill>
              </a:defRPr>
            </a:lvl1pPr>
            <a:lvl2pPr marL="581343" indent="-166688">
              <a:lnSpc>
                <a:spcPct val="100000"/>
              </a:lnSpc>
              <a:spcAft>
                <a:spcPts val="0"/>
              </a:spcAft>
              <a:buClr>
                <a:schemeClr val="accent4"/>
              </a:buClr>
              <a:buFont typeface="Arial" panose="020B0604020202020204" pitchFamily="34" charset="0"/>
              <a:buChar char="•"/>
              <a:defRPr sz="1800">
                <a:solidFill>
                  <a:schemeClr val="bg1"/>
                </a:solidFill>
              </a:defRPr>
            </a:lvl2pPr>
          </a:lstStyle>
          <a:p>
            <a:pPr lvl="0"/>
            <a:r>
              <a:rPr lang="en-US" dirty="0"/>
              <a:t>Click to edit text styles</a:t>
            </a:r>
          </a:p>
          <a:p>
            <a:pPr lvl="1"/>
            <a:r>
              <a:rPr lang="en-US" dirty="0"/>
              <a:t>Second level</a:t>
            </a:r>
          </a:p>
        </p:txBody>
      </p:sp>
      <p:sp>
        <p:nvSpPr>
          <p:cNvPr id="8" name="Content Placeholder 3"/>
          <p:cNvSpPr>
            <a:spLocks noGrp="1"/>
          </p:cNvSpPr>
          <p:nvPr>
            <p:ph sz="quarter" idx="21" hasCustomPrompt="1"/>
          </p:nvPr>
        </p:nvSpPr>
        <p:spPr>
          <a:xfrm>
            <a:off x="341681" y="1629287"/>
            <a:ext cx="8348664" cy="4443267"/>
          </a:xfrm>
        </p:spPr>
        <p:txBody>
          <a:bodyPr/>
          <a:lstStyle>
            <a:lvl1pPr marL="342900" indent="-342900">
              <a:lnSpc>
                <a:spcPct val="100000"/>
              </a:lnSpc>
              <a:spcBef>
                <a:spcPts val="600"/>
              </a:spcBef>
              <a:spcAft>
                <a:spcPts val="0"/>
              </a:spcAft>
              <a:buClr>
                <a:schemeClr val="accent4"/>
              </a:buClr>
              <a:buFont typeface="Arial" panose="020B0604020202020204" pitchFamily="34" charset="0"/>
              <a:buChar char="•"/>
              <a:defRPr sz="2000">
                <a:solidFill>
                  <a:schemeClr val="bg1"/>
                </a:solidFill>
              </a:defRPr>
            </a:lvl1pPr>
            <a:lvl2pPr marL="581343" indent="-166688">
              <a:lnSpc>
                <a:spcPct val="100000"/>
              </a:lnSpc>
              <a:spcAft>
                <a:spcPts val="0"/>
              </a:spcAft>
              <a:buClr>
                <a:schemeClr val="accent4"/>
              </a:buClr>
              <a:buFont typeface="Arial" panose="020B0604020202020204" pitchFamily="34" charset="0"/>
              <a:buChar char="•"/>
              <a:defRPr sz="1800">
                <a:solidFill>
                  <a:schemeClr val="bg1"/>
                </a:solidFill>
              </a:defRPr>
            </a:lvl2pPr>
            <a:lvl3pPr marL="947103" indent="-166688">
              <a:lnSpc>
                <a:spcPct val="100000"/>
              </a:lnSpc>
              <a:spcAft>
                <a:spcPts val="0"/>
              </a:spcAft>
              <a:buClr>
                <a:schemeClr val="accent4"/>
              </a:buClr>
              <a:buFont typeface="Arial" panose="020B0604020202020204" pitchFamily="34" charset="0"/>
              <a:buChar char="•"/>
              <a:defRPr sz="1600">
                <a:solidFill>
                  <a:schemeClr val="bg1"/>
                </a:solidFill>
              </a:defRPr>
            </a:lvl3pPr>
            <a:lvl4pPr marL="1293178" indent="-173038">
              <a:lnSpc>
                <a:spcPct val="100000"/>
              </a:lnSpc>
              <a:spcAft>
                <a:spcPts val="0"/>
              </a:spcAft>
              <a:buClr>
                <a:schemeClr val="accent4"/>
              </a:buClr>
              <a:buFont typeface="Arial" panose="020B0604020202020204" pitchFamily="34" charset="0"/>
              <a:buChar char="•"/>
              <a:defRPr sz="1600">
                <a:solidFill>
                  <a:schemeClr val="bg1"/>
                </a:solidFill>
              </a:defRPr>
            </a:lvl4pPr>
            <a:lvl5pPr marL="1518603" indent="-168275">
              <a:lnSpc>
                <a:spcPct val="100000"/>
              </a:lnSpc>
              <a:spcAft>
                <a:spcPts val="0"/>
              </a:spcAft>
              <a:buClr>
                <a:schemeClr val="accent4"/>
              </a:buClr>
              <a:buFont typeface="Arial" panose="020B0604020202020204" pitchFamily="34" charset="0"/>
              <a:buChar char="•"/>
              <a:defRPr sz="1600">
                <a:solidFill>
                  <a:schemeClr val="bg1"/>
                </a:solidFill>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1">
            <a:extLst>
              <a:ext uri="{FF2B5EF4-FFF2-40B4-BE49-F238E27FC236}">
                <a16:creationId xmlns:a16="http://schemas.microsoft.com/office/drawing/2014/main" id="{2F1289BE-C460-FC38-A472-549CAFF7B1B6}"/>
              </a:ext>
            </a:extLst>
          </p:cNvPr>
          <p:cNvSpPr>
            <a:spLocks noGrp="1"/>
          </p:cNvSpPr>
          <p:nvPr>
            <p:ph type="title" hasCustomPrompt="1"/>
          </p:nvPr>
        </p:nvSpPr>
        <p:spPr>
          <a:xfrm>
            <a:off x="334962" y="333375"/>
            <a:ext cx="11233150" cy="451869"/>
          </a:xfrm>
        </p:spPr>
        <p:txBody>
          <a:bodyPr anchor="t"/>
          <a:lstStyle>
            <a:lvl1pPr>
              <a:defRPr sz="3000">
                <a:solidFill>
                  <a:schemeClr val="bg1"/>
                </a:solidFill>
              </a:defRPr>
            </a:lvl1pPr>
          </a:lstStyle>
          <a:p>
            <a:r>
              <a:rPr lang="en-US" dirty="0"/>
              <a:t>Click to Edit Title Style</a:t>
            </a:r>
          </a:p>
        </p:txBody>
      </p:sp>
      <p:sp>
        <p:nvSpPr>
          <p:cNvPr id="4" name="Text Placeholder 43">
            <a:extLst>
              <a:ext uri="{FF2B5EF4-FFF2-40B4-BE49-F238E27FC236}">
                <a16:creationId xmlns:a16="http://schemas.microsoft.com/office/drawing/2014/main" id="{5B38FCCA-9B45-403D-9285-E8A5659B3A90}"/>
              </a:ext>
            </a:extLst>
          </p:cNvPr>
          <p:cNvSpPr>
            <a:spLocks noGrp="1"/>
          </p:cNvSpPr>
          <p:nvPr>
            <p:ph type="body" sz="quarter" idx="13" hasCustomPrompt="1"/>
          </p:nvPr>
        </p:nvSpPr>
        <p:spPr>
          <a:xfrm>
            <a:off x="334962" y="785244"/>
            <a:ext cx="11233150" cy="344488"/>
          </a:xfrm>
        </p:spPr>
        <p:txBody>
          <a:bodyPr/>
          <a:lstStyle>
            <a:lvl1pPr marL="0" indent="0">
              <a:buNone/>
              <a:defRPr lang="en-US" sz="2200">
                <a:solidFill>
                  <a:schemeClr val="accent4"/>
                </a:solidFill>
              </a:defRPr>
            </a:lvl1pPr>
          </a:lstStyle>
          <a:p>
            <a:pPr lvl="0"/>
            <a:r>
              <a:rPr lang="en-US" dirty="0"/>
              <a:t>Click to edit text styles</a:t>
            </a:r>
          </a:p>
        </p:txBody>
      </p:sp>
      <p:cxnSp>
        <p:nvCxnSpPr>
          <p:cNvPr id="5" name="Straight Connector 4">
            <a:extLst>
              <a:ext uri="{FF2B5EF4-FFF2-40B4-BE49-F238E27FC236}">
                <a16:creationId xmlns:a16="http://schemas.microsoft.com/office/drawing/2014/main" id="{1DD410EB-22A8-56FC-8D90-A32912AB5A8D}"/>
              </a:ext>
            </a:extLst>
          </p:cNvPr>
          <p:cNvCxnSpPr>
            <a:cxnSpLocks/>
          </p:cNvCxnSpPr>
          <p:nvPr userDrawn="1"/>
        </p:nvCxnSpPr>
        <p:spPr>
          <a:xfrm>
            <a:off x="8978583" y="1631950"/>
            <a:ext cx="0" cy="4440604"/>
          </a:xfrm>
          <a:prstGeom prst="line">
            <a:avLst/>
          </a:prstGeom>
          <a:ln w="15875">
            <a:solidFill>
              <a:schemeClr val="bg2">
                <a:alpha val="2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4512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 column text with image">
    <p:spTree>
      <p:nvGrpSpPr>
        <p:cNvPr id="1" name=""/>
        <p:cNvGrpSpPr/>
        <p:nvPr/>
      </p:nvGrpSpPr>
      <p:grpSpPr>
        <a:xfrm>
          <a:off x="0" y="0"/>
          <a:ext cx="0" cy="0"/>
          <a:chOff x="0" y="0"/>
          <a:chExt cx="0" cy="0"/>
        </a:xfrm>
      </p:grpSpPr>
      <p:sp>
        <p:nvSpPr>
          <p:cNvPr id="6" name="Picture Placeholder 5"/>
          <p:cNvSpPr>
            <a:spLocks noGrp="1"/>
          </p:cNvSpPr>
          <p:nvPr>
            <p:ph type="pic" sz="quarter" idx="17"/>
          </p:nvPr>
        </p:nvSpPr>
        <p:spPr>
          <a:xfrm>
            <a:off x="3287778" y="1629287"/>
            <a:ext cx="2748972" cy="2049491"/>
          </a:xfrm>
        </p:spPr>
        <p:txBody>
          <a:bodyPr/>
          <a:lstStyle>
            <a:lvl1pPr marL="0" indent="0">
              <a:buClr>
                <a:schemeClr val="accent1"/>
              </a:buClr>
              <a:buNone/>
              <a:defRPr sz="2200">
                <a:solidFill>
                  <a:schemeClr val="tx1"/>
                </a:solidFill>
              </a:defRPr>
            </a:lvl1pPr>
          </a:lstStyle>
          <a:p>
            <a:pPr lvl="0"/>
            <a:r>
              <a:rPr lang="en-GB" noProof="0" dirty="0"/>
              <a:t>Click icon to add picture</a:t>
            </a:r>
            <a:endParaRPr lang="en-US" noProof="0" dirty="0"/>
          </a:p>
        </p:txBody>
      </p:sp>
      <p:sp>
        <p:nvSpPr>
          <p:cNvPr id="104" name="Picture Placeholder 5"/>
          <p:cNvSpPr>
            <a:spLocks noGrp="1"/>
          </p:cNvSpPr>
          <p:nvPr>
            <p:ph type="pic" sz="quarter" idx="18"/>
          </p:nvPr>
        </p:nvSpPr>
        <p:spPr>
          <a:xfrm>
            <a:off x="3287778" y="3867401"/>
            <a:ext cx="2748972" cy="2060333"/>
          </a:xfrm>
        </p:spPr>
        <p:txBody>
          <a:bodyPr/>
          <a:lstStyle>
            <a:lvl1pPr marL="0" indent="0">
              <a:buClr>
                <a:schemeClr val="accent1"/>
              </a:buClr>
              <a:buNone/>
              <a:defRPr sz="2200">
                <a:solidFill>
                  <a:schemeClr val="tx1"/>
                </a:solidFill>
              </a:defRPr>
            </a:lvl1pPr>
          </a:lstStyle>
          <a:p>
            <a:pPr lvl="0"/>
            <a:r>
              <a:rPr lang="en-GB" noProof="0"/>
              <a:t>Click icon to add picture</a:t>
            </a:r>
            <a:endParaRPr lang="en-US" noProof="0" dirty="0"/>
          </a:p>
        </p:txBody>
      </p:sp>
      <p:sp>
        <p:nvSpPr>
          <p:cNvPr id="105" name="Picture Placeholder 5"/>
          <p:cNvSpPr>
            <a:spLocks noGrp="1"/>
          </p:cNvSpPr>
          <p:nvPr>
            <p:ph type="pic" sz="quarter" idx="19"/>
          </p:nvPr>
        </p:nvSpPr>
        <p:spPr>
          <a:xfrm>
            <a:off x="9066212" y="1629287"/>
            <a:ext cx="2790825" cy="2049491"/>
          </a:xfrm>
        </p:spPr>
        <p:txBody>
          <a:bodyPr/>
          <a:lstStyle>
            <a:lvl1pPr marL="0" indent="0">
              <a:buClr>
                <a:schemeClr val="accent1"/>
              </a:buClr>
              <a:buNone/>
              <a:defRPr sz="2200">
                <a:solidFill>
                  <a:schemeClr val="tx1"/>
                </a:solidFill>
              </a:defRPr>
            </a:lvl1pPr>
          </a:lstStyle>
          <a:p>
            <a:pPr lvl="0"/>
            <a:r>
              <a:rPr lang="en-GB" noProof="0" dirty="0"/>
              <a:t>Click icon to add picture</a:t>
            </a:r>
            <a:endParaRPr lang="en-US" noProof="0" dirty="0"/>
          </a:p>
        </p:txBody>
      </p:sp>
      <p:sp>
        <p:nvSpPr>
          <p:cNvPr id="106" name="Picture Placeholder 5"/>
          <p:cNvSpPr>
            <a:spLocks noGrp="1"/>
          </p:cNvSpPr>
          <p:nvPr>
            <p:ph type="pic" sz="quarter" idx="20"/>
          </p:nvPr>
        </p:nvSpPr>
        <p:spPr>
          <a:xfrm>
            <a:off x="9066212" y="3867400"/>
            <a:ext cx="2790825" cy="2060333"/>
          </a:xfrm>
        </p:spPr>
        <p:txBody>
          <a:bodyPr/>
          <a:lstStyle>
            <a:lvl1pPr marL="0" indent="0">
              <a:buClr>
                <a:schemeClr val="accent1"/>
              </a:buClr>
              <a:buNone/>
              <a:defRPr sz="2200">
                <a:solidFill>
                  <a:schemeClr val="tx1"/>
                </a:solidFill>
              </a:defRPr>
            </a:lvl1pPr>
          </a:lstStyle>
          <a:p>
            <a:pPr lvl="0"/>
            <a:r>
              <a:rPr lang="en-GB" noProof="0"/>
              <a:t>Click icon to add picture</a:t>
            </a:r>
            <a:endParaRPr lang="en-US" noProof="0" dirty="0"/>
          </a:p>
        </p:txBody>
      </p:sp>
      <p:sp>
        <p:nvSpPr>
          <p:cNvPr id="14" name="Text Placeholder 7"/>
          <p:cNvSpPr>
            <a:spLocks noGrp="1"/>
          </p:cNvSpPr>
          <p:nvPr>
            <p:ph type="body" sz="quarter" idx="21" hasCustomPrompt="1"/>
          </p:nvPr>
        </p:nvSpPr>
        <p:spPr>
          <a:xfrm>
            <a:off x="341681" y="1629287"/>
            <a:ext cx="2762365" cy="4298447"/>
          </a:xfrm>
        </p:spPr>
        <p:txBody>
          <a:bodyPr/>
          <a:lstStyle>
            <a:lvl1pPr marL="342900" indent="-342900">
              <a:lnSpc>
                <a:spcPct val="100000"/>
              </a:lnSpc>
              <a:spcBef>
                <a:spcPts val="600"/>
              </a:spcBef>
              <a:spcAft>
                <a:spcPts val="0"/>
              </a:spcAft>
              <a:buClr>
                <a:schemeClr val="accent4"/>
              </a:buClr>
              <a:buFont typeface="Arial" panose="020B0604020202020204" pitchFamily="34" charset="0"/>
              <a:buChar char="•"/>
              <a:defRPr sz="2000">
                <a:solidFill>
                  <a:schemeClr val="bg1"/>
                </a:solidFill>
              </a:defRPr>
            </a:lvl1pPr>
            <a:lvl2pPr marL="581343" indent="-166688">
              <a:lnSpc>
                <a:spcPct val="100000"/>
              </a:lnSpc>
              <a:spcBef>
                <a:spcPts val="0"/>
              </a:spcBef>
              <a:spcAft>
                <a:spcPts val="0"/>
              </a:spcAft>
              <a:buClr>
                <a:schemeClr val="accent4"/>
              </a:buClr>
              <a:buFont typeface="Arial" panose="020B0604020202020204" pitchFamily="34" charset="0"/>
              <a:buChar char="•"/>
              <a:defRPr>
                <a:solidFill>
                  <a:schemeClr val="bg1"/>
                </a:solidFill>
              </a:defRPr>
            </a:lvl2pPr>
            <a:lvl3pPr marL="855663" indent="-166688">
              <a:lnSpc>
                <a:spcPct val="100000"/>
              </a:lnSpc>
              <a:spcBef>
                <a:spcPts val="0"/>
              </a:spcBef>
              <a:spcAft>
                <a:spcPts val="0"/>
              </a:spcAft>
              <a:buClr>
                <a:schemeClr val="accent4"/>
              </a:buClr>
              <a:buFont typeface="Arial" panose="020B0604020202020204" pitchFamily="34" charset="0"/>
              <a:buChar char="•"/>
              <a:defRPr>
                <a:solidFill>
                  <a:schemeClr val="bg1"/>
                </a:solidFill>
              </a:defRPr>
            </a:lvl3pPr>
            <a:lvl4pPr marL="1201738" indent="-173038">
              <a:lnSpc>
                <a:spcPct val="100000"/>
              </a:lnSpc>
              <a:spcBef>
                <a:spcPts val="0"/>
              </a:spcBef>
              <a:spcAft>
                <a:spcPts val="0"/>
              </a:spcAft>
              <a:buClr>
                <a:schemeClr val="accent4"/>
              </a:buClr>
              <a:buFont typeface="Arial" panose="020B0604020202020204" pitchFamily="34" charset="0"/>
              <a:buChar char="•"/>
              <a:defRPr>
                <a:solidFill>
                  <a:schemeClr val="bg1"/>
                </a:solidFill>
              </a:defRPr>
            </a:lvl4pPr>
            <a:lvl5pPr marL="1427163" indent="-168275">
              <a:lnSpc>
                <a:spcPct val="100000"/>
              </a:lnSpc>
              <a:spcBef>
                <a:spcPts val="0"/>
              </a:spcBef>
              <a:spcAft>
                <a:spcPts val="0"/>
              </a:spcAft>
              <a:buClr>
                <a:schemeClr val="accent4"/>
              </a:buClr>
              <a:buFont typeface="Arial" panose="020B0604020202020204" pitchFamily="34" charset="0"/>
              <a:buChar char="•"/>
              <a:defRPr>
                <a:solidFill>
                  <a:schemeClr val="bg1"/>
                </a:solidFill>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7"/>
          <p:cNvSpPr>
            <a:spLocks noGrp="1"/>
          </p:cNvSpPr>
          <p:nvPr>
            <p:ph type="body" sz="quarter" idx="22" hasCustomPrompt="1"/>
          </p:nvPr>
        </p:nvSpPr>
        <p:spPr>
          <a:xfrm>
            <a:off x="6176995" y="1629287"/>
            <a:ext cx="2748972" cy="4298448"/>
          </a:xfrm>
        </p:spPr>
        <p:txBody>
          <a:bodyPr/>
          <a:lstStyle>
            <a:lvl1pPr marL="342900" indent="-342900">
              <a:lnSpc>
                <a:spcPct val="100000"/>
              </a:lnSpc>
              <a:spcBef>
                <a:spcPts val="600"/>
              </a:spcBef>
              <a:spcAft>
                <a:spcPts val="0"/>
              </a:spcAft>
              <a:buClr>
                <a:schemeClr val="accent4"/>
              </a:buClr>
              <a:buFont typeface="Arial" panose="020B0604020202020204" pitchFamily="34" charset="0"/>
              <a:buChar char="•"/>
              <a:defRPr sz="2000">
                <a:solidFill>
                  <a:schemeClr val="bg1"/>
                </a:solidFill>
              </a:defRPr>
            </a:lvl1pPr>
            <a:lvl2pPr marL="581343" indent="-166688">
              <a:lnSpc>
                <a:spcPct val="100000"/>
              </a:lnSpc>
              <a:spcBef>
                <a:spcPts val="0"/>
              </a:spcBef>
              <a:spcAft>
                <a:spcPts val="0"/>
              </a:spcAft>
              <a:buClr>
                <a:schemeClr val="accent4"/>
              </a:buClr>
              <a:buFont typeface="Arial" panose="020B0604020202020204" pitchFamily="34" charset="0"/>
              <a:buChar char="•"/>
              <a:defRPr>
                <a:solidFill>
                  <a:schemeClr val="bg1"/>
                </a:solidFill>
              </a:defRPr>
            </a:lvl2pPr>
            <a:lvl3pPr marL="855663" indent="-166688">
              <a:lnSpc>
                <a:spcPct val="100000"/>
              </a:lnSpc>
              <a:spcBef>
                <a:spcPts val="0"/>
              </a:spcBef>
              <a:spcAft>
                <a:spcPts val="0"/>
              </a:spcAft>
              <a:buClr>
                <a:schemeClr val="accent4"/>
              </a:buClr>
              <a:buFont typeface="Arial" panose="020B0604020202020204" pitchFamily="34" charset="0"/>
              <a:buChar char="•"/>
              <a:defRPr>
                <a:solidFill>
                  <a:schemeClr val="bg1"/>
                </a:solidFill>
              </a:defRPr>
            </a:lvl3pPr>
            <a:lvl4pPr marL="1201738" indent="-173038">
              <a:lnSpc>
                <a:spcPct val="100000"/>
              </a:lnSpc>
              <a:spcBef>
                <a:spcPts val="0"/>
              </a:spcBef>
              <a:spcAft>
                <a:spcPts val="0"/>
              </a:spcAft>
              <a:buClr>
                <a:schemeClr val="accent4"/>
              </a:buClr>
              <a:buFont typeface="Arial" panose="020B0604020202020204" pitchFamily="34" charset="0"/>
              <a:buChar char="•"/>
              <a:defRPr>
                <a:solidFill>
                  <a:schemeClr val="bg1"/>
                </a:solidFill>
              </a:defRPr>
            </a:lvl4pPr>
            <a:lvl5pPr marL="1427163" indent="-168275">
              <a:lnSpc>
                <a:spcPct val="100000"/>
              </a:lnSpc>
              <a:spcBef>
                <a:spcPts val="0"/>
              </a:spcBef>
              <a:spcAft>
                <a:spcPts val="0"/>
              </a:spcAft>
              <a:buClr>
                <a:schemeClr val="accent4"/>
              </a:buClr>
              <a:buFont typeface="Arial" panose="020B0604020202020204" pitchFamily="34" charset="0"/>
              <a:buChar char="•"/>
              <a:defRPr>
                <a:solidFill>
                  <a:schemeClr val="bg1"/>
                </a:solidFill>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1">
            <a:extLst>
              <a:ext uri="{FF2B5EF4-FFF2-40B4-BE49-F238E27FC236}">
                <a16:creationId xmlns:a16="http://schemas.microsoft.com/office/drawing/2014/main" id="{3B284D0A-F33E-8740-6794-8EDAC74705FA}"/>
              </a:ext>
            </a:extLst>
          </p:cNvPr>
          <p:cNvSpPr>
            <a:spLocks noGrp="1"/>
          </p:cNvSpPr>
          <p:nvPr>
            <p:ph type="title" hasCustomPrompt="1"/>
          </p:nvPr>
        </p:nvSpPr>
        <p:spPr>
          <a:xfrm>
            <a:off x="334963" y="333375"/>
            <a:ext cx="11233150" cy="451869"/>
          </a:xfrm>
        </p:spPr>
        <p:txBody>
          <a:bodyPr anchor="t"/>
          <a:lstStyle>
            <a:lvl1pPr>
              <a:defRPr sz="3000">
                <a:solidFill>
                  <a:schemeClr val="bg1"/>
                </a:solidFill>
              </a:defRPr>
            </a:lvl1pPr>
          </a:lstStyle>
          <a:p>
            <a:r>
              <a:rPr lang="en-US" dirty="0"/>
              <a:t>Click to Edit Title Style</a:t>
            </a:r>
          </a:p>
        </p:txBody>
      </p:sp>
      <p:sp>
        <p:nvSpPr>
          <p:cNvPr id="4" name="Text Placeholder 43">
            <a:extLst>
              <a:ext uri="{FF2B5EF4-FFF2-40B4-BE49-F238E27FC236}">
                <a16:creationId xmlns:a16="http://schemas.microsoft.com/office/drawing/2014/main" id="{E119B61E-1D62-5564-D421-180CAE601CA7}"/>
              </a:ext>
            </a:extLst>
          </p:cNvPr>
          <p:cNvSpPr>
            <a:spLocks noGrp="1"/>
          </p:cNvSpPr>
          <p:nvPr>
            <p:ph type="body" sz="quarter" idx="13" hasCustomPrompt="1"/>
          </p:nvPr>
        </p:nvSpPr>
        <p:spPr>
          <a:xfrm>
            <a:off x="334963" y="785244"/>
            <a:ext cx="11233150" cy="344488"/>
          </a:xfrm>
        </p:spPr>
        <p:txBody>
          <a:bodyPr/>
          <a:lstStyle>
            <a:lvl1pPr marL="0" indent="0">
              <a:buNone/>
              <a:defRPr lang="en-US" sz="2200">
                <a:solidFill>
                  <a:schemeClr val="accent4"/>
                </a:solidFill>
              </a:defRPr>
            </a:lvl1pPr>
          </a:lstStyle>
          <a:p>
            <a:pPr lvl="0"/>
            <a:r>
              <a:rPr lang="en-US" dirty="0"/>
              <a:t>Click to edit text styles</a:t>
            </a:r>
          </a:p>
        </p:txBody>
      </p:sp>
    </p:spTree>
    <p:extLst>
      <p:ext uri="{BB962C8B-B14F-4D97-AF65-F5344CB8AC3E}">
        <p14:creationId xmlns:p14="http://schemas.microsoft.com/office/powerpoint/2010/main" val="42278786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 column with image ">
    <p:spTree>
      <p:nvGrpSpPr>
        <p:cNvPr id="1" name=""/>
        <p:cNvGrpSpPr/>
        <p:nvPr/>
      </p:nvGrpSpPr>
      <p:grpSpPr>
        <a:xfrm>
          <a:off x="0" y="0"/>
          <a:ext cx="0" cy="0"/>
          <a:chOff x="0" y="0"/>
          <a:chExt cx="0" cy="0"/>
        </a:xfrm>
      </p:grpSpPr>
      <p:sp>
        <p:nvSpPr>
          <p:cNvPr id="7" name="Text Placeholder 2"/>
          <p:cNvSpPr>
            <a:spLocks noGrp="1"/>
          </p:cNvSpPr>
          <p:nvPr>
            <p:ph idx="1" hasCustomPrompt="1"/>
          </p:nvPr>
        </p:nvSpPr>
        <p:spPr>
          <a:xfrm>
            <a:off x="341681" y="1629079"/>
            <a:ext cx="5625569" cy="4455197"/>
          </a:xfrm>
          <a:prstGeom prst="rect">
            <a:avLst/>
          </a:prstGeom>
        </p:spPr>
        <p:txBody>
          <a:bodyPr/>
          <a:lstStyle>
            <a:lvl1pPr marL="342900" indent="-342900">
              <a:lnSpc>
                <a:spcPct val="100000"/>
              </a:lnSpc>
              <a:spcAft>
                <a:spcPts val="0"/>
              </a:spcAft>
              <a:buClr>
                <a:schemeClr val="accent4"/>
              </a:buClr>
              <a:buFont typeface="Arial" panose="020B0604020202020204" pitchFamily="34" charset="0"/>
              <a:buChar char="•"/>
              <a:defRPr sz="2400">
                <a:solidFill>
                  <a:schemeClr val="bg1"/>
                </a:solidFill>
              </a:defRPr>
            </a:lvl1pPr>
            <a:lvl2pPr marL="581343" indent="-166688">
              <a:lnSpc>
                <a:spcPct val="100000"/>
              </a:lnSpc>
              <a:spcBef>
                <a:spcPts val="0"/>
              </a:spcBef>
              <a:spcAft>
                <a:spcPts val="0"/>
              </a:spcAft>
              <a:buClr>
                <a:schemeClr val="accent4"/>
              </a:buClr>
              <a:buFont typeface="Arial" panose="020B0604020202020204" pitchFamily="34" charset="0"/>
              <a:buChar char="•"/>
              <a:defRPr sz="2000">
                <a:solidFill>
                  <a:schemeClr val="bg1"/>
                </a:solidFill>
              </a:defRPr>
            </a:lvl2pPr>
            <a:lvl3pPr marL="855663" indent="-166688">
              <a:lnSpc>
                <a:spcPct val="100000"/>
              </a:lnSpc>
              <a:spcBef>
                <a:spcPts val="0"/>
              </a:spcBef>
              <a:spcAft>
                <a:spcPts val="0"/>
              </a:spcAft>
              <a:buClr>
                <a:schemeClr val="accent4"/>
              </a:buClr>
              <a:buFont typeface="Arial" panose="020B0604020202020204" pitchFamily="34" charset="0"/>
              <a:buChar char="•"/>
              <a:defRPr sz="1800">
                <a:solidFill>
                  <a:schemeClr val="bg1"/>
                </a:solidFill>
              </a:defRPr>
            </a:lvl3pPr>
          </a:lstStyle>
          <a:p>
            <a:pPr lvl="0"/>
            <a:r>
              <a:rPr lang="en-US" dirty="0"/>
              <a:t>Click to edit text styles</a:t>
            </a:r>
          </a:p>
          <a:p>
            <a:pPr lvl="1"/>
            <a:r>
              <a:rPr lang="en-US" dirty="0"/>
              <a:t>Second level</a:t>
            </a:r>
          </a:p>
          <a:p>
            <a:pPr lvl="2"/>
            <a:r>
              <a:rPr lang="en-US" dirty="0"/>
              <a:t>Third level</a:t>
            </a:r>
          </a:p>
        </p:txBody>
      </p:sp>
      <p:sp>
        <p:nvSpPr>
          <p:cNvPr id="50" name="Picture Placeholder 5"/>
          <p:cNvSpPr>
            <a:spLocks noGrp="1"/>
          </p:cNvSpPr>
          <p:nvPr>
            <p:ph type="pic" sz="quarter" idx="17"/>
          </p:nvPr>
        </p:nvSpPr>
        <p:spPr>
          <a:xfrm>
            <a:off x="6250924" y="1629080"/>
            <a:ext cx="5606113" cy="4455198"/>
          </a:xfrm>
        </p:spPr>
        <p:txBody>
          <a:bodyPr/>
          <a:lstStyle>
            <a:lvl1pPr marL="0" indent="0">
              <a:buClr>
                <a:schemeClr val="accent1"/>
              </a:buClr>
              <a:buNone/>
              <a:defRPr sz="2200">
                <a:solidFill>
                  <a:schemeClr val="tx1"/>
                </a:solidFill>
              </a:defRPr>
            </a:lvl1pPr>
          </a:lstStyle>
          <a:p>
            <a:pPr lvl="0"/>
            <a:r>
              <a:rPr lang="en-GB" noProof="0"/>
              <a:t>Click icon to add picture</a:t>
            </a:r>
            <a:endParaRPr lang="en-US" noProof="0" dirty="0"/>
          </a:p>
        </p:txBody>
      </p:sp>
      <p:sp>
        <p:nvSpPr>
          <p:cNvPr id="3" name="Title 1">
            <a:extLst>
              <a:ext uri="{FF2B5EF4-FFF2-40B4-BE49-F238E27FC236}">
                <a16:creationId xmlns:a16="http://schemas.microsoft.com/office/drawing/2014/main" id="{40152492-71D9-150B-2A89-D0FCD1FD2983}"/>
              </a:ext>
            </a:extLst>
          </p:cNvPr>
          <p:cNvSpPr>
            <a:spLocks noGrp="1"/>
          </p:cNvSpPr>
          <p:nvPr>
            <p:ph type="title" hasCustomPrompt="1"/>
          </p:nvPr>
        </p:nvSpPr>
        <p:spPr>
          <a:xfrm>
            <a:off x="334963" y="333375"/>
            <a:ext cx="11233150" cy="451869"/>
          </a:xfrm>
        </p:spPr>
        <p:txBody>
          <a:bodyPr anchor="t"/>
          <a:lstStyle>
            <a:lvl1pPr>
              <a:defRPr sz="3000">
                <a:solidFill>
                  <a:schemeClr val="bg1"/>
                </a:solidFill>
              </a:defRPr>
            </a:lvl1pPr>
          </a:lstStyle>
          <a:p>
            <a:r>
              <a:rPr lang="en-US" dirty="0"/>
              <a:t>Click to Edit Title Style</a:t>
            </a:r>
          </a:p>
        </p:txBody>
      </p:sp>
      <p:sp>
        <p:nvSpPr>
          <p:cNvPr id="4" name="Text Placeholder 43">
            <a:extLst>
              <a:ext uri="{FF2B5EF4-FFF2-40B4-BE49-F238E27FC236}">
                <a16:creationId xmlns:a16="http://schemas.microsoft.com/office/drawing/2014/main" id="{405D1B2E-CB2E-3E45-B317-55D6F5C2DA6B}"/>
              </a:ext>
            </a:extLst>
          </p:cNvPr>
          <p:cNvSpPr>
            <a:spLocks noGrp="1"/>
          </p:cNvSpPr>
          <p:nvPr>
            <p:ph type="body" sz="quarter" idx="13" hasCustomPrompt="1"/>
          </p:nvPr>
        </p:nvSpPr>
        <p:spPr>
          <a:xfrm>
            <a:off x="334963" y="785244"/>
            <a:ext cx="11233150" cy="344488"/>
          </a:xfrm>
        </p:spPr>
        <p:txBody>
          <a:bodyPr/>
          <a:lstStyle>
            <a:lvl1pPr marL="0" indent="0">
              <a:buNone/>
              <a:defRPr lang="en-US" sz="2200">
                <a:solidFill>
                  <a:schemeClr val="accent4"/>
                </a:solidFill>
              </a:defRPr>
            </a:lvl1pPr>
          </a:lstStyle>
          <a:p>
            <a:pPr lvl="0"/>
            <a:r>
              <a:rPr lang="en-US" dirty="0"/>
              <a:t>Click to edit text styles</a:t>
            </a:r>
          </a:p>
        </p:txBody>
      </p:sp>
    </p:spTree>
    <p:extLst>
      <p:ext uri="{BB962C8B-B14F-4D97-AF65-F5344CB8AC3E}">
        <p14:creationId xmlns:p14="http://schemas.microsoft.com/office/powerpoint/2010/main" val="38145284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able Sldie">
    <p:spTree>
      <p:nvGrpSpPr>
        <p:cNvPr id="1" name=""/>
        <p:cNvGrpSpPr/>
        <p:nvPr/>
      </p:nvGrpSpPr>
      <p:grpSpPr>
        <a:xfrm>
          <a:off x="0" y="0"/>
          <a:ext cx="0" cy="0"/>
          <a:chOff x="0" y="0"/>
          <a:chExt cx="0" cy="0"/>
        </a:xfrm>
      </p:grpSpPr>
      <p:sp>
        <p:nvSpPr>
          <p:cNvPr id="10" name="Table Placeholder 3"/>
          <p:cNvSpPr>
            <a:spLocks noGrp="1"/>
          </p:cNvSpPr>
          <p:nvPr>
            <p:ph type="tbl" sz="quarter" idx="13"/>
          </p:nvPr>
        </p:nvSpPr>
        <p:spPr>
          <a:xfrm>
            <a:off x="342900" y="1259574"/>
            <a:ext cx="11514138" cy="5065026"/>
          </a:xfrm>
        </p:spPr>
        <p:txBody>
          <a:bodyPr/>
          <a:lstStyle>
            <a:lvl1pPr marL="0" indent="0">
              <a:buNone/>
              <a:defRPr/>
            </a:lvl1pPr>
          </a:lstStyle>
          <a:p>
            <a:pPr lvl="0"/>
            <a:r>
              <a:rPr lang="en-GB" noProof="0" dirty="0"/>
              <a:t>Click icon to add table</a:t>
            </a:r>
            <a:endParaRPr lang="en-US" noProof="0" dirty="0"/>
          </a:p>
        </p:txBody>
      </p:sp>
      <p:sp>
        <p:nvSpPr>
          <p:cNvPr id="3" name="Title 1">
            <a:extLst>
              <a:ext uri="{FF2B5EF4-FFF2-40B4-BE49-F238E27FC236}">
                <a16:creationId xmlns:a16="http://schemas.microsoft.com/office/drawing/2014/main" id="{0BA6B87B-D63E-427C-CAB5-FF49FA0D8855}"/>
              </a:ext>
            </a:extLst>
          </p:cNvPr>
          <p:cNvSpPr>
            <a:spLocks noGrp="1"/>
          </p:cNvSpPr>
          <p:nvPr>
            <p:ph type="title" hasCustomPrompt="1"/>
          </p:nvPr>
        </p:nvSpPr>
        <p:spPr>
          <a:xfrm>
            <a:off x="334963" y="333375"/>
            <a:ext cx="11233150" cy="451869"/>
          </a:xfrm>
        </p:spPr>
        <p:txBody>
          <a:bodyPr anchor="t"/>
          <a:lstStyle>
            <a:lvl1pPr>
              <a:defRPr sz="3000">
                <a:solidFill>
                  <a:schemeClr val="bg1"/>
                </a:solidFill>
              </a:defRPr>
            </a:lvl1pPr>
          </a:lstStyle>
          <a:p>
            <a:r>
              <a:rPr lang="en-US" dirty="0"/>
              <a:t>Click to Edit Title Style</a:t>
            </a:r>
          </a:p>
        </p:txBody>
      </p:sp>
    </p:spTree>
    <p:extLst>
      <p:ext uri="{BB962C8B-B14F-4D97-AF65-F5344CB8AC3E}">
        <p14:creationId xmlns:p14="http://schemas.microsoft.com/office/powerpoint/2010/main" val="2847148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1_Section Divider slide">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6A59A6-B0BB-7A8E-4E98-559764C4F745}"/>
              </a:ext>
            </a:extLst>
          </p:cNvPr>
          <p:cNvPicPr>
            <a:picLocks noChangeAspect="1"/>
          </p:cNvPicPr>
          <p:nvPr userDrawn="1"/>
        </p:nvPicPr>
        <p:blipFill>
          <a:blip r:embed="rId2" cstate="email">
            <a:extLst>
              <a:ext uri="{28A0092B-C50C-407E-A947-70E740481C1C}">
                <a14:useLocalDpi xmlns:a14="http://schemas.microsoft.com/office/drawing/2010/main"/>
              </a:ext>
            </a:extLst>
          </a:blip>
          <a:srcRect t="114" b="114"/>
          <a:stretch/>
        </p:blipFill>
        <p:spPr>
          <a:xfrm>
            <a:off x="0" y="-1"/>
            <a:ext cx="12192000" cy="6858001"/>
          </a:xfrm>
          <a:prstGeom prst="rect">
            <a:avLst/>
          </a:prstGeom>
        </p:spPr>
      </p:pic>
      <p:sp>
        <p:nvSpPr>
          <p:cNvPr id="4" name="Title 1">
            <a:extLst>
              <a:ext uri="{FF2B5EF4-FFF2-40B4-BE49-F238E27FC236}">
                <a16:creationId xmlns:a16="http://schemas.microsoft.com/office/drawing/2014/main" id="{51C77175-EEE9-25B1-527F-B9622D6F21FD}"/>
              </a:ext>
            </a:extLst>
          </p:cNvPr>
          <p:cNvSpPr>
            <a:spLocks noGrp="1"/>
          </p:cNvSpPr>
          <p:nvPr>
            <p:ph type="title" hasCustomPrompt="1"/>
          </p:nvPr>
        </p:nvSpPr>
        <p:spPr>
          <a:xfrm>
            <a:off x="360679" y="1510375"/>
            <a:ext cx="5736792" cy="2075688"/>
          </a:xfrm>
        </p:spPr>
        <p:txBody>
          <a:bodyPr anchor="b" anchorCtr="0"/>
          <a:lstStyle>
            <a:lvl1pPr algn="l">
              <a:lnSpc>
                <a:spcPct val="85000"/>
              </a:lnSpc>
              <a:defRPr sz="4000" b="0" spc="-100" baseline="0">
                <a:solidFill>
                  <a:schemeClr val="bg1"/>
                </a:solidFill>
              </a:defRPr>
            </a:lvl1pPr>
          </a:lstStyle>
          <a:p>
            <a:r>
              <a:rPr lang="en-US" dirty="0"/>
              <a:t>Click to Edit </a:t>
            </a:r>
            <a:br>
              <a:rPr lang="en-US" dirty="0"/>
            </a:br>
            <a:r>
              <a:rPr lang="en-US" dirty="0"/>
              <a:t>Title Style</a:t>
            </a:r>
            <a:br>
              <a:rPr lang="en-US" dirty="0"/>
            </a:br>
            <a:r>
              <a:rPr lang="en-US" dirty="0"/>
              <a:t>Line 3</a:t>
            </a:r>
            <a:br>
              <a:rPr lang="en-US" dirty="0"/>
            </a:br>
            <a:r>
              <a:rPr lang="en-US" dirty="0"/>
              <a:t>Line 4</a:t>
            </a:r>
          </a:p>
        </p:txBody>
      </p:sp>
      <p:sp>
        <p:nvSpPr>
          <p:cNvPr id="5" name="Subtitle 2">
            <a:extLst>
              <a:ext uri="{FF2B5EF4-FFF2-40B4-BE49-F238E27FC236}">
                <a16:creationId xmlns:a16="http://schemas.microsoft.com/office/drawing/2014/main" id="{7C068D1C-F77C-7DC1-26D4-A7A885E94BBB}"/>
              </a:ext>
            </a:extLst>
          </p:cNvPr>
          <p:cNvSpPr>
            <a:spLocks noGrp="1"/>
          </p:cNvSpPr>
          <p:nvPr>
            <p:ph type="subTitle" idx="1" hasCustomPrompt="1"/>
          </p:nvPr>
        </p:nvSpPr>
        <p:spPr>
          <a:xfrm>
            <a:off x="360678" y="3788370"/>
            <a:ext cx="5736792"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000">
                <a:solidFill>
                  <a:schemeClr val="bg2"/>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subtitle style</a:t>
            </a:r>
            <a:endParaRPr lang="en-GB" dirty="0"/>
          </a:p>
        </p:txBody>
      </p:sp>
      <p:sp>
        <p:nvSpPr>
          <p:cNvPr id="6" name="Text Placeholder 28">
            <a:extLst>
              <a:ext uri="{FF2B5EF4-FFF2-40B4-BE49-F238E27FC236}">
                <a16:creationId xmlns:a16="http://schemas.microsoft.com/office/drawing/2014/main" id="{10DA7FAA-DCCA-CF1C-ECD1-04C3E040B2CC}"/>
              </a:ext>
            </a:extLst>
          </p:cNvPr>
          <p:cNvSpPr>
            <a:spLocks noGrp="1"/>
          </p:cNvSpPr>
          <p:nvPr>
            <p:ph type="body" sz="quarter" idx="13" hasCustomPrompt="1"/>
          </p:nvPr>
        </p:nvSpPr>
        <p:spPr>
          <a:xfrm>
            <a:off x="360678" y="6311068"/>
            <a:ext cx="2881312" cy="213557"/>
          </a:xfrm>
        </p:spPr>
        <p:txBody>
          <a:bodyPr anchor="t"/>
          <a:lstStyle>
            <a:lvl1pPr marL="0" indent="0" algn="l">
              <a:spcAft>
                <a:spcPts val="600"/>
              </a:spcAft>
              <a:buFontTx/>
              <a:buNone/>
              <a:defRPr sz="1600">
                <a:solidFill>
                  <a:schemeClr val="bg1"/>
                </a:solidFill>
              </a:defRPr>
            </a:lvl1pPr>
          </a:lstStyle>
          <a:p>
            <a:pPr lvl="0"/>
            <a:r>
              <a:rPr lang="en-US" dirty="0"/>
              <a:t>Date</a:t>
            </a:r>
          </a:p>
        </p:txBody>
      </p:sp>
      <p:sp>
        <p:nvSpPr>
          <p:cNvPr id="7" name="Text Placeholder 28">
            <a:extLst>
              <a:ext uri="{FF2B5EF4-FFF2-40B4-BE49-F238E27FC236}">
                <a16:creationId xmlns:a16="http://schemas.microsoft.com/office/drawing/2014/main" id="{86B7BE92-B2BC-8117-727B-EBD35705FBC9}"/>
              </a:ext>
            </a:extLst>
          </p:cNvPr>
          <p:cNvSpPr>
            <a:spLocks noGrp="1"/>
          </p:cNvSpPr>
          <p:nvPr>
            <p:ph type="body" sz="quarter" idx="12" hasCustomPrompt="1"/>
          </p:nvPr>
        </p:nvSpPr>
        <p:spPr>
          <a:xfrm>
            <a:off x="360678" y="6040944"/>
            <a:ext cx="2881312" cy="209279"/>
          </a:xfrm>
        </p:spPr>
        <p:txBody>
          <a:bodyPr anchor="t"/>
          <a:lstStyle>
            <a:lvl1pPr marL="0" indent="0" algn="l">
              <a:spcAft>
                <a:spcPts val="600"/>
              </a:spcAft>
              <a:buFontTx/>
              <a:buNone/>
              <a:defRPr sz="1600">
                <a:solidFill>
                  <a:schemeClr val="bg1"/>
                </a:solidFill>
              </a:defRPr>
            </a:lvl1pPr>
          </a:lstStyle>
          <a:p>
            <a:pPr lvl="0"/>
            <a:r>
              <a:rPr lang="en-US" dirty="0"/>
              <a:t>Author Name</a:t>
            </a:r>
          </a:p>
        </p:txBody>
      </p:sp>
      <p:sp>
        <p:nvSpPr>
          <p:cNvPr id="11" name="TextBox 26">
            <a:extLst>
              <a:ext uri="{FF2B5EF4-FFF2-40B4-BE49-F238E27FC236}">
                <a16:creationId xmlns:a16="http://schemas.microsoft.com/office/drawing/2014/main" id="{58D99759-E104-0D75-C1DB-0A9A0C25A474}"/>
              </a:ext>
            </a:extLst>
          </p:cNvPr>
          <p:cNvSpPr txBox="1">
            <a:spLocks noChangeArrowheads="1"/>
          </p:cNvSpPr>
          <p:nvPr userDrawn="1"/>
        </p:nvSpPr>
        <p:spPr bwMode="auto">
          <a:xfrm>
            <a:off x="11544299" y="6574374"/>
            <a:ext cx="312738" cy="110800"/>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fld id="{2682C2D1-8EA8-E748-B66F-74D4D53CF8F8}" type="slidenum">
              <a:rPr lang="en-US" altLang="en-US" sz="800" b="0" i="0" smtClean="0">
                <a:solidFill>
                  <a:schemeClr val="bg1"/>
                </a:solidFill>
                <a:latin typeface="Arial" panose="020B0604020202020204" pitchFamily="34" charset="0"/>
                <a:cs typeface="Arial" panose="020B0604020202020204" pitchFamily="34" charset="0"/>
              </a:rPr>
              <a:pPr algn="r" eaLnBrk="1" hangingPunct="1">
                <a:lnSpc>
                  <a:spcPct val="90000"/>
                </a:lnSpc>
                <a:spcAft>
                  <a:spcPts val="600"/>
                </a:spcAft>
                <a:buFont typeface="Arial" charset="0"/>
                <a:buNone/>
                <a:defRPr/>
              </a:pPr>
              <a:t>‹#›</a:t>
            </a:fld>
            <a:endParaRPr lang="en-US" altLang="en-US" sz="800" b="0" i="0" dirty="0">
              <a:solidFill>
                <a:schemeClr val="bg1"/>
              </a:solidFill>
              <a:latin typeface="Arial" panose="020B0604020202020204" pitchFamily="34" charset="0"/>
              <a:cs typeface="Arial" panose="020B0604020202020204" pitchFamily="34" charset="0"/>
            </a:endParaRPr>
          </a:p>
        </p:txBody>
      </p:sp>
      <p:sp>
        <p:nvSpPr>
          <p:cNvPr id="13" name="TextBox 20">
            <a:extLst>
              <a:ext uri="{FF2B5EF4-FFF2-40B4-BE49-F238E27FC236}">
                <a16:creationId xmlns:a16="http://schemas.microsoft.com/office/drawing/2014/main" id="{E4E6591A-AC04-6138-7360-1E12248FAD64}"/>
              </a:ext>
            </a:extLst>
          </p:cNvPr>
          <p:cNvSpPr txBox="1">
            <a:spLocks noChangeArrowheads="1"/>
          </p:cNvSpPr>
          <p:nvPr userDrawn="1"/>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bg2">
                    <a:alpha val="75000"/>
                  </a:schemeClr>
                </a:solidFill>
                <a:latin typeface="Arial" panose="020B0604020202020204" pitchFamily="34" charset="0"/>
                <a:cs typeface="Arial" panose="020B0604020202020204" pitchFamily="34" charset="0"/>
              </a:rPr>
              <a:t>Public © 2025 Arm</a:t>
            </a:r>
          </a:p>
        </p:txBody>
      </p:sp>
      <p:pic>
        <p:nvPicPr>
          <p:cNvPr id="3" name="Picture 11">
            <a:extLst>
              <a:ext uri="{FF2B5EF4-FFF2-40B4-BE49-F238E27FC236}">
                <a16:creationId xmlns:a16="http://schemas.microsoft.com/office/drawing/2014/main" id="{55FBD7D0-0C6A-C886-5241-C80C35E2615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34963" y="337495"/>
            <a:ext cx="1174240" cy="358243"/>
          </a:xfrm>
          <a:prstGeom prst="rect">
            <a:avLst/>
          </a:prstGeom>
        </p:spPr>
      </p:pic>
    </p:spTree>
    <p:extLst>
      <p:ext uri="{BB962C8B-B14F-4D97-AF65-F5344CB8AC3E}">
        <p14:creationId xmlns:p14="http://schemas.microsoft.com/office/powerpoint/2010/main" val="13017176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FF3FA1D-9635-ED13-F7C7-D49D0BEE44B1}"/>
              </a:ext>
            </a:extLst>
          </p:cNvPr>
          <p:cNvSpPr>
            <a:spLocks noGrp="1"/>
          </p:cNvSpPr>
          <p:nvPr>
            <p:ph type="title" hasCustomPrompt="1"/>
          </p:nvPr>
        </p:nvSpPr>
        <p:spPr>
          <a:xfrm>
            <a:off x="334963" y="333375"/>
            <a:ext cx="11233150" cy="451869"/>
          </a:xfrm>
        </p:spPr>
        <p:txBody>
          <a:bodyPr anchor="t"/>
          <a:lstStyle>
            <a:lvl1pPr>
              <a:defRPr sz="3000">
                <a:solidFill>
                  <a:schemeClr val="bg1"/>
                </a:solidFill>
              </a:defRPr>
            </a:lvl1pPr>
          </a:lstStyle>
          <a:p>
            <a:r>
              <a:rPr lang="en-US" dirty="0"/>
              <a:t>Click to Edit Title Style</a:t>
            </a:r>
          </a:p>
        </p:txBody>
      </p:sp>
    </p:spTree>
    <p:extLst>
      <p:ext uri="{BB962C8B-B14F-4D97-AF65-F5344CB8AC3E}">
        <p14:creationId xmlns:p14="http://schemas.microsoft.com/office/powerpoint/2010/main" val="41905046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_Black">
    <p:bg>
      <p:bgPr>
        <a:solidFill>
          <a:srgbClr val="000000"/>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FF3FA1D-9635-ED13-F7C7-D49D0BEE44B1}"/>
              </a:ext>
            </a:extLst>
          </p:cNvPr>
          <p:cNvSpPr>
            <a:spLocks noGrp="1"/>
          </p:cNvSpPr>
          <p:nvPr>
            <p:ph type="title" hasCustomPrompt="1"/>
          </p:nvPr>
        </p:nvSpPr>
        <p:spPr>
          <a:xfrm>
            <a:off x="334963" y="333375"/>
            <a:ext cx="11233150" cy="451869"/>
          </a:xfrm>
        </p:spPr>
        <p:txBody>
          <a:bodyPr anchor="t"/>
          <a:lstStyle>
            <a:lvl1pPr>
              <a:defRPr sz="3000">
                <a:solidFill>
                  <a:schemeClr val="bg1"/>
                </a:solidFill>
              </a:defRPr>
            </a:lvl1pPr>
          </a:lstStyle>
          <a:p>
            <a:r>
              <a:rPr lang="en-US" dirty="0"/>
              <a:t>Click to Edit Title Style</a:t>
            </a:r>
          </a:p>
        </p:txBody>
      </p:sp>
    </p:spTree>
    <p:extLst>
      <p:ext uri="{BB962C8B-B14F-4D97-AF65-F5344CB8AC3E}">
        <p14:creationId xmlns:p14="http://schemas.microsoft.com/office/powerpoint/2010/main" val="7881579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2 column text with image">
    <p:spTree>
      <p:nvGrpSpPr>
        <p:cNvPr id="1" name=""/>
        <p:cNvGrpSpPr/>
        <p:nvPr/>
      </p:nvGrpSpPr>
      <p:grpSpPr>
        <a:xfrm>
          <a:off x="0" y="0"/>
          <a:ext cx="0" cy="0"/>
          <a:chOff x="0" y="0"/>
          <a:chExt cx="0" cy="0"/>
        </a:xfrm>
      </p:grpSpPr>
      <p:sp>
        <p:nvSpPr>
          <p:cNvPr id="104" name="Picture Placeholder 5"/>
          <p:cNvSpPr>
            <a:spLocks noGrp="1"/>
          </p:cNvSpPr>
          <p:nvPr>
            <p:ph type="pic" sz="quarter" idx="18"/>
          </p:nvPr>
        </p:nvSpPr>
        <p:spPr>
          <a:xfrm>
            <a:off x="341949" y="1629287"/>
            <a:ext cx="2722288" cy="1643303"/>
          </a:xfrm>
        </p:spPr>
        <p:txBody>
          <a:bodyPr/>
          <a:lstStyle>
            <a:lvl1pPr marL="0" indent="0">
              <a:buClr>
                <a:schemeClr val="accent1"/>
              </a:buClr>
              <a:buNone/>
              <a:defRPr sz="2200">
                <a:solidFill>
                  <a:schemeClr val="tx1"/>
                </a:solidFill>
              </a:defRPr>
            </a:lvl1pPr>
          </a:lstStyle>
          <a:p>
            <a:pPr lvl="0"/>
            <a:r>
              <a:rPr lang="en-GB" noProof="0" dirty="0"/>
              <a:t>Click icon to add picture</a:t>
            </a:r>
            <a:endParaRPr lang="en-US" noProof="0" dirty="0"/>
          </a:p>
        </p:txBody>
      </p:sp>
      <p:sp>
        <p:nvSpPr>
          <p:cNvPr id="14" name="Text Placeholder 7"/>
          <p:cNvSpPr>
            <a:spLocks noGrp="1"/>
          </p:cNvSpPr>
          <p:nvPr>
            <p:ph type="body" sz="quarter" idx="21" hasCustomPrompt="1"/>
          </p:nvPr>
        </p:nvSpPr>
        <p:spPr>
          <a:xfrm>
            <a:off x="341949" y="3429000"/>
            <a:ext cx="2722094" cy="3015903"/>
          </a:xfrm>
        </p:spPr>
        <p:txBody>
          <a:bodyPr/>
          <a:lstStyle>
            <a:lvl1pPr marL="342900" indent="-342900">
              <a:lnSpc>
                <a:spcPct val="100000"/>
              </a:lnSpc>
              <a:spcBef>
                <a:spcPts val="600"/>
              </a:spcBef>
              <a:spcAft>
                <a:spcPts val="0"/>
              </a:spcAft>
              <a:buClr>
                <a:schemeClr val="accent4"/>
              </a:buClr>
              <a:buFont typeface="Arial" panose="020B0604020202020204" pitchFamily="34" charset="0"/>
              <a:buChar char="•"/>
              <a:defRPr sz="2000">
                <a:solidFill>
                  <a:schemeClr val="bg1"/>
                </a:solidFill>
              </a:defRPr>
            </a:lvl1pPr>
            <a:lvl2pPr marL="581343" indent="-166688">
              <a:lnSpc>
                <a:spcPct val="100000"/>
              </a:lnSpc>
              <a:spcBef>
                <a:spcPts val="0"/>
              </a:spcBef>
              <a:spcAft>
                <a:spcPts val="0"/>
              </a:spcAft>
              <a:buClr>
                <a:schemeClr val="accent4"/>
              </a:buClr>
              <a:buFont typeface="Arial" panose="020B0604020202020204" pitchFamily="34" charset="0"/>
              <a:buChar char="•"/>
              <a:defRPr>
                <a:solidFill>
                  <a:schemeClr val="bg1"/>
                </a:solidFill>
              </a:defRPr>
            </a:lvl2pPr>
            <a:lvl3pPr marL="855663" indent="-166688">
              <a:lnSpc>
                <a:spcPct val="100000"/>
              </a:lnSpc>
              <a:spcBef>
                <a:spcPts val="0"/>
              </a:spcBef>
              <a:spcAft>
                <a:spcPts val="0"/>
              </a:spcAft>
              <a:buClr>
                <a:schemeClr val="accent4"/>
              </a:buClr>
              <a:buFont typeface="Arial" panose="020B0604020202020204" pitchFamily="34" charset="0"/>
              <a:buChar char="•"/>
              <a:defRPr>
                <a:solidFill>
                  <a:schemeClr val="bg1"/>
                </a:solidFill>
              </a:defRPr>
            </a:lvl3pPr>
            <a:lvl4pPr marL="1201738" indent="-173038">
              <a:lnSpc>
                <a:spcPct val="100000"/>
              </a:lnSpc>
              <a:spcBef>
                <a:spcPts val="0"/>
              </a:spcBef>
              <a:spcAft>
                <a:spcPts val="0"/>
              </a:spcAft>
              <a:buClr>
                <a:schemeClr val="accent4"/>
              </a:buClr>
              <a:buFont typeface="Arial" panose="020B0604020202020204" pitchFamily="34" charset="0"/>
              <a:buChar char="•"/>
              <a:defRPr>
                <a:solidFill>
                  <a:schemeClr val="bg1"/>
                </a:solidFill>
              </a:defRPr>
            </a:lvl4pPr>
            <a:lvl5pPr marL="1427163" indent="-168275">
              <a:lnSpc>
                <a:spcPct val="100000"/>
              </a:lnSpc>
              <a:spcBef>
                <a:spcPts val="0"/>
              </a:spcBef>
              <a:spcAft>
                <a:spcPts val="0"/>
              </a:spcAft>
              <a:buClr>
                <a:schemeClr val="accent4"/>
              </a:buClr>
              <a:buFont typeface="Arial" panose="020B0604020202020204" pitchFamily="34" charset="0"/>
              <a:buChar char="•"/>
              <a:defRPr>
                <a:solidFill>
                  <a:schemeClr val="bg1"/>
                </a:solidFill>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1">
            <a:extLst>
              <a:ext uri="{FF2B5EF4-FFF2-40B4-BE49-F238E27FC236}">
                <a16:creationId xmlns:a16="http://schemas.microsoft.com/office/drawing/2014/main" id="{3B284D0A-F33E-8740-6794-8EDAC74705FA}"/>
              </a:ext>
            </a:extLst>
          </p:cNvPr>
          <p:cNvSpPr>
            <a:spLocks noGrp="1"/>
          </p:cNvSpPr>
          <p:nvPr>
            <p:ph type="title" hasCustomPrompt="1"/>
          </p:nvPr>
        </p:nvSpPr>
        <p:spPr>
          <a:xfrm>
            <a:off x="334963" y="333375"/>
            <a:ext cx="11233150" cy="451869"/>
          </a:xfrm>
        </p:spPr>
        <p:txBody>
          <a:bodyPr anchor="t"/>
          <a:lstStyle>
            <a:lvl1pPr>
              <a:defRPr sz="3000">
                <a:solidFill>
                  <a:schemeClr val="bg1"/>
                </a:solidFill>
              </a:defRPr>
            </a:lvl1pPr>
          </a:lstStyle>
          <a:p>
            <a:r>
              <a:rPr lang="en-US" dirty="0"/>
              <a:t>Click to Edit Title Style</a:t>
            </a:r>
          </a:p>
        </p:txBody>
      </p:sp>
      <p:sp>
        <p:nvSpPr>
          <p:cNvPr id="4" name="Text Placeholder 43">
            <a:extLst>
              <a:ext uri="{FF2B5EF4-FFF2-40B4-BE49-F238E27FC236}">
                <a16:creationId xmlns:a16="http://schemas.microsoft.com/office/drawing/2014/main" id="{E119B61E-1D62-5564-D421-180CAE601CA7}"/>
              </a:ext>
            </a:extLst>
          </p:cNvPr>
          <p:cNvSpPr>
            <a:spLocks noGrp="1"/>
          </p:cNvSpPr>
          <p:nvPr>
            <p:ph type="body" sz="quarter" idx="13" hasCustomPrompt="1"/>
          </p:nvPr>
        </p:nvSpPr>
        <p:spPr>
          <a:xfrm>
            <a:off x="334963" y="785244"/>
            <a:ext cx="11233150" cy="344488"/>
          </a:xfrm>
        </p:spPr>
        <p:txBody>
          <a:bodyPr/>
          <a:lstStyle>
            <a:lvl1pPr marL="0" indent="0">
              <a:buNone/>
              <a:defRPr lang="en-US" sz="2200">
                <a:solidFill>
                  <a:schemeClr val="accent4"/>
                </a:solidFill>
              </a:defRPr>
            </a:lvl1pPr>
          </a:lstStyle>
          <a:p>
            <a:pPr lvl="0"/>
            <a:r>
              <a:rPr lang="en-US" dirty="0"/>
              <a:t>Click to edit text styles</a:t>
            </a:r>
          </a:p>
        </p:txBody>
      </p:sp>
      <p:sp>
        <p:nvSpPr>
          <p:cNvPr id="11" name="Picture Placeholder 5">
            <a:extLst>
              <a:ext uri="{FF2B5EF4-FFF2-40B4-BE49-F238E27FC236}">
                <a16:creationId xmlns:a16="http://schemas.microsoft.com/office/drawing/2014/main" id="{C5460D7C-0B2B-F4D4-9405-85214B86F68B}"/>
              </a:ext>
            </a:extLst>
          </p:cNvPr>
          <p:cNvSpPr>
            <a:spLocks noGrp="1"/>
          </p:cNvSpPr>
          <p:nvPr>
            <p:ph type="pic" sz="quarter" idx="22"/>
          </p:nvPr>
        </p:nvSpPr>
        <p:spPr>
          <a:xfrm>
            <a:off x="3225094" y="1629287"/>
            <a:ext cx="2708896" cy="1643303"/>
          </a:xfrm>
        </p:spPr>
        <p:txBody>
          <a:bodyPr/>
          <a:lstStyle>
            <a:lvl1pPr marL="0" indent="0">
              <a:buClr>
                <a:schemeClr val="accent1"/>
              </a:buClr>
              <a:buNone/>
              <a:defRPr sz="2200">
                <a:solidFill>
                  <a:schemeClr val="tx1"/>
                </a:solidFill>
              </a:defRPr>
            </a:lvl1pPr>
          </a:lstStyle>
          <a:p>
            <a:pPr lvl="0"/>
            <a:r>
              <a:rPr lang="en-GB" noProof="0" dirty="0"/>
              <a:t>Click icon to add picture</a:t>
            </a:r>
            <a:endParaRPr lang="en-US" noProof="0" dirty="0"/>
          </a:p>
        </p:txBody>
      </p:sp>
      <p:sp>
        <p:nvSpPr>
          <p:cNvPr id="12" name="Text Placeholder 7">
            <a:extLst>
              <a:ext uri="{FF2B5EF4-FFF2-40B4-BE49-F238E27FC236}">
                <a16:creationId xmlns:a16="http://schemas.microsoft.com/office/drawing/2014/main" id="{C4248E73-9053-2E4B-5BDB-CCCB9D796EEC}"/>
              </a:ext>
            </a:extLst>
          </p:cNvPr>
          <p:cNvSpPr>
            <a:spLocks noGrp="1"/>
          </p:cNvSpPr>
          <p:nvPr>
            <p:ph type="body" sz="quarter" idx="23" hasCustomPrompt="1"/>
          </p:nvPr>
        </p:nvSpPr>
        <p:spPr>
          <a:xfrm>
            <a:off x="3211702" y="3429000"/>
            <a:ext cx="2722094" cy="3015903"/>
          </a:xfrm>
        </p:spPr>
        <p:txBody>
          <a:bodyPr/>
          <a:lstStyle>
            <a:lvl1pPr marL="342900" indent="-342900">
              <a:lnSpc>
                <a:spcPct val="100000"/>
              </a:lnSpc>
              <a:spcBef>
                <a:spcPts val="600"/>
              </a:spcBef>
              <a:spcAft>
                <a:spcPts val="0"/>
              </a:spcAft>
              <a:buClr>
                <a:schemeClr val="accent4"/>
              </a:buClr>
              <a:buFont typeface="Arial" panose="020B0604020202020204" pitchFamily="34" charset="0"/>
              <a:buChar char="•"/>
              <a:defRPr sz="2000">
                <a:solidFill>
                  <a:schemeClr val="bg1"/>
                </a:solidFill>
              </a:defRPr>
            </a:lvl1pPr>
            <a:lvl2pPr marL="581343" indent="-166688">
              <a:lnSpc>
                <a:spcPct val="100000"/>
              </a:lnSpc>
              <a:spcBef>
                <a:spcPts val="0"/>
              </a:spcBef>
              <a:spcAft>
                <a:spcPts val="0"/>
              </a:spcAft>
              <a:buClr>
                <a:schemeClr val="accent4"/>
              </a:buClr>
              <a:buFont typeface="Arial" panose="020B0604020202020204" pitchFamily="34" charset="0"/>
              <a:buChar char="•"/>
              <a:defRPr>
                <a:solidFill>
                  <a:schemeClr val="bg1"/>
                </a:solidFill>
              </a:defRPr>
            </a:lvl2pPr>
            <a:lvl3pPr marL="855663" indent="-166688">
              <a:lnSpc>
                <a:spcPct val="100000"/>
              </a:lnSpc>
              <a:spcBef>
                <a:spcPts val="0"/>
              </a:spcBef>
              <a:spcAft>
                <a:spcPts val="0"/>
              </a:spcAft>
              <a:buClr>
                <a:schemeClr val="accent4"/>
              </a:buClr>
              <a:buFont typeface="Arial" panose="020B0604020202020204" pitchFamily="34" charset="0"/>
              <a:buChar char="•"/>
              <a:defRPr>
                <a:solidFill>
                  <a:schemeClr val="bg1"/>
                </a:solidFill>
              </a:defRPr>
            </a:lvl3pPr>
            <a:lvl4pPr marL="1201738" indent="-173038">
              <a:lnSpc>
                <a:spcPct val="100000"/>
              </a:lnSpc>
              <a:spcBef>
                <a:spcPts val="0"/>
              </a:spcBef>
              <a:spcAft>
                <a:spcPts val="0"/>
              </a:spcAft>
              <a:buClr>
                <a:schemeClr val="accent4"/>
              </a:buClr>
              <a:buFont typeface="Arial" panose="020B0604020202020204" pitchFamily="34" charset="0"/>
              <a:buChar char="•"/>
              <a:defRPr>
                <a:solidFill>
                  <a:schemeClr val="bg1"/>
                </a:solidFill>
              </a:defRPr>
            </a:lvl4pPr>
            <a:lvl5pPr marL="1427163" indent="-168275">
              <a:lnSpc>
                <a:spcPct val="100000"/>
              </a:lnSpc>
              <a:spcBef>
                <a:spcPts val="0"/>
              </a:spcBef>
              <a:spcAft>
                <a:spcPts val="0"/>
              </a:spcAft>
              <a:buClr>
                <a:schemeClr val="accent4"/>
              </a:buClr>
              <a:buFont typeface="Arial" panose="020B0604020202020204" pitchFamily="34" charset="0"/>
              <a:buChar char="•"/>
              <a:defRPr>
                <a:solidFill>
                  <a:schemeClr val="bg1"/>
                </a:solidFill>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5">
            <a:extLst>
              <a:ext uri="{FF2B5EF4-FFF2-40B4-BE49-F238E27FC236}">
                <a16:creationId xmlns:a16="http://schemas.microsoft.com/office/drawing/2014/main" id="{A6E0E23D-AAC8-8137-B3E1-1284296BC7FF}"/>
              </a:ext>
            </a:extLst>
          </p:cNvPr>
          <p:cNvSpPr>
            <a:spLocks noGrp="1"/>
          </p:cNvSpPr>
          <p:nvPr>
            <p:ph type="pic" sz="quarter" idx="24"/>
          </p:nvPr>
        </p:nvSpPr>
        <p:spPr>
          <a:xfrm>
            <a:off x="6112227" y="1629287"/>
            <a:ext cx="2708896" cy="1643303"/>
          </a:xfrm>
        </p:spPr>
        <p:txBody>
          <a:bodyPr/>
          <a:lstStyle>
            <a:lvl1pPr marL="0" indent="0">
              <a:buClr>
                <a:schemeClr val="accent1"/>
              </a:buClr>
              <a:buNone/>
              <a:defRPr sz="2200">
                <a:solidFill>
                  <a:schemeClr val="tx1"/>
                </a:solidFill>
              </a:defRPr>
            </a:lvl1pPr>
          </a:lstStyle>
          <a:p>
            <a:pPr lvl="0"/>
            <a:r>
              <a:rPr lang="en-GB" noProof="0" dirty="0"/>
              <a:t>Click icon to add picture</a:t>
            </a:r>
            <a:endParaRPr lang="en-US" noProof="0" dirty="0"/>
          </a:p>
        </p:txBody>
      </p:sp>
      <p:sp>
        <p:nvSpPr>
          <p:cNvPr id="15" name="Text Placeholder 7">
            <a:extLst>
              <a:ext uri="{FF2B5EF4-FFF2-40B4-BE49-F238E27FC236}">
                <a16:creationId xmlns:a16="http://schemas.microsoft.com/office/drawing/2014/main" id="{9B4C1642-F864-86EE-26E4-1FD3505375D0}"/>
              </a:ext>
            </a:extLst>
          </p:cNvPr>
          <p:cNvSpPr>
            <a:spLocks noGrp="1"/>
          </p:cNvSpPr>
          <p:nvPr>
            <p:ph type="body" sz="quarter" idx="25" hasCustomPrompt="1"/>
          </p:nvPr>
        </p:nvSpPr>
        <p:spPr>
          <a:xfrm>
            <a:off x="6098835" y="3429000"/>
            <a:ext cx="2722094" cy="3015903"/>
          </a:xfrm>
        </p:spPr>
        <p:txBody>
          <a:bodyPr/>
          <a:lstStyle>
            <a:lvl1pPr marL="342900" indent="-342900">
              <a:lnSpc>
                <a:spcPct val="100000"/>
              </a:lnSpc>
              <a:spcBef>
                <a:spcPts val="600"/>
              </a:spcBef>
              <a:spcAft>
                <a:spcPts val="0"/>
              </a:spcAft>
              <a:buClr>
                <a:schemeClr val="accent4"/>
              </a:buClr>
              <a:buFont typeface="Arial" panose="020B0604020202020204" pitchFamily="34" charset="0"/>
              <a:buChar char="•"/>
              <a:defRPr sz="2000">
                <a:solidFill>
                  <a:schemeClr val="bg1"/>
                </a:solidFill>
              </a:defRPr>
            </a:lvl1pPr>
            <a:lvl2pPr marL="581343" indent="-166688">
              <a:lnSpc>
                <a:spcPct val="100000"/>
              </a:lnSpc>
              <a:spcBef>
                <a:spcPts val="0"/>
              </a:spcBef>
              <a:spcAft>
                <a:spcPts val="0"/>
              </a:spcAft>
              <a:buClr>
                <a:schemeClr val="accent4"/>
              </a:buClr>
              <a:buFont typeface="Arial" panose="020B0604020202020204" pitchFamily="34" charset="0"/>
              <a:buChar char="•"/>
              <a:defRPr>
                <a:solidFill>
                  <a:schemeClr val="bg1"/>
                </a:solidFill>
              </a:defRPr>
            </a:lvl2pPr>
            <a:lvl3pPr marL="855663" indent="-166688">
              <a:lnSpc>
                <a:spcPct val="100000"/>
              </a:lnSpc>
              <a:spcBef>
                <a:spcPts val="0"/>
              </a:spcBef>
              <a:spcAft>
                <a:spcPts val="0"/>
              </a:spcAft>
              <a:buClr>
                <a:schemeClr val="accent4"/>
              </a:buClr>
              <a:buFont typeface="Arial" panose="020B0604020202020204" pitchFamily="34" charset="0"/>
              <a:buChar char="•"/>
              <a:defRPr>
                <a:solidFill>
                  <a:schemeClr val="bg1"/>
                </a:solidFill>
              </a:defRPr>
            </a:lvl3pPr>
            <a:lvl4pPr marL="1201738" indent="-173038">
              <a:lnSpc>
                <a:spcPct val="100000"/>
              </a:lnSpc>
              <a:spcBef>
                <a:spcPts val="0"/>
              </a:spcBef>
              <a:spcAft>
                <a:spcPts val="0"/>
              </a:spcAft>
              <a:buClr>
                <a:schemeClr val="accent4"/>
              </a:buClr>
              <a:buFont typeface="Arial" panose="020B0604020202020204" pitchFamily="34" charset="0"/>
              <a:buChar char="•"/>
              <a:defRPr>
                <a:solidFill>
                  <a:schemeClr val="bg1"/>
                </a:solidFill>
              </a:defRPr>
            </a:lvl4pPr>
            <a:lvl5pPr marL="1427163" indent="-168275">
              <a:lnSpc>
                <a:spcPct val="100000"/>
              </a:lnSpc>
              <a:spcBef>
                <a:spcPts val="0"/>
              </a:spcBef>
              <a:spcAft>
                <a:spcPts val="0"/>
              </a:spcAft>
              <a:buClr>
                <a:schemeClr val="accent4"/>
              </a:buClr>
              <a:buFont typeface="Arial" panose="020B0604020202020204" pitchFamily="34" charset="0"/>
              <a:buChar char="•"/>
              <a:defRPr>
                <a:solidFill>
                  <a:schemeClr val="bg1"/>
                </a:solidFill>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icture Placeholder 5">
            <a:extLst>
              <a:ext uri="{FF2B5EF4-FFF2-40B4-BE49-F238E27FC236}">
                <a16:creationId xmlns:a16="http://schemas.microsoft.com/office/drawing/2014/main" id="{34360A4A-5339-7555-17BE-92B2B833115B}"/>
              </a:ext>
            </a:extLst>
          </p:cNvPr>
          <p:cNvSpPr>
            <a:spLocks noGrp="1"/>
          </p:cNvSpPr>
          <p:nvPr>
            <p:ph type="pic" sz="quarter" idx="26"/>
          </p:nvPr>
        </p:nvSpPr>
        <p:spPr>
          <a:xfrm>
            <a:off x="8982427" y="1629287"/>
            <a:ext cx="2708896" cy="1643303"/>
          </a:xfrm>
        </p:spPr>
        <p:txBody>
          <a:bodyPr/>
          <a:lstStyle>
            <a:lvl1pPr marL="0" indent="0">
              <a:buClr>
                <a:schemeClr val="accent1"/>
              </a:buClr>
              <a:buNone/>
              <a:defRPr sz="2200">
                <a:solidFill>
                  <a:schemeClr val="tx1"/>
                </a:solidFill>
              </a:defRPr>
            </a:lvl1pPr>
          </a:lstStyle>
          <a:p>
            <a:pPr lvl="0"/>
            <a:r>
              <a:rPr lang="en-GB" noProof="0" dirty="0"/>
              <a:t>Click icon to add picture</a:t>
            </a:r>
            <a:endParaRPr lang="en-US" noProof="0" dirty="0"/>
          </a:p>
        </p:txBody>
      </p:sp>
      <p:sp>
        <p:nvSpPr>
          <p:cNvPr id="18" name="Text Placeholder 7">
            <a:extLst>
              <a:ext uri="{FF2B5EF4-FFF2-40B4-BE49-F238E27FC236}">
                <a16:creationId xmlns:a16="http://schemas.microsoft.com/office/drawing/2014/main" id="{5B7C804B-11A4-DD1E-3F57-C3EBBD8E2143}"/>
              </a:ext>
            </a:extLst>
          </p:cNvPr>
          <p:cNvSpPr>
            <a:spLocks noGrp="1"/>
          </p:cNvSpPr>
          <p:nvPr>
            <p:ph type="body" sz="quarter" idx="27" hasCustomPrompt="1"/>
          </p:nvPr>
        </p:nvSpPr>
        <p:spPr>
          <a:xfrm>
            <a:off x="8969035" y="3429000"/>
            <a:ext cx="2722094" cy="3015903"/>
          </a:xfrm>
        </p:spPr>
        <p:txBody>
          <a:bodyPr/>
          <a:lstStyle>
            <a:lvl1pPr marL="342900" indent="-342900">
              <a:lnSpc>
                <a:spcPct val="100000"/>
              </a:lnSpc>
              <a:spcBef>
                <a:spcPts val="600"/>
              </a:spcBef>
              <a:spcAft>
                <a:spcPts val="0"/>
              </a:spcAft>
              <a:buClr>
                <a:schemeClr val="accent4"/>
              </a:buClr>
              <a:buFont typeface="Arial" panose="020B0604020202020204" pitchFamily="34" charset="0"/>
              <a:buChar char="•"/>
              <a:defRPr sz="2000">
                <a:solidFill>
                  <a:schemeClr val="bg1"/>
                </a:solidFill>
              </a:defRPr>
            </a:lvl1pPr>
            <a:lvl2pPr marL="581343" indent="-166688">
              <a:lnSpc>
                <a:spcPct val="100000"/>
              </a:lnSpc>
              <a:spcBef>
                <a:spcPts val="0"/>
              </a:spcBef>
              <a:spcAft>
                <a:spcPts val="0"/>
              </a:spcAft>
              <a:buClr>
                <a:schemeClr val="accent4"/>
              </a:buClr>
              <a:buFont typeface="Arial" panose="020B0604020202020204" pitchFamily="34" charset="0"/>
              <a:buChar char="•"/>
              <a:defRPr>
                <a:solidFill>
                  <a:schemeClr val="bg1"/>
                </a:solidFill>
              </a:defRPr>
            </a:lvl2pPr>
            <a:lvl3pPr marL="855663" indent="-166688">
              <a:lnSpc>
                <a:spcPct val="100000"/>
              </a:lnSpc>
              <a:spcBef>
                <a:spcPts val="0"/>
              </a:spcBef>
              <a:spcAft>
                <a:spcPts val="0"/>
              </a:spcAft>
              <a:buClr>
                <a:schemeClr val="accent4"/>
              </a:buClr>
              <a:buFont typeface="Arial" panose="020B0604020202020204" pitchFamily="34" charset="0"/>
              <a:buChar char="•"/>
              <a:defRPr>
                <a:solidFill>
                  <a:schemeClr val="bg1"/>
                </a:solidFill>
              </a:defRPr>
            </a:lvl3pPr>
            <a:lvl4pPr marL="1201738" indent="-173038">
              <a:lnSpc>
                <a:spcPct val="100000"/>
              </a:lnSpc>
              <a:spcBef>
                <a:spcPts val="0"/>
              </a:spcBef>
              <a:spcAft>
                <a:spcPts val="0"/>
              </a:spcAft>
              <a:buClr>
                <a:schemeClr val="accent4"/>
              </a:buClr>
              <a:buFont typeface="Arial" panose="020B0604020202020204" pitchFamily="34" charset="0"/>
              <a:buChar char="•"/>
              <a:defRPr>
                <a:solidFill>
                  <a:schemeClr val="bg1"/>
                </a:solidFill>
              </a:defRPr>
            </a:lvl4pPr>
            <a:lvl5pPr marL="1427163" indent="-168275">
              <a:lnSpc>
                <a:spcPct val="100000"/>
              </a:lnSpc>
              <a:spcBef>
                <a:spcPts val="0"/>
              </a:spcBef>
              <a:spcAft>
                <a:spcPts val="0"/>
              </a:spcAft>
              <a:buClr>
                <a:schemeClr val="accent4"/>
              </a:buClr>
              <a:buFont typeface="Arial" panose="020B0604020202020204" pitchFamily="34" charset="0"/>
              <a:buChar char="•"/>
              <a:defRPr>
                <a:solidFill>
                  <a:schemeClr val="bg1"/>
                </a:solidFill>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28250F92-0A52-2C2C-CA52-106847C17367}"/>
              </a:ext>
            </a:extLst>
          </p:cNvPr>
          <p:cNvCxnSpPr>
            <a:cxnSpLocks/>
          </p:cNvCxnSpPr>
          <p:nvPr userDrawn="1"/>
        </p:nvCxnSpPr>
        <p:spPr>
          <a:xfrm>
            <a:off x="355341" y="1458024"/>
            <a:ext cx="11501697" cy="0"/>
          </a:xfrm>
          <a:prstGeom prst="line">
            <a:avLst/>
          </a:prstGeom>
          <a:ln w="15875">
            <a:solidFill>
              <a:schemeClr val="bg2">
                <a:alpha val="2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4951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2 column text with image">
    <p:spTree>
      <p:nvGrpSpPr>
        <p:cNvPr id="1" name=""/>
        <p:cNvGrpSpPr/>
        <p:nvPr/>
      </p:nvGrpSpPr>
      <p:grpSpPr>
        <a:xfrm>
          <a:off x="0" y="0"/>
          <a:ext cx="0" cy="0"/>
          <a:chOff x="0" y="0"/>
          <a:chExt cx="0" cy="0"/>
        </a:xfrm>
      </p:grpSpPr>
      <p:sp>
        <p:nvSpPr>
          <p:cNvPr id="14" name="Text Placeholder 7"/>
          <p:cNvSpPr>
            <a:spLocks noGrp="1"/>
          </p:cNvSpPr>
          <p:nvPr>
            <p:ph type="body" sz="quarter" idx="21" hasCustomPrompt="1"/>
          </p:nvPr>
        </p:nvSpPr>
        <p:spPr>
          <a:xfrm>
            <a:off x="341949" y="3429000"/>
            <a:ext cx="2722094" cy="3015903"/>
          </a:xfrm>
        </p:spPr>
        <p:txBody>
          <a:bodyPr/>
          <a:lstStyle>
            <a:lvl1pPr marL="342900" indent="-342900">
              <a:lnSpc>
                <a:spcPct val="100000"/>
              </a:lnSpc>
              <a:spcBef>
                <a:spcPts val="600"/>
              </a:spcBef>
              <a:spcAft>
                <a:spcPts val="0"/>
              </a:spcAft>
              <a:buClr>
                <a:schemeClr val="accent4"/>
              </a:buClr>
              <a:buFont typeface="Arial" panose="020B0604020202020204" pitchFamily="34" charset="0"/>
              <a:buChar char="•"/>
              <a:defRPr sz="2000">
                <a:solidFill>
                  <a:schemeClr val="bg1"/>
                </a:solidFill>
              </a:defRPr>
            </a:lvl1pPr>
            <a:lvl2pPr marL="581343" indent="-166688">
              <a:lnSpc>
                <a:spcPct val="100000"/>
              </a:lnSpc>
              <a:spcBef>
                <a:spcPts val="0"/>
              </a:spcBef>
              <a:spcAft>
                <a:spcPts val="0"/>
              </a:spcAft>
              <a:buClr>
                <a:schemeClr val="accent4"/>
              </a:buClr>
              <a:buFont typeface="Arial" panose="020B0604020202020204" pitchFamily="34" charset="0"/>
              <a:buChar char="•"/>
              <a:defRPr>
                <a:solidFill>
                  <a:schemeClr val="bg1"/>
                </a:solidFill>
              </a:defRPr>
            </a:lvl2pPr>
            <a:lvl3pPr marL="855663" indent="-166688">
              <a:lnSpc>
                <a:spcPct val="100000"/>
              </a:lnSpc>
              <a:spcBef>
                <a:spcPts val="0"/>
              </a:spcBef>
              <a:spcAft>
                <a:spcPts val="0"/>
              </a:spcAft>
              <a:buClr>
                <a:schemeClr val="accent4"/>
              </a:buClr>
              <a:buFont typeface="Arial" panose="020B0604020202020204" pitchFamily="34" charset="0"/>
              <a:buChar char="•"/>
              <a:defRPr>
                <a:solidFill>
                  <a:schemeClr val="bg1"/>
                </a:solidFill>
              </a:defRPr>
            </a:lvl3pPr>
            <a:lvl4pPr marL="1201738" indent="-173038">
              <a:lnSpc>
                <a:spcPct val="100000"/>
              </a:lnSpc>
              <a:spcBef>
                <a:spcPts val="0"/>
              </a:spcBef>
              <a:spcAft>
                <a:spcPts val="0"/>
              </a:spcAft>
              <a:buClr>
                <a:schemeClr val="accent4"/>
              </a:buClr>
              <a:buFont typeface="Arial" panose="020B0604020202020204" pitchFamily="34" charset="0"/>
              <a:buChar char="•"/>
              <a:defRPr>
                <a:solidFill>
                  <a:schemeClr val="bg1"/>
                </a:solidFill>
              </a:defRPr>
            </a:lvl4pPr>
            <a:lvl5pPr marL="1427163" indent="-168275">
              <a:lnSpc>
                <a:spcPct val="100000"/>
              </a:lnSpc>
              <a:spcBef>
                <a:spcPts val="0"/>
              </a:spcBef>
              <a:spcAft>
                <a:spcPts val="0"/>
              </a:spcAft>
              <a:buClr>
                <a:schemeClr val="accent4"/>
              </a:buClr>
              <a:buFont typeface="Arial" panose="020B0604020202020204" pitchFamily="34" charset="0"/>
              <a:buChar char="•"/>
              <a:defRPr>
                <a:solidFill>
                  <a:schemeClr val="bg1"/>
                </a:solidFill>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1">
            <a:extLst>
              <a:ext uri="{FF2B5EF4-FFF2-40B4-BE49-F238E27FC236}">
                <a16:creationId xmlns:a16="http://schemas.microsoft.com/office/drawing/2014/main" id="{3B284D0A-F33E-8740-6794-8EDAC74705FA}"/>
              </a:ext>
            </a:extLst>
          </p:cNvPr>
          <p:cNvSpPr>
            <a:spLocks noGrp="1"/>
          </p:cNvSpPr>
          <p:nvPr>
            <p:ph type="title" hasCustomPrompt="1"/>
          </p:nvPr>
        </p:nvSpPr>
        <p:spPr>
          <a:xfrm>
            <a:off x="334963" y="333375"/>
            <a:ext cx="11233150" cy="451869"/>
          </a:xfrm>
        </p:spPr>
        <p:txBody>
          <a:bodyPr anchor="t"/>
          <a:lstStyle>
            <a:lvl1pPr>
              <a:defRPr sz="3000">
                <a:solidFill>
                  <a:schemeClr val="bg1"/>
                </a:solidFill>
              </a:defRPr>
            </a:lvl1pPr>
          </a:lstStyle>
          <a:p>
            <a:r>
              <a:rPr lang="en-US" dirty="0"/>
              <a:t>Click to Edit Title Style</a:t>
            </a:r>
          </a:p>
        </p:txBody>
      </p:sp>
      <p:sp>
        <p:nvSpPr>
          <p:cNvPr id="4" name="Text Placeholder 43">
            <a:extLst>
              <a:ext uri="{FF2B5EF4-FFF2-40B4-BE49-F238E27FC236}">
                <a16:creationId xmlns:a16="http://schemas.microsoft.com/office/drawing/2014/main" id="{E119B61E-1D62-5564-D421-180CAE601CA7}"/>
              </a:ext>
            </a:extLst>
          </p:cNvPr>
          <p:cNvSpPr>
            <a:spLocks noGrp="1"/>
          </p:cNvSpPr>
          <p:nvPr>
            <p:ph type="body" sz="quarter" idx="13" hasCustomPrompt="1"/>
          </p:nvPr>
        </p:nvSpPr>
        <p:spPr>
          <a:xfrm>
            <a:off x="334963" y="785244"/>
            <a:ext cx="11233150" cy="344488"/>
          </a:xfrm>
        </p:spPr>
        <p:txBody>
          <a:bodyPr/>
          <a:lstStyle>
            <a:lvl1pPr marL="0" indent="0">
              <a:buNone/>
              <a:defRPr lang="en-US" sz="2200">
                <a:solidFill>
                  <a:schemeClr val="accent4"/>
                </a:solidFill>
              </a:defRPr>
            </a:lvl1pPr>
          </a:lstStyle>
          <a:p>
            <a:pPr lvl="0"/>
            <a:r>
              <a:rPr lang="en-US" dirty="0"/>
              <a:t>Click to edit text styles</a:t>
            </a:r>
          </a:p>
        </p:txBody>
      </p:sp>
      <p:sp>
        <p:nvSpPr>
          <p:cNvPr id="12" name="Text Placeholder 7">
            <a:extLst>
              <a:ext uri="{FF2B5EF4-FFF2-40B4-BE49-F238E27FC236}">
                <a16:creationId xmlns:a16="http://schemas.microsoft.com/office/drawing/2014/main" id="{C4248E73-9053-2E4B-5BDB-CCCB9D796EEC}"/>
              </a:ext>
            </a:extLst>
          </p:cNvPr>
          <p:cNvSpPr>
            <a:spLocks noGrp="1"/>
          </p:cNvSpPr>
          <p:nvPr>
            <p:ph type="body" sz="quarter" idx="23" hasCustomPrompt="1"/>
          </p:nvPr>
        </p:nvSpPr>
        <p:spPr>
          <a:xfrm>
            <a:off x="3211702" y="3429000"/>
            <a:ext cx="2722094" cy="3015903"/>
          </a:xfrm>
        </p:spPr>
        <p:txBody>
          <a:bodyPr/>
          <a:lstStyle>
            <a:lvl1pPr marL="342900" indent="-342900">
              <a:lnSpc>
                <a:spcPct val="100000"/>
              </a:lnSpc>
              <a:spcBef>
                <a:spcPts val="600"/>
              </a:spcBef>
              <a:spcAft>
                <a:spcPts val="0"/>
              </a:spcAft>
              <a:buClr>
                <a:schemeClr val="accent4"/>
              </a:buClr>
              <a:buFont typeface="Arial" panose="020B0604020202020204" pitchFamily="34" charset="0"/>
              <a:buChar char="•"/>
              <a:defRPr sz="2000">
                <a:solidFill>
                  <a:schemeClr val="bg1"/>
                </a:solidFill>
              </a:defRPr>
            </a:lvl1pPr>
            <a:lvl2pPr marL="581343" indent="-166688">
              <a:lnSpc>
                <a:spcPct val="100000"/>
              </a:lnSpc>
              <a:spcBef>
                <a:spcPts val="0"/>
              </a:spcBef>
              <a:spcAft>
                <a:spcPts val="0"/>
              </a:spcAft>
              <a:buClr>
                <a:schemeClr val="accent4"/>
              </a:buClr>
              <a:buFont typeface="Arial" panose="020B0604020202020204" pitchFamily="34" charset="0"/>
              <a:buChar char="•"/>
              <a:defRPr>
                <a:solidFill>
                  <a:schemeClr val="bg1"/>
                </a:solidFill>
              </a:defRPr>
            </a:lvl2pPr>
            <a:lvl3pPr marL="855663" indent="-166688">
              <a:lnSpc>
                <a:spcPct val="100000"/>
              </a:lnSpc>
              <a:spcBef>
                <a:spcPts val="0"/>
              </a:spcBef>
              <a:spcAft>
                <a:spcPts val="0"/>
              </a:spcAft>
              <a:buClr>
                <a:schemeClr val="accent4"/>
              </a:buClr>
              <a:buFont typeface="Arial" panose="020B0604020202020204" pitchFamily="34" charset="0"/>
              <a:buChar char="•"/>
              <a:defRPr>
                <a:solidFill>
                  <a:schemeClr val="bg1"/>
                </a:solidFill>
              </a:defRPr>
            </a:lvl3pPr>
            <a:lvl4pPr marL="1201738" indent="-173038">
              <a:lnSpc>
                <a:spcPct val="100000"/>
              </a:lnSpc>
              <a:spcBef>
                <a:spcPts val="0"/>
              </a:spcBef>
              <a:spcAft>
                <a:spcPts val="0"/>
              </a:spcAft>
              <a:buClr>
                <a:schemeClr val="accent4"/>
              </a:buClr>
              <a:buFont typeface="Arial" panose="020B0604020202020204" pitchFamily="34" charset="0"/>
              <a:buChar char="•"/>
              <a:defRPr>
                <a:solidFill>
                  <a:schemeClr val="bg1"/>
                </a:solidFill>
              </a:defRPr>
            </a:lvl4pPr>
            <a:lvl5pPr marL="1427163" indent="-168275">
              <a:lnSpc>
                <a:spcPct val="100000"/>
              </a:lnSpc>
              <a:spcBef>
                <a:spcPts val="0"/>
              </a:spcBef>
              <a:spcAft>
                <a:spcPts val="0"/>
              </a:spcAft>
              <a:buClr>
                <a:schemeClr val="accent4"/>
              </a:buClr>
              <a:buFont typeface="Arial" panose="020B0604020202020204" pitchFamily="34" charset="0"/>
              <a:buChar char="•"/>
              <a:defRPr>
                <a:solidFill>
                  <a:schemeClr val="bg1"/>
                </a:solidFill>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7">
            <a:extLst>
              <a:ext uri="{FF2B5EF4-FFF2-40B4-BE49-F238E27FC236}">
                <a16:creationId xmlns:a16="http://schemas.microsoft.com/office/drawing/2014/main" id="{9B4C1642-F864-86EE-26E4-1FD3505375D0}"/>
              </a:ext>
            </a:extLst>
          </p:cNvPr>
          <p:cNvSpPr>
            <a:spLocks noGrp="1"/>
          </p:cNvSpPr>
          <p:nvPr>
            <p:ph type="body" sz="quarter" idx="25" hasCustomPrompt="1"/>
          </p:nvPr>
        </p:nvSpPr>
        <p:spPr>
          <a:xfrm>
            <a:off x="6098835" y="3429000"/>
            <a:ext cx="2722094" cy="3015903"/>
          </a:xfrm>
        </p:spPr>
        <p:txBody>
          <a:bodyPr/>
          <a:lstStyle>
            <a:lvl1pPr marL="342900" indent="-342900">
              <a:lnSpc>
                <a:spcPct val="100000"/>
              </a:lnSpc>
              <a:spcBef>
                <a:spcPts val="600"/>
              </a:spcBef>
              <a:spcAft>
                <a:spcPts val="0"/>
              </a:spcAft>
              <a:buClr>
                <a:schemeClr val="accent4"/>
              </a:buClr>
              <a:buFont typeface="Arial" panose="020B0604020202020204" pitchFamily="34" charset="0"/>
              <a:buChar char="•"/>
              <a:defRPr sz="2000">
                <a:solidFill>
                  <a:schemeClr val="bg1"/>
                </a:solidFill>
              </a:defRPr>
            </a:lvl1pPr>
            <a:lvl2pPr marL="581343" indent="-166688">
              <a:lnSpc>
                <a:spcPct val="100000"/>
              </a:lnSpc>
              <a:spcBef>
                <a:spcPts val="0"/>
              </a:spcBef>
              <a:spcAft>
                <a:spcPts val="0"/>
              </a:spcAft>
              <a:buClr>
                <a:schemeClr val="accent4"/>
              </a:buClr>
              <a:buFont typeface="Arial" panose="020B0604020202020204" pitchFamily="34" charset="0"/>
              <a:buChar char="•"/>
              <a:defRPr>
                <a:solidFill>
                  <a:schemeClr val="bg1"/>
                </a:solidFill>
              </a:defRPr>
            </a:lvl2pPr>
            <a:lvl3pPr marL="855663" indent="-166688">
              <a:lnSpc>
                <a:spcPct val="100000"/>
              </a:lnSpc>
              <a:spcBef>
                <a:spcPts val="0"/>
              </a:spcBef>
              <a:spcAft>
                <a:spcPts val="0"/>
              </a:spcAft>
              <a:buClr>
                <a:schemeClr val="accent4"/>
              </a:buClr>
              <a:buFont typeface="Arial" panose="020B0604020202020204" pitchFamily="34" charset="0"/>
              <a:buChar char="•"/>
              <a:defRPr>
                <a:solidFill>
                  <a:schemeClr val="bg1"/>
                </a:solidFill>
              </a:defRPr>
            </a:lvl3pPr>
            <a:lvl4pPr marL="1201738" indent="-173038">
              <a:lnSpc>
                <a:spcPct val="100000"/>
              </a:lnSpc>
              <a:spcBef>
                <a:spcPts val="0"/>
              </a:spcBef>
              <a:spcAft>
                <a:spcPts val="0"/>
              </a:spcAft>
              <a:buClr>
                <a:schemeClr val="accent4"/>
              </a:buClr>
              <a:buFont typeface="Arial" panose="020B0604020202020204" pitchFamily="34" charset="0"/>
              <a:buChar char="•"/>
              <a:defRPr>
                <a:solidFill>
                  <a:schemeClr val="bg1"/>
                </a:solidFill>
              </a:defRPr>
            </a:lvl4pPr>
            <a:lvl5pPr marL="1427163" indent="-168275">
              <a:lnSpc>
                <a:spcPct val="100000"/>
              </a:lnSpc>
              <a:spcBef>
                <a:spcPts val="0"/>
              </a:spcBef>
              <a:spcAft>
                <a:spcPts val="0"/>
              </a:spcAft>
              <a:buClr>
                <a:schemeClr val="accent4"/>
              </a:buClr>
              <a:buFont typeface="Arial" panose="020B0604020202020204" pitchFamily="34" charset="0"/>
              <a:buChar char="•"/>
              <a:defRPr>
                <a:solidFill>
                  <a:schemeClr val="bg1"/>
                </a:solidFill>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7">
            <a:extLst>
              <a:ext uri="{FF2B5EF4-FFF2-40B4-BE49-F238E27FC236}">
                <a16:creationId xmlns:a16="http://schemas.microsoft.com/office/drawing/2014/main" id="{5B7C804B-11A4-DD1E-3F57-C3EBBD8E2143}"/>
              </a:ext>
            </a:extLst>
          </p:cNvPr>
          <p:cNvSpPr>
            <a:spLocks noGrp="1"/>
          </p:cNvSpPr>
          <p:nvPr>
            <p:ph type="body" sz="quarter" idx="27" hasCustomPrompt="1"/>
          </p:nvPr>
        </p:nvSpPr>
        <p:spPr>
          <a:xfrm>
            <a:off x="8969035" y="3429000"/>
            <a:ext cx="2722094" cy="3015903"/>
          </a:xfrm>
        </p:spPr>
        <p:txBody>
          <a:bodyPr/>
          <a:lstStyle>
            <a:lvl1pPr marL="342900" indent="-342900">
              <a:lnSpc>
                <a:spcPct val="100000"/>
              </a:lnSpc>
              <a:spcBef>
                <a:spcPts val="600"/>
              </a:spcBef>
              <a:spcAft>
                <a:spcPts val="0"/>
              </a:spcAft>
              <a:buClr>
                <a:schemeClr val="accent4"/>
              </a:buClr>
              <a:buFont typeface="Arial" panose="020B0604020202020204" pitchFamily="34" charset="0"/>
              <a:buChar char="•"/>
              <a:defRPr sz="2000">
                <a:solidFill>
                  <a:schemeClr val="bg1"/>
                </a:solidFill>
              </a:defRPr>
            </a:lvl1pPr>
            <a:lvl2pPr marL="581343" indent="-166688">
              <a:lnSpc>
                <a:spcPct val="100000"/>
              </a:lnSpc>
              <a:spcBef>
                <a:spcPts val="0"/>
              </a:spcBef>
              <a:spcAft>
                <a:spcPts val="0"/>
              </a:spcAft>
              <a:buClr>
                <a:schemeClr val="accent4"/>
              </a:buClr>
              <a:buFont typeface="Arial" panose="020B0604020202020204" pitchFamily="34" charset="0"/>
              <a:buChar char="•"/>
              <a:defRPr>
                <a:solidFill>
                  <a:schemeClr val="bg1"/>
                </a:solidFill>
              </a:defRPr>
            </a:lvl2pPr>
            <a:lvl3pPr marL="855663" indent="-166688">
              <a:lnSpc>
                <a:spcPct val="100000"/>
              </a:lnSpc>
              <a:spcBef>
                <a:spcPts val="0"/>
              </a:spcBef>
              <a:spcAft>
                <a:spcPts val="0"/>
              </a:spcAft>
              <a:buClr>
                <a:schemeClr val="accent4"/>
              </a:buClr>
              <a:buFont typeface="Arial" panose="020B0604020202020204" pitchFamily="34" charset="0"/>
              <a:buChar char="•"/>
              <a:defRPr>
                <a:solidFill>
                  <a:schemeClr val="bg1"/>
                </a:solidFill>
              </a:defRPr>
            </a:lvl3pPr>
            <a:lvl4pPr marL="1201738" indent="-173038">
              <a:lnSpc>
                <a:spcPct val="100000"/>
              </a:lnSpc>
              <a:spcBef>
                <a:spcPts val="0"/>
              </a:spcBef>
              <a:spcAft>
                <a:spcPts val="0"/>
              </a:spcAft>
              <a:buClr>
                <a:schemeClr val="accent4"/>
              </a:buClr>
              <a:buFont typeface="Arial" panose="020B0604020202020204" pitchFamily="34" charset="0"/>
              <a:buChar char="•"/>
              <a:defRPr>
                <a:solidFill>
                  <a:schemeClr val="bg1"/>
                </a:solidFill>
              </a:defRPr>
            </a:lvl4pPr>
            <a:lvl5pPr marL="1427163" indent="-168275">
              <a:lnSpc>
                <a:spcPct val="100000"/>
              </a:lnSpc>
              <a:spcBef>
                <a:spcPts val="0"/>
              </a:spcBef>
              <a:spcAft>
                <a:spcPts val="0"/>
              </a:spcAft>
              <a:buClr>
                <a:schemeClr val="accent4"/>
              </a:buClr>
              <a:buFont typeface="Arial" panose="020B0604020202020204" pitchFamily="34" charset="0"/>
              <a:buChar char="•"/>
              <a:defRPr>
                <a:solidFill>
                  <a:schemeClr val="bg1"/>
                </a:solidFill>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7">
            <a:extLst>
              <a:ext uri="{FF2B5EF4-FFF2-40B4-BE49-F238E27FC236}">
                <a16:creationId xmlns:a16="http://schemas.microsoft.com/office/drawing/2014/main" id="{8DEC174F-ADED-FDBF-C6BD-CC5EA1D4D50F}"/>
              </a:ext>
            </a:extLst>
          </p:cNvPr>
          <p:cNvSpPr>
            <a:spLocks noGrp="1"/>
          </p:cNvSpPr>
          <p:nvPr>
            <p:ph type="body" sz="quarter" idx="28" hasCustomPrompt="1"/>
          </p:nvPr>
        </p:nvSpPr>
        <p:spPr>
          <a:xfrm>
            <a:off x="341949" y="1629288"/>
            <a:ext cx="2722094" cy="1629288"/>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8000">
                <a:gradFill>
                  <a:gsLst>
                    <a:gs pos="99000">
                      <a:schemeClr val="accent1"/>
                    </a:gs>
                    <a:gs pos="0">
                      <a:schemeClr val="accent4"/>
                    </a:gs>
                  </a:gsLst>
                  <a:lin ang="18900000" scaled="1"/>
                </a:gradFill>
              </a:defRPr>
            </a:lvl1pPr>
            <a:lvl2pPr marL="414655" indent="0">
              <a:lnSpc>
                <a:spcPct val="100000"/>
              </a:lnSpc>
              <a:spcBef>
                <a:spcPts val="0"/>
              </a:spcBef>
              <a:spcAft>
                <a:spcPts val="0"/>
              </a:spcAft>
              <a:buClr>
                <a:schemeClr val="accent1"/>
              </a:buClr>
              <a:buFont typeface="Arial" panose="020B0604020202020204" pitchFamily="34" charset="0"/>
              <a:buNone/>
              <a:defRPr>
                <a:solidFill>
                  <a:schemeClr val="tx1"/>
                </a:solidFill>
              </a:defRPr>
            </a:lvl2pPr>
            <a:lvl3pPr marL="688975" indent="0">
              <a:lnSpc>
                <a:spcPct val="100000"/>
              </a:lnSpc>
              <a:spcBef>
                <a:spcPts val="0"/>
              </a:spcBef>
              <a:spcAft>
                <a:spcPts val="0"/>
              </a:spcAft>
              <a:buClr>
                <a:schemeClr val="accent1"/>
              </a:buClr>
              <a:buFont typeface="Arial" panose="020B0604020202020204" pitchFamily="34" charset="0"/>
              <a:buNone/>
              <a:defRPr>
                <a:solidFill>
                  <a:schemeClr val="tx1"/>
                </a:solidFill>
              </a:defRPr>
            </a:lvl3pPr>
            <a:lvl4pPr marL="1028700" indent="0">
              <a:lnSpc>
                <a:spcPct val="100000"/>
              </a:lnSpc>
              <a:spcBef>
                <a:spcPts val="0"/>
              </a:spcBef>
              <a:spcAft>
                <a:spcPts val="0"/>
              </a:spcAft>
              <a:buClr>
                <a:schemeClr val="accent1"/>
              </a:buClr>
              <a:buFont typeface="Arial" panose="020B0604020202020204" pitchFamily="34" charset="0"/>
              <a:buNone/>
              <a:defRPr>
                <a:solidFill>
                  <a:schemeClr val="tx1"/>
                </a:solidFill>
              </a:defRPr>
            </a:lvl4pPr>
            <a:lvl5pPr marL="1258888" indent="0">
              <a:lnSpc>
                <a:spcPct val="100000"/>
              </a:lnSpc>
              <a:spcBef>
                <a:spcPts val="0"/>
              </a:spcBef>
              <a:spcAft>
                <a:spcPts val="0"/>
              </a:spcAft>
              <a:buClr>
                <a:schemeClr val="accent1"/>
              </a:buClr>
              <a:buFont typeface="Arial" panose="020B0604020202020204" pitchFamily="34" charset="0"/>
              <a:buNone/>
              <a:defRPr>
                <a:solidFill>
                  <a:schemeClr val="tx1"/>
                </a:solidFill>
              </a:defRPr>
            </a:lvl5pPr>
          </a:lstStyle>
          <a:p>
            <a:pPr lvl="0"/>
            <a:r>
              <a:rPr lang="en-US" dirty="0"/>
              <a:t>000</a:t>
            </a:r>
          </a:p>
        </p:txBody>
      </p:sp>
      <p:sp>
        <p:nvSpPr>
          <p:cNvPr id="9" name="Text Placeholder 7">
            <a:extLst>
              <a:ext uri="{FF2B5EF4-FFF2-40B4-BE49-F238E27FC236}">
                <a16:creationId xmlns:a16="http://schemas.microsoft.com/office/drawing/2014/main" id="{D11A6F5E-3913-17ED-4FCA-C7C5F4F934C0}"/>
              </a:ext>
            </a:extLst>
          </p:cNvPr>
          <p:cNvSpPr>
            <a:spLocks noGrp="1"/>
          </p:cNvSpPr>
          <p:nvPr>
            <p:ph type="body" sz="quarter" idx="29" hasCustomPrompt="1"/>
          </p:nvPr>
        </p:nvSpPr>
        <p:spPr>
          <a:xfrm>
            <a:off x="3221073" y="1629288"/>
            <a:ext cx="2722094" cy="1629288"/>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8000">
                <a:gradFill>
                  <a:gsLst>
                    <a:gs pos="99000">
                      <a:schemeClr val="accent1"/>
                    </a:gs>
                    <a:gs pos="0">
                      <a:schemeClr val="accent4"/>
                    </a:gs>
                  </a:gsLst>
                  <a:lin ang="18900000" scaled="1"/>
                </a:gradFill>
              </a:defRPr>
            </a:lvl1pPr>
            <a:lvl2pPr marL="414655" indent="0">
              <a:lnSpc>
                <a:spcPct val="100000"/>
              </a:lnSpc>
              <a:spcBef>
                <a:spcPts val="0"/>
              </a:spcBef>
              <a:spcAft>
                <a:spcPts val="0"/>
              </a:spcAft>
              <a:buClr>
                <a:schemeClr val="accent1"/>
              </a:buClr>
              <a:buFont typeface="Arial" panose="020B0604020202020204" pitchFamily="34" charset="0"/>
              <a:buNone/>
              <a:defRPr>
                <a:solidFill>
                  <a:schemeClr val="tx1"/>
                </a:solidFill>
              </a:defRPr>
            </a:lvl2pPr>
            <a:lvl3pPr marL="688975" indent="0">
              <a:lnSpc>
                <a:spcPct val="100000"/>
              </a:lnSpc>
              <a:spcBef>
                <a:spcPts val="0"/>
              </a:spcBef>
              <a:spcAft>
                <a:spcPts val="0"/>
              </a:spcAft>
              <a:buClr>
                <a:schemeClr val="accent1"/>
              </a:buClr>
              <a:buFont typeface="Arial" panose="020B0604020202020204" pitchFamily="34" charset="0"/>
              <a:buNone/>
              <a:defRPr>
                <a:solidFill>
                  <a:schemeClr val="tx1"/>
                </a:solidFill>
              </a:defRPr>
            </a:lvl3pPr>
            <a:lvl4pPr marL="1028700" indent="0">
              <a:lnSpc>
                <a:spcPct val="100000"/>
              </a:lnSpc>
              <a:spcBef>
                <a:spcPts val="0"/>
              </a:spcBef>
              <a:spcAft>
                <a:spcPts val="0"/>
              </a:spcAft>
              <a:buClr>
                <a:schemeClr val="accent1"/>
              </a:buClr>
              <a:buFont typeface="Arial" panose="020B0604020202020204" pitchFamily="34" charset="0"/>
              <a:buNone/>
              <a:defRPr>
                <a:solidFill>
                  <a:schemeClr val="tx1"/>
                </a:solidFill>
              </a:defRPr>
            </a:lvl4pPr>
            <a:lvl5pPr marL="1258888" indent="0">
              <a:lnSpc>
                <a:spcPct val="100000"/>
              </a:lnSpc>
              <a:spcBef>
                <a:spcPts val="0"/>
              </a:spcBef>
              <a:spcAft>
                <a:spcPts val="0"/>
              </a:spcAft>
              <a:buClr>
                <a:schemeClr val="accent1"/>
              </a:buClr>
              <a:buFont typeface="Arial" panose="020B0604020202020204" pitchFamily="34" charset="0"/>
              <a:buNone/>
              <a:defRPr>
                <a:solidFill>
                  <a:schemeClr val="tx1"/>
                </a:solidFill>
              </a:defRPr>
            </a:lvl5pPr>
          </a:lstStyle>
          <a:p>
            <a:pPr lvl="0"/>
            <a:r>
              <a:rPr lang="en-US" dirty="0"/>
              <a:t>000</a:t>
            </a:r>
          </a:p>
        </p:txBody>
      </p:sp>
      <p:sp>
        <p:nvSpPr>
          <p:cNvPr id="10" name="Text Placeholder 7">
            <a:extLst>
              <a:ext uri="{FF2B5EF4-FFF2-40B4-BE49-F238E27FC236}">
                <a16:creationId xmlns:a16="http://schemas.microsoft.com/office/drawing/2014/main" id="{D9EB60DC-009B-47A9-58C2-E9289D76E582}"/>
              </a:ext>
            </a:extLst>
          </p:cNvPr>
          <p:cNvSpPr>
            <a:spLocks noGrp="1"/>
          </p:cNvSpPr>
          <p:nvPr>
            <p:ph type="body" sz="quarter" idx="30" hasCustomPrompt="1"/>
          </p:nvPr>
        </p:nvSpPr>
        <p:spPr>
          <a:xfrm>
            <a:off x="6100197" y="1629288"/>
            <a:ext cx="2722094" cy="1629288"/>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8000">
                <a:gradFill>
                  <a:gsLst>
                    <a:gs pos="99000">
                      <a:schemeClr val="accent1"/>
                    </a:gs>
                    <a:gs pos="0">
                      <a:schemeClr val="accent4"/>
                    </a:gs>
                  </a:gsLst>
                  <a:lin ang="18900000" scaled="1"/>
                </a:gradFill>
              </a:defRPr>
            </a:lvl1pPr>
            <a:lvl2pPr marL="414655" indent="0">
              <a:lnSpc>
                <a:spcPct val="100000"/>
              </a:lnSpc>
              <a:spcBef>
                <a:spcPts val="0"/>
              </a:spcBef>
              <a:spcAft>
                <a:spcPts val="0"/>
              </a:spcAft>
              <a:buClr>
                <a:schemeClr val="accent1"/>
              </a:buClr>
              <a:buFont typeface="Arial" panose="020B0604020202020204" pitchFamily="34" charset="0"/>
              <a:buNone/>
              <a:defRPr>
                <a:solidFill>
                  <a:schemeClr val="tx1"/>
                </a:solidFill>
              </a:defRPr>
            </a:lvl2pPr>
            <a:lvl3pPr marL="688975" indent="0">
              <a:lnSpc>
                <a:spcPct val="100000"/>
              </a:lnSpc>
              <a:spcBef>
                <a:spcPts val="0"/>
              </a:spcBef>
              <a:spcAft>
                <a:spcPts val="0"/>
              </a:spcAft>
              <a:buClr>
                <a:schemeClr val="accent1"/>
              </a:buClr>
              <a:buFont typeface="Arial" panose="020B0604020202020204" pitchFamily="34" charset="0"/>
              <a:buNone/>
              <a:defRPr>
                <a:solidFill>
                  <a:schemeClr val="tx1"/>
                </a:solidFill>
              </a:defRPr>
            </a:lvl3pPr>
            <a:lvl4pPr marL="1028700" indent="0">
              <a:lnSpc>
                <a:spcPct val="100000"/>
              </a:lnSpc>
              <a:spcBef>
                <a:spcPts val="0"/>
              </a:spcBef>
              <a:spcAft>
                <a:spcPts val="0"/>
              </a:spcAft>
              <a:buClr>
                <a:schemeClr val="accent1"/>
              </a:buClr>
              <a:buFont typeface="Arial" panose="020B0604020202020204" pitchFamily="34" charset="0"/>
              <a:buNone/>
              <a:defRPr>
                <a:solidFill>
                  <a:schemeClr val="tx1"/>
                </a:solidFill>
              </a:defRPr>
            </a:lvl4pPr>
            <a:lvl5pPr marL="1258888" indent="0">
              <a:lnSpc>
                <a:spcPct val="100000"/>
              </a:lnSpc>
              <a:spcBef>
                <a:spcPts val="0"/>
              </a:spcBef>
              <a:spcAft>
                <a:spcPts val="0"/>
              </a:spcAft>
              <a:buClr>
                <a:schemeClr val="accent1"/>
              </a:buClr>
              <a:buFont typeface="Arial" panose="020B0604020202020204" pitchFamily="34" charset="0"/>
              <a:buNone/>
              <a:defRPr>
                <a:solidFill>
                  <a:schemeClr val="tx1"/>
                </a:solidFill>
              </a:defRPr>
            </a:lvl5pPr>
          </a:lstStyle>
          <a:p>
            <a:pPr lvl="0"/>
            <a:r>
              <a:rPr lang="en-US" dirty="0"/>
              <a:t>000</a:t>
            </a:r>
          </a:p>
        </p:txBody>
      </p:sp>
      <p:sp>
        <p:nvSpPr>
          <p:cNvPr id="16" name="Text Placeholder 7">
            <a:extLst>
              <a:ext uri="{FF2B5EF4-FFF2-40B4-BE49-F238E27FC236}">
                <a16:creationId xmlns:a16="http://schemas.microsoft.com/office/drawing/2014/main" id="{5E4B321B-5901-6E05-22C2-FD9B5FAF86BC}"/>
              </a:ext>
            </a:extLst>
          </p:cNvPr>
          <p:cNvSpPr>
            <a:spLocks noGrp="1"/>
          </p:cNvSpPr>
          <p:nvPr>
            <p:ph type="body" sz="quarter" idx="31" hasCustomPrompt="1"/>
          </p:nvPr>
        </p:nvSpPr>
        <p:spPr>
          <a:xfrm>
            <a:off x="8979321" y="1629288"/>
            <a:ext cx="2722094" cy="1629288"/>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8000">
                <a:gradFill>
                  <a:gsLst>
                    <a:gs pos="99000">
                      <a:schemeClr val="accent1"/>
                    </a:gs>
                    <a:gs pos="0">
                      <a:schemeClr val="accent4"/>
                    </a:gs>
                  </a:gsLst>
                  <a:lin ang="18900000" scaled="1"/>
                </a:gradFill>
              </a:defRPr>
            </a:lvl1pPr>
            <a:lvl2pPr marL="414655" indent="0">
              <a:lnSpc>
                <a:spcPct val="100000"/>
              </a:lnSpc>
              <a:spcBef>
                <a:spcPts val="0"/>
              </a:spcBef>
              <a:spcAft>
                <a:spcPts val="0"/>
              </a:spcAft>
              <a:buClr>
                <a:schemeClr val="accent1"/>
              </a:buClr>
              <a:buFont typeface="Arial" panose="020B0604020202020204" pitchFamily="34" charset="0"/>
              <a:buNone/>
              <a:defRPr>
                <a:solidFill>
                  <a:schemeClr val="tx1"/>
                </a:solidFill>
              </a:defRPr>
            </a:lvl2pPr>
            <a:lvl3pPr marL="688975" indent="0">
              <a:lnSpc>
                <a:spcPct val="100000"/>
              </a:lnSpc>
              <a:spcBef>
                <a:spcPts val="0"/>
              </a:spcBef>
              <a:spcAft>
                <a:spcPts val="0"/>
              </a:spcAft>
              <a:buClr>
                <a:schemeClr val="accent1"/>
              </a:buClr>
              <a:buFont typeface="Arial" panose="020B0604020202020204" pitchFamily="34" charset="0"/>
              <a:buNone/>
              <a:defRPr>
                <a:solidFill>
                  <a:schemeClr val="tx1"/>
                </a:solidFill>
              </a:defRPr>
            </a:lvl3pPr>
            <a:lvl4pPr marL="1028700" indent="0">
              <a:lnSpc>
                <a:spcPct val="100000"/>
              </a:lnSpc>
              <a:spcBef>
                <a:spcPts val="0"/>
              </a:spcBef>
              <a:spcAft>
                <a:spcPts val="0"/>
              </a:spcAft>
              <a:buClr>
                <a:schemeClr val="accent1"/>
              </a:buClr>
              <a:buFont typeface="Arial" panose="020B0604020202020204" pitchFamily="34" charset="0"/>
              <a:buNone/>
              <a:defRPr>
                <a:solidFill>
                  <a:schemeClr val="tx1"/>
                </a:solidFill>
              </a:defRPr>
            </a:lvl4pPr>
            <a:lvl5pPr marL="1258888" indent="0">
              <a:lnSpc>
                <a:spcPct val="100000"/>
              </a:lnSpc>
              <a:spcBef>
                <a:spcPts val="0"/>
              </a:spcBef>
              <a:spcAft>
                <a:spcPts val="0"/>
              </a:spcAft>
              <a:buClr>
                <a:schemeClr val="accent1"/>
              </a:buClr>
              <a:buFont typeface="Arial" panose="020B0604020202020204" pitchFamily="34" charset="0"/>
              <a:buNone/>
              <a:defRPr>
                <a:solidFill>
                  <a:schemeClr val="tx1"/>
                </a:solidFill>
              </a:defRPr>
            </a:lvl5pPr>
          </a:lstStyle>
          <a:p>
            <a:pPr lvl="0"/>
            <a:r>
              <a:rPr lang="en-US" dirty="0"/>
              <a:t>000</a:t>
            </a:r>
          </a:p>
        </p:txBody>
      </p:sp>
      <p:cxnSp>
        <p:nvCxnSpPr>
          <p:cNvPr id="6" name="Straight Connector 5">
            <a:extLst>
              <a:ext uri="{FF2B5EF4-FFF2-40B4-BE49-F238E27FC236}">
                <a16:creationId xmlns:a16="http://schemas.microsoft.com/office/drawing/2014/main" id="{9A17AD42-0E6D-D003-E77D-5403939E86A6}"/>
              </a:ext>
            </a:extLst>
          </p:cNvPr>
          <p:cNvCxnSpPr>
            <a:cxnSpLocks/>
          </p:cNvCxnSpPr>
          <p:nvPr userDrawn="1"/>
        </p:nvCxnSpPr>
        <p:spPr>
          <a:xfrm>
            <a:off x="355341" y="1458024"/>
            <a:ext cx="11501697"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90448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2 column text with image">
    <p:spTree>
      <p:nvGrpSpPr>
        <p:cNvPr id="1" name=""/>
        <p:cNvGrpSpPr/>
        <p:nvPr/>
      </p:nvGrpSpPr>
      <p:grpSpPr>
        <a:xfrm>
          <a:off x="0" y="0"/>
          <a:ext cx="0" cy="0"/>
          <a:chOff x="0" y="0"/>
          <a:chExt cx="0" cy="0"/>
        </a:xfrm>
      </p:grpSpPr>
      <p:sp>
        <p:nvSpPr>
          <p:cNvPr id="14" name="Text Placeholder 7"/>
          <p:cNvSpPr>
            <a:spLocks noGrp="1"/>
          </p:cNvSpPr>
          <p:nvPr>
            <p:ph type="body" sz="quarter" idx="21" hasCustomPrompt="1"/>
          </p:nvPr>
        </p:nvSpPr>
        <p:spPr>
          <a:xfrm>
            <a:off x="341949" y="2959444"/>
            <a:ext cx="2722094" cy="327454"/>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1800">
                <a:solidFill>
                  <a:schemeClr val="bg1"/>
                </a:solidFill>
              </a:defRPr>
            </a:lvl1pPr>
            <a:lvl2pPr marL="58134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2pPr>
            <a:lvl3pPr marL="85566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3pPr>
            <a:lvl4pPr marL="1201738" indent="-173038">
              <a:lnSpc>
                <a:spcPct val="100000"/>
              </a:lnSpc>
              <a:spcBef>
                <a:spcPts val="0"/>
              </a:spcBef>
              <a:spcAft>
                <a:spcPts val="0"/>
              </a:spcAft>
              <a:buClr>
                <a:schemeClr val="accent1"/>
              </a:buClr>
              <a:buFont typeface="Arial" panose="020B0604020202020204" pitchFamily="34" charset="0"/>
              <a:buChar char="•"/>
              <a:defRPr>
                <a:solidFill>
                  <a:schemeClr val="tx1"/>
                </a:solidFill>
              </a:defRPr>
            </a:lvl4pPr>
            <a:lvl5pPr marL="1427163" indent="-168275">
              <a:lnSpc>
                <a:spcPct val="100000"/>
              </a:lnSpc>
              <a:spcBef>
                <a:spcPts val="0"/>
              </a:spcBef>
              <a:spcAft>
                <a:spcPts val="0"/>
              </a:spcAft>
              <a:buClr>
                <a:schemeClr val="accent1"/>
              </a:buClr>
              <a:buFont typeface="Arial" panose="020B0604020202020204" pitchFamily="34" charset="0"/>
              <a:buChar char="•"/>
              <a:defRPr>
                <a:solidFill>
                  <a:schemeClr val="tx1"/>
                </a:solidFill>
              </a:defRPr>
            </a:lvl5pPr>
          </a:lstStyle>
          <a:p>
            <a:pPr lvl="0"/>
            <a:r>
              <a:rPr lang="en-US" dirty="0"/>
              <a:t>Click to edit text</a:t>
            </a:r>
          </a:p>
        </p:txBody>
      </p:sp>
      <p:sp>
        <p:nvSpPr>
          <p:cNvPr id="3" name="Title 1">
            <a:extLst>
              <a:ext uri="{FF2B5EF4-FFF2-40B4-BE49-F238E27FC236}">
                <a16:creationId xmlns:a16="http://schemas.microsoft.com/office/drawing/2014/main" id="{3B284D0A-F33E-8740-6794-8EDAC74705FA}"/>
              </a:ext>
            </a:extLst>
          </p:cNvPr>
          <p:cNvSpPr>
            <a:spLocks noGrp="1"/>
          </p:cNvSpPr>
          <p:nvPr>
            <p:ph type="title" hasCustomPrompt="1"/>
          </p:nvPr>
        </p:nvSpPr>
        <p:spPr>
          <a:xfrm>
            <a:off x="334963" y="333375"/>
            <a:ext cx="11233150" cy="451869"/>
          </a:xfrm>
        </p:spPr>
        <p:txBody>
          <a:bodyPr anchor="t"/>
          <a:lstStyle>
            <a:lvl1pPr>
              <a:defRPr sz="3000">
                <a:solidFill>
                  <a:schemeClr val="bg1"/>
                </a:solidFill>
              </a:defRPr>
            </a:lvl1pPr>
          </a:lstStyle>
          <a:p>
            <a:r>
              <a:rPr lang="en-US" dirty="0"/>
              <a:t>Click to Edit Title Style</a:t>
            </a:r>
          </a:p>
        </p:txBody>
      </p:sp>
      <p:sp>
        <p:nvSpPr>
          <p:cNvPr id="4" name="Text Placeholder 43">
            <a:extLst>
              <a:ext uri="{FF2B5EF4-FFF2-40B4-BE49-F238E27FC236}">
                <a16:creationId xmlns:a16="http://schemas.microsoft.com/office/drawing/2014/main" id="{E119B61E-1D62-5564-D421-180CAE601CA7}"/>
              </a:ext>
            </a:extLst>
          </p:cNvPr>
          <p:cNvSpPr>
            <a:spLocks noGrp="1"/>
          </p:cNvSpPr>
          <p:nvPr>
            <p:ph type="body" sz="quarter" idx="13" hasCustomPrompt="1"/>
          </p:nvPr>
        </p:nvSpPr>
        <p:spPr>
          <a:xfrm>
            <a:off x="334963" y="785244"/>
            <a:ext cx="11233150" cy="344488"/>
          </a:xfrm>
        </p:spPr>
        <p:txBody>
          <a:bodyPr/>
          <a:lstStyle>
            <a:lvl1pPr marL="0" indent="0">
              <a:buNone/>
              <a:defRPr lang="en-US" sz="2200">
                <a:solidFill>
                  <a:schemeClr val="accent4"/>
                </a:solidFill>
              </a:defRPr>
            </a:lvl1pPr>
          </a:lstStyle>
          <a:p>
            <a:pPr lvl="0"/>
            <a:r>
              <a:rPr lang="en-US" dirty="0"/>
              <a:t>Click to edit text styles</a:t>
            </a:r>
          </a:p>
        </p:txBody>
      </p:sp>
      <p:sp>
        <p:nvSpPr>
          <p:cNvPr id="5" name="Text Placeholder 7">
            <a:extLst>
              <a:ext uri="{FF2B5EF4-FFF2-40B4-BE49-F238E27FC236}">
                <a16:creationId xmlns:a16="http://schemas.microsoft.com/office/drawing/2014/main" id="{8DEC174F-ADED-FDBF-C6BD-CC5EA1D4D50F}"/>
              </a:ext>
            </a:extLst>
          </p:cNvPr>
          <p:cNvSpPr>
            <a:spLocks noGrp="1"/>
          </p:cNvSpPr>
          <p:nvPr>
            <p:ph type="body" sz="quarter" idx="28" hasCustomPrompt="1"/>
          </p:nvPr>
        </p:nvSpPr>
        <p:spPr>
          <a:xfrm>
            <a:off x="341949" y="1629288"/>
            <a:ext cx="2722094" cy="1248032"/>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8000">
                <a:gradFill>
                  <a:gsLst>
                    <a:gs pos="99000">
                      <a:schemeClr val="accent1"/>
                    </a:gs>
                    <a:gs pos="0">
                      <a:schemeClr val="accent4"/>
                    </a:gs>
                  </a:gsLst>
                  <a:lin ang="18900000" scaled="1"/>
                </a:gradFill>
              </a:defRPr>
            </a:lvl1pPr>
            <a:lvl2pPr marL="414655" indent="0">
              <a:lnSpc>
                <a:spcPct val="100000"/>
              </a:lnSpc>
              <a:spcBef>
                <a:spcPts val="0"/>
              </a:spcBef>
              <a:spcAft>
                <a:spcPts val="0"/>
              </a:spcAft>
              <a:buClr>
                <a:schemeClr val="accent1"/>
              </a:buClr>
              <a:buFont typeface="Arial" panose="020B0604020202020204" pitchFamily="34" charset="0"/>
              <a:buNone/>
              <a:defRPr>
                <a:solidFill>
                  <a:schemeClr val="tx1"/>
                </a:solidFill>
              </a:defRPr>
            </a:lvl2pPr>
            <a:lvl3pPr marL="688975" indent="0">
              <a:lnSpc>
                <a:spcPct val="100000"/>
              </a:lnSpc>
              <a:spcBef>
                <a:spcPts val="0"/>
              </a:spcBef>
              <a:spcAft>
                <a:spcPts val="0"/>
              </a:spcAft>
              <a:buClr>
                <a:schemeClr val="accent1"/>
              </a:buClr>
              <a:buFont typeface="Arial" panose="020B0604020202020204" pitchFamily="34" charset="0"/>
              <a:buNone/>
              <a:defRPr>
                <a:solidFill>
                  <a:schemeClr val="tx1"/>
                </a:solidFill>
              </a:defRPr>
            </a:lvl3pPr>
            <a:lvl4pPr marL="1028700" indent="0">
              <a:lnSpc>
                <a:spcPct val="100000"/>
              </a:lnSpc>
              <a:spcBef>
                <a:spcPts val="0"/>
              </a:spcBef>
              <a:spcAft>
                <a:spcPts val="0"/>
              </a:spcAft>
              <a:buClr>
                <a:schemeClr val="accent1"/>
              </a:buClr>
              <a:buFont typeface="Arial" panose="020B0604020202020204" pitchFamily="34" charset="0"/>
              <a:buNone/>
              <a:defRPr>
                <a:solidFill>
                  <a:schemeClr val="tx1"/>
                </a:solidFill>
              </a:defRPr>
            </a:lvl4pPr>
            <a:lvl5pPr marL="1258888" indent="0">
              <a:lnSpc>
                <a:spcPct val="100000"/>
              </a:lnSpc>
              <a:spcBef>
                <a:spcPts val="0"/>
              </a:spcBef>
              <a:spcAft>
                <a:spcPts val="0"/>
              </a:spcAft>
              <a:buClr>
                <a:schemeClr val="accent1"/>
              </a:buClr>
              <a:buFont typeface="Arial" panose="020B0604020202020204" pitchFamily="34" charset="0"/>
              <a:buNone/>
              <a:defRPr>
                <a:solidFill>
                  <a:schemeClr val="tx1"/>
                </a:solidFill>
              </a:defRPr>
            </a:lvl5pPr>
          </a:lstStyle>
          <a:p>
            <a:pPr lvl="0"/>
            <a:r>
              <a:rPr lang="en-US" dirty="0"/>
              <a:t>000</a:t>
            </a:r>
          </a:p>
        </p:txBody>
      </p:sp>
      <p:sp>
        <p:nvSpPr>
          <p:cNvPr id="9" name="Text Placeholder 7">
            <a:extLst>
              <a:ext uri="{FF2B5EF4-FFF2-40B4-BE49-F238E27FC236}">
                <a16:creationId xmlns:a16="http://schemas.microsoft.com/office/drawing/2014/main" id="{D11A6F5E-3913-17ED-4FCA-C7C5F4F934C0}"/>
              </a:ext>
            </a:extLst>
          </p:cNvPr>
          <p:cNvSpPr>
            <a:spLocks noGrp="1"/>
          </p:cNvSpPr>
          <p:nvPr>
            <p:ph type="body" sz="quarter" idx="29" hasCustomPrompt="1"/>
          </p:nvPr>
        </p:nvSpPr>
        <p:spPr>
          <a:xfrm>
            <a:off x="3221073" y="1629288"/>
            <a:ext cx="2722094" cy="1248032"/>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8000">
                <a:gradFill>
                  <a:gsLst>
                    <a:gs pos="99000">
                      <a:schemeClr val="accent1"/>
                    </a:gs>
                    <a:gs pos="0">
                      <a:schemeClr val="accent4"/>
                    </a:gs>
                  </a:gsLst>
                  <a:lin ang="18900000" scaled="1"/>
                </a:gradFill>
              </a:defRPr>
            </a:lvl1pPr>
            <a:lvl2pPr marL="414655" indent="0">
              <a:lnSpc>
                <a:spcPct val="100000"/>
              </a:lnSpc>
              <a:spcBef>
                <a:spcPts val="0"/>
              </a:spcBef>
              <a:spcAft>
                <a:spcPts val="0"/>
              </a:spcAft>
              <a:buClr>
                <a:schemeClr val="accent1"/>
              </a:buClr>
              <a:buFont typeface="Arial" panose="020B0604020202020204" pitchFamily="34" charset="0"/>
              <a:buNone/>
              <a:defRPr>
                <a:solidFill>
                  <a:schemeClr val="tx1"/>
                </a:solidFill>
              </a:defRPr>
            </a:lvl2pPr>
            <a:lvl3pPr marL="688975" indent="0">
              <a:lnSpc>
                <a:spcPct val="100000"/>
              </a:lnSpc>
              <a:spcBef>
                <a:spcPts val="0"/>
              </a:spcBef>
              <a:spcAft>
                <a:spcPts val="0"/>
              </a:spcAft>
              <a:buClr>
                <a:schemeClr val="accent1"/>
              </a:buClr>
              <a:buFont typeface="Arial" panose="020B0604020202020204" pitchFamily="34" charset="0"/>
              <a:buNone/>
              <a:defRPr>
                <a:solidFill>
                  <a:schemeClr val="tx1"/>
                </a:solidFill>
              </a:defRPr>
            </a:lvl3pPr>
            <a:lvl4pPr marL="1028700" indent="0">
              <a:lnSpc>
                <a:spcPct val="100000"/>
              </a:lnSpc>
              <a:spcBef>
                <a:spcPts val="0"/>
              </a:spcBef>
              <a:spcAft>
                <a:spcPts val="0"/>
              </a:spcAft>
              <a:buClr>
                <a:schemeClr val="accent1"/>
              </a:buClr>
              <a:buFont typeface="Arial" panose="020B0604020202020204" pitchFamily="34" charset="0"/>
              <a:buNone/>
              <a:defRPr>
                <a:solidFill>
                  <a:schemeClr val="tx1"/>
                </a:solidFill>
              </a:defRPr>
            </a:lvl4pPr>
            <a:lvl5pPr marL="1258888" indent="0">
              <a:lnSpc>
                <a:spcPct val="100000"/>
              </a:lnSpc>
              <a:spcBef>
                <a:spcPts val="0"/>
              </a:spcBef>
              <a:spcAft>
                <a:spcPts val="0"/>
              </a:spcAft>
              <a:buClr>
                <a:schemeClr val="accent1"/>
              </a:buClr>
              <a:buFont typeface="Arial" panose="020B0604020202020204" pitchFamily="34" charset="0"/>
              <a:buNone/>
              <a:defRPr>
                <a:solidFill>
                  <a:schemeClr val="tx1"/>
                </a:solidFill>
              </a:defRPr>
            </a:lvl5pPr>
          </a:lstStyle>
          <a:p>
            <a:pPr lvl="0"/>
            <a:r>
              <a:rPr lang="en-US" dirty="0"/>
              <a:t>000</a:t>
            </a:r>
          </a:p>
        </p:txBody>
      </p:sp>
      <p:sp>
        <p:nvSpPr>
          <p:cNvPr id="10" name="Text Placeholder 7">
            <a:extLst>
              <a:ext uri="{FF2B5EF4-FFF2-40B4-BE49-F238E27FC236}">
                <a16:creationId xmlns:a16="http://schemas.microsoft.com/office/drawing/2014/main" id="{D9EB60DC-009B-47A9-58C2-E9289D76E582}"/>
              </a:ext>
            </a:extLst>
          </p:cNvPr>
          <p:cNvSpPr>
            <a:spLocks noGrp="1"/>
          </p:cNvSpPr>
          <p:nvPr>
            <p:ph type="body" sz="quarter" idx="30" hasCustomPrompt="1"/>
          </p:nvPr>
        </p:nvSpPr>
        <p:spPr>
          <a:xfrm>
            <a:off x="6100197" y="1629288"/>
            <a:ext cx="2722094" cy="1248032"/>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8000">
                <a:gradFill>
                  <a:gsLst>
                    <a:gs pos="99000">
                      <a:schemeClr val="accent1"/>
                    </a:gs>
                    <a:gs pos="0">
                      <a:schemeClr val="accent4"/>
                    </a:gs>
                  </a:gsLst>
                  <a:lin ang="18900000" scaled="1"/>
                </a:gradFill>
              </a:defRPr>
            </a:lvl1pPr>
            <a:lvl2pPr marL="414655" indent="0">
              <a:lnSpc>
                <a:spcPct val="100000"/>
              </a:lnSpc>
              <a:spcBef>
                <a:spcPts val="0"/>
              </a:spcBef>
              <a:spcAft>
                <a:spcPts val="0"/>
              </a:spcAft>
              <a:buClr>
                <a:schemeClr val="accent1"/>
              </a:buClr>
              <a:buFont typeface="Arial" panose="020B0604020202020204" pitchFamily="34" charset="0"/>
              <a:buNone/>
              <a:defRPr>
                <a:solidFill>
                  <a:schemeClr val="tx1"/>
                </a:solidFill>
              </a:defRPr>
            </a:lvl2pPr>
            <a:lvl3pPr marL="688975" indent="0">
              <a:lnSpc>
                <a:spcPct val="100000"/>
              </a:lnSpc>
              <a:spcBef>
                <a:spcPts val="0"/>
              </a:spcBef>
              <a:spcAft>
                <a:spcPts val="0"/>
              </a:spcAft>
              <a:buClr>
                <a:schemeClr val="accent1"/>
              </a:buClr>
              <a:buFont typeface="Arial" panose="020B0604020202020204" pitchFamily="34" charset="0"/>
              <a:buNone/>
              <a:defRPr>
                <a:solidFill>
                  <a:schemeClr val="tx1"/>
                </a:solidFill>
              </a:defRPr>
            </a:lvl3pPr>
            <a:lvl4pPr marL="1028700" indent="0">
              <a:lnSpc>
                <a:spcPct val="100000"/>
              </a:lnSpc>
              <a:spcBef>
                <a:spcPts val="0"/>
              </a:spcBef>
              <a:spcAft>
                <a:spcPts val="0"/>
              </a:spcAft>
              <a:buClr>
                <a:schemeClr val="accent1"/>
              </a:buClr>
              <a:buFont typeface="Arial" panose="020B0604020202020204" pitchFamily="34" charset="0"/>
              <a:buNone/>
              <a:defRPr>
                <a:solidFill>
                  <a:schemeClr val="tx1"/>
                </a:solidFill>
              </a:defRPr>
            </a:lvl4pPr>
            <a:lvl5pPr marL="1258888" indent="0">
              <a:lnSpc>
                <a:spcPct val="100000"/>
              </a:lnSpc>
              <a:spcBef>
                <a:spcPts val="0"/>
              </a:spcBef>
              <a:spcAft>
                <a:spcPts val="0"/>
              </a:spcAft>
              <a:buClr>
                <a:schemeClr val="accent1"/>
              </a:buClr>
              <a:buFont typeface="Arial" panose="020B0604020202020204" pitchFamily="34" charset="0"/>
              <a:buNone/>
              <a:defRPr>
                <a:solidFill>
                  <a:schemeClr val="tx1"/>
                </a:solidFill>
              </a:defRPr>
            </a:lvl5pPr>
          </a:lstStyle>
          <a:p>
            <a:pPr lvl="0"/>
            <a:r>
              <a:rPr lang="en-US" dirty="0"/>
              <a:t>000</a:t>
            </a:r>
          </a:p>
        </p:txBody>
      </p:sp>
      <p:sp>
        <p:nvSpPr>
          <p:cNvPr id="16" name="Text Placeholder 7">
            <a:extLst>
              <a:ext uri="{FF2B5EF4-FFF2-40B4-BE49-F238E27FC236}">
                <a16:creationId xmlns:a16="http://schemas.microsoft.com/office/drawing/2014/main" id="{5E4B321B-5901-6E05-22C2-FD9B5FAF86BC}"/>
              </a:ext>
            </a:extLst>
          </p:cNvPr>
          <p:cNvSpPr>
            <a:spLocks noGrp="1"/>
          </p:cNvSpPr>
          <p:nvPr>
            <p:ph type="body" sz="quarter" idx="31" hasCustomPrompt="1"/>
          </p:nvPr>
        </p:nvSpPr>
        <p:spPr>
          <a:xfrm>
            <a:off x="8979321" y="1629288"/>
            <a:ext cx="2722094" cy="1248032"/>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8000">
                <a:gradFill>
                  <a:gsLst>
                    <a:gs pos="99000">
                      <a:schemeClr val="accent1"/>
                    </a:gs>
                    <a:gs pos="0">
                      <a:schemeClr val="accent4"/>
                    </a:gs>
                  </a:gsLst>
                  <a:lin ang="18900000" scaled="1"/>
                </a:gradFill>
              </a:defRPr>
            </a:lvl1pPr>
            <a:lvl2pPr marL="414655" indent="0">
              <a:lnSpc>
                <a:spcPct val="100000"/>
              </a:lnSpc>
              <a:spcBef>
                <a:spcPts val="0"/>
              </a:spcBef>
              <a:spcAft>
                <a:spcPts val="0"/>
              </a:spcAft>
              <a:buClr>
                <a:schemeClr val="accent1"/>
              </a:buClr>
              <a:buFont typeface="Arial" panose="020B0604020202020204" pitchFamily="34" charset="0"/>
              <a:buNone/>
              <a:defRPr>
                <a:solidFill>
                  <a:schemeClr val="tx1"/>
                </a:solidFill>
              </a:defRPr>
            </a:lvl2pPr>
            <a:lvl3pPr marL="688975" indent="0">
              <a:lnSpc>
                <a:spcPct val="100000"/>
              </a:lnSpc>
              <a:spcBef>
                <a:spcPts val="0"/>
              </a:spcBef>
              <a:spcAft>
                <a:spcPts val="0"/>
              </a:spcAft>
              <a:buClr>
                <a:schemeClr val="accent1"/>
              </a:buClr>
              <a:buFont typeface="Arial" panose="020B0604020202020204" pitchFamily="34" charset="0"/>
              <a:buNone/>
              <a:defRPr>
                <a:solidFill>
                  <a:schemeClr val="tx1"/>
                </a:solidFill>
              </a:defRPr>
            </a:lvl3pPr>
            <a:lvl4pPr marL="1028700" indent="0">
              <a:lnSpc>
                <a:spcPct val="100000"/>
              </a:lnSpc>
              <a:spcBef>
                <a:spcPts val="0"/>
              </a:spcBef>
              <a:spcAft>
                <a:spcPts val="0"/>
              </a:spcAft>
              <a:buClr>
                <a:schemeClr val="accent1"/>
              </a:buClr>
              <a:buFont typeface="Arial" panose="020B0604020202020204" pitchFamily="34" charset="0"/>
              <a:buNone/>
              <a:defRPr>
                <a:solidFill>
                  <a:schemeClr val="tx1"/>
                </a:solidFill>
              </a:defRPr>
            </a:lvl4pPr>
            <a:lvl5pPr marL="1258888" indent="0">
              <a:lnSpc>
                <a:spcPct val="100000"/>
              </a:lnSpc>
              <a:spcBef>
                <a:spcPts val="0"/>
              </a:spcBef>
              <a:spcAft>
                <a:spcPts val="0"/>
              </a:spcAft>
              <a:buClr>
                <a:schemeClr val="accent1"/>
              </a:buClr>
              <a:buFont typeface="Arial" panose="020B0604020202020204" pitchFamily="34" charset="0"/>
              <a:buNone/>
              <a:defRPr>
                <a:solidFill>
                  <a:schemeClr val="tx1"/>
                </a:solidFill>
              </a:defRPr>
            </a:lvl5pPr>
          </a:lstStyle>
          <a:p>
            <a:pPr lvl="0"/>
            <a:r>
              <a:rPr lang="en-US" dirty="0"/>
              <a:t>000</a:t>
            </a:r>
          </a:p>
        </p:txBody>
      </p:sp>
      <p:sp>
        <p:nvSpPr>
          <p:cNvPr id="6" name="Text Placeholder 7">
            <a:extLst>
              <a:ext uri="{FF2B5EF4-FFF2-40B4-BE49-F238E27FC236}">
                <a16:creationId xmlns:a16="http://schemas.microsoft.com/office/drawing/2014/main" id="{E957452A-AF7E-7246-7A35-3BB379A8B532}"/>
              </a:ext>
            </a:extLst>
          </p:cNvPr>
          <p:cNvSpPr>
            <a:spLocks noGrp="1"/>
          </p:cNvSpPr>
          <p:nvPr>
            <p:ph type="body" sz="quarter" idx="32" hasCustomPrompt="1"/>
          </p:nvPr>
        </p:nvSpPr>
        <p:spPr>
          <a:xfrm>
            <a:off x="3221074" y="2959444"/>
            <a:ext cx="2722094" cy="327454"/>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1800">
                <a:solidFill>
                  <a:schemeClr val="bg1"/>
                </a:solidFill>
              </a:defRPr>
            </a:lvl1pPr>
            <a:lvl2pPr marL="58134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2pPr>
            <a:lvl3pPr marL="85566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3pPr>
            <a:lvl4pPr marL="1201738" indent="-173038">
              <a:lnSpc>
                <a:spcPct val="100000"/>
              </a:lnSpc>
              <a:spcBef>
                <a:spcPts val="0"/>
              </a:spcBef>
              <a:spcAft>
                <a:spcPts val="0"/>
              </a:spcAft>
              <a:buClr>
                <a:schemeClr val="accent1"/>
              </a:buClr>
              <a:buFont typeface="Arial" panose="020B0604020202020204" pitchFamily="34" charset="0"/>
              <a:buChar char="•"/>
              <a:defRPr>
                <a:solidFill>
                  <a:schemeClr val="tx1"/>
                </a:solidFill>
              </a:defRPr>
            </a:lvl4pPr>
            <a:lvl5pPr marL="1427163" indent="-168275">
              <a:lnSpc>
                <a:spcPct val="100000"/>
              </a:lnSpc>
              <a:spcBef>
                <a:spcPts val="0"/>
              </a:spcBef>
              <a:spcAft>
                <a:spcPts val="0"/>
              </a:spcAft>
              <a:buClr>
                <a:schemeClr val="accent1"/>
              </a:buClr>
              <a:buFont typeface="Arial" panose="020B0604020202020204" pitchFamily="34" charset="0"/>
              <a:buChar char="•"/>
              <a:defRPr>
                <a:solidFill>
                  <a:schemeClr val="tx1"/>
                </a:solidFill>
              </a:defRPr>
            </a:lvl5pPr>
          </a:lstStyle>
          <a:p>
            <a:pPr lvl="0"/>
            <a:r>
              <a:rPr lang="en-US" dirty="0"/>
              <a:t>Click to edit text</a:t>
            </a:r>
          </a:p>
        </p:txBody>
      </p:sp>
      <p:sp>
        <p:nvSpPr>
          <p:cNvPr id="7" name="Text Placeholder 7">
            <a:extLst>
              <a:ext uri="{FF2B5EF4-FFF2-40B4-BE49-F238E27FC236}">
                <a16:creationId xmlns:a16="http://schemas.microsoft.com/office/drawing/2014/main" id="{B5EBBE91-55EF-15D2-1710-DC4DF3D74DA8}"/>
              </a:ext>
            </a:extLst>
          </p:cNvPr>
          <p:cNvSpPr>
            <a:spLocks noGrp="1"/>
          </p:cNvSpPr>
          <p:nvPr>
            <p:ph type="body" sz="quarter" idx="33" hasCustomPrompt="1"/>
          </p:nvPr>
        </p:nvSpPr>
        <p:spPr>
          <a:xfrm>
            <a:off x="6100197" y="2959444"/>
            <a:ext cx="2722094" cy="327454"/>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1800">
                <a:solidFill>
                  <a:schemeClr val="bg1"/>
                </a:solidFill>
              </a:defRPr>
            </a:lvl1pPr>
            <a:lvl2pPr marL="58134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2pPr>
            <a:lvl3pPr marL="85566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3pPr>
            <a:lvl4pPr marL="1201738" indent="-173038">
              <a:lnSpc>
                <a:spcPct val="100000"/>
              </a:lnSpc>
              <a:spcBef>
                <a:spcPts val="0"/>
              </a:spcBef>
              <a:spcAft>
                <a:spcPts val="0"/>
              </a:spcAft>
              <a:buClr>
                <a:schemeClr val="accent1"/>
              </a:buClr>
              <a:buFont typeface="Arial" panose="020B0604020202020204" pitchFamily="34" charset="0"/>
              <a:buChar char="•"/>
              <a:defRPr>
                <a:solidFill>
                  <a:schemeClr val="tx1"/>
                </a:solidFill>
              </a:defRPr>
            </a:lvl4pPr>
            <a:lvl5pPr marL="1427163" indent="-168275">
              <a:lnSpc>
                <a:spcPct val="100000"/>
              </a:lnSpc>
              <a:spcBef>
                <a:spcPts val="0"/>
              </a:spcBef>
              <a:spcAft>
                <a:spcPts val="0"/>
              </a:spcAft>
              <a:buClr>
                <a:schemeClr val="accent1"/>
              </a:buClr>
              <a:buFont typeface="Arial" panose="020B0604020202020204" pitchFamily="34" charset="0"/>
              <a:buChar char="•"/>
              <a:defRPr>
                <a:solidFill>
                  <a:schemeClr val="tx1"/>
                </a:solidFill>
              </a:defRPr>
            </a:lvl5pPr>
          </a:lstStyle>
          <a:p>
            <a:pPr lvl="0"/>
            <a:r>
              <a:rPr lang="en-US" dirty="0"/>
              <a:t>Click to edit text</a:t>
            </a:r>
          </a:p>
        </p:txBody>
      </p:sp>
      <p:sp>
        <p:nvSpPr>
          <p:cNvPr id="8" name="Text Placeholder 7">
            <a:extLst>
              <a:ext uri="{FF2B5EF4-FFF2-40B4-BE49-F238E27FC236}">
                <a16:creationId xmlns:a16="http://schemas.microsoft.com/office/drawing/2014/main" id="{59A3577A-B822-01D3-6925-E735C4C29381}"/>
              </a:ext>
            </a:extLst>
          </p:cNvPr>
          <p:cNvSpPr>
            <a:spLocks noGrp="1"/>
          </p:cNvSpPr>
          <p:nvPr>
            <p:ph type="body" sz="quarter" idx="34" hasCustomPrompt="1"/>
          </p:nvPr>
        </p:nvSpPr>
        <p:spPr>
          <a:xfrm>
            <a:off x="8975725" y="2959444"/>
            <a:ext cx="2722094" cy="327454"/>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1800">
                <a:solidFill>
                  <a:schemeClr val="bg1"/>
                </a:solidFill>
              </a:defRPr>
            </a:lvl1pPr>
            <a:lvl2pPr marL="58134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2pPr>
            <a:lvl3pPr marL="85566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3pPr>
            <a:lvl4pPr marL="1201738" indent="-173038">
              <a:lnSpc>
                <a:spcPct val="100000"/>
              </a:lnSpc>
              <a:spcBef>
                <a:spcPts val="0"/>
              </a:spcBef>
              <a:spcAft>
                <a:spcPts val="0"/>
              </a:spcAft>
              <a:buClr>
                <a:schemeClr val="accent1"/>
              </a:buClr>
              <a:buFont typeface="Arial" panose="020B0604020202020204" pitchFamily="34" charset="0"/>
              <a:buChar char="•"/>
              <a:defRPr>
                <a:solidFill>
                  <a:schemeClr val="tx1"/>
                </a:solidFill>
              </a:defRPr>
            </a:lvl4pPr>
            <a:lvl5pPr marL="1427163" indent="-168275">
              <a:lnSpc>
                <a:spcPct val="100000"/>
              </a:lnSpc>
              <a:spcBef>
                <a:spcPts val="0"/>
              </a:spcBef>
              <a:spcAft>
                <a:spcPts val="0"/>
              </a:spcAft>
              <a:buClr>
                <a:schemeClr val="accent1"/>
              </a:buClr>
              <a:buFont typeface="Arial" panose="020B0604020202020204" pitchFamily="34" charset="0"/>
              <a:buChar char="•"/>
              <a:defRPr>
                <a:solidFill>
                  <a:schemeClr val="tx1"/>
                </a:solidFill>
              </a:defRPr>
            </a:lvl5pPr>
          </a:lstStyle>
          <a:p>
            <a:pPr lvl="0"/>
            <a:r>
              <a:rPr lang="en-US" dirty="0"/>
              <a:t>Click to edit text</a:t>
            </a:r>
          </a:p>
        </p:txBody>
      </p:sp>
      <p:sp>
        <p:nvSpPr>
          <p:cNvPr id="11" name="Text Placeholder 7">
            <a:extLst>
              <a:ext uri="{FF2B5EF4-FFF2-40B4-BE49-F238E27FC236}">
                <a16:creationId xmlns:a16="http://schemas.microsoft.com/office/drawing/2014/main" id="{169C80CA-6FC8-09B8-7988-1C03FBFEAC6F}"/>
              </a:ext>
            </a:extLst>
          </p:cNvPr>
          <p:cNvSpPr>
            <a:spLocks noGrp="1"/>
          </p:cNvSpPr>
          <p:nvPr>
            <p:ph type="body" sz="quarter" idx="35" hasCustomPrompt="1"/>
          </p:nvPr>
        </p:nvSpPr>
        <p:spPr>
          <a:xfrm>
            <a:off x="341949" y="5154004"/>
            <a:ext cx="2722094" cy="327454"/>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1800">
                <a:solidFill>
                  <a:schemeClr val="bg1"/>
                </a:solidFill>
              </a:defRPr>
            </a:lvl1pPr>
            <a:lvl2pPr marL="58134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2pPr>
            <a:lvl3pPr marL="85566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3pPr>
            <a:lvl4pPr marL="1201738" indent="-173038">
              <a:lnSpc>
                <a:spcPct val="100000"/>
              </a:lnSpc>
              <a:spcBef>
                <a:spcPts val="0"/>
              </a:spcBef>
              <a:spcAft>
                <a:spcPts val="0"/>
              </a:spcAft>
              <a:buClr>
                <a:schemeClr val="accent1"/>
              </a:buClr>
              <a:buFont typeface="Arial" panose="020B0604020202020204" pitchFamily="34" charset="0"/>
              <a:buChar char="•"/>
              <a:defRPr>
                <a:solidFill>
                  <a:schemeClr val="tx1"/>
                </a:solidFill>
              </a:defRPr>
            </a:lvl4pPr>
            <a:lvl5pPr marL="1427163" indent="-168275">
              <a:lnSpc>
                <a:spcPct val="100000"/>
              </a:lnSpc>
              <a:spcBef>
                <a:spcPts val="0"/>
              </a:spcBef>
              <a:spcAft>
                <a:spcPts val="0"/>
              </a:spcAft>
              <a:buClr>
                <a:schemeClr val="accent1"/>
              </a:buClr>
              <a:buFont typeface="Arial" panose="020B0604020202020204" pitchFamily="34" charset="0"/>
              <a:buChar char="•"/>
              <a:defRPr>
                <a:solidFill>
                  <a:schemeClr val="tx1"/>
                </a:solidFill>
              </a:defRPr>
            </a:lvl5pPr>
          </a:lstStyle>
          <a:p>
            <a:pPr lvl="0"/>
            <a:r>
              <a:rPr lang="en-US" dirty="0"/>
              <a:t>Click to edit text</a:t>
            </a:r>
          </a:p>
        </p:txBody>
      </p:sp>
      <p:cxnSp>
        <p:nvCxnSpPr>
          <p:cNvPr id="13" name="Straight Connector 12">
            <a:extLst>
              <a:ext uri="{FF2B5EF4-FFF2-40B4-BE49-F238E27FC236}">
                <a16:creationId xmlns:a16="http://schemas.microsoft.com/office/drawing/2014/main" id="{4E9CA1D0-C1B9-D36D-765F-EB10095B4D00}"/>
              </a:ext>
            </a:extLst>
          </p:cNvPr>
          <p:cNvCxnSpPr>
            <a:cxnSpLocks/>
          </p:cNvCxnSpPr>
          <p:nvPr userDrawn="1"/>
        </p:nvCxnSpPr>
        <p:spPr>
          <a:xfrm flipH="1">
            <a:off x="334963" y="3652584"/>
            <a:ext cx="11522075"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 Placeholder 7">
            <a:extLst>
              <a:ext uri="{FF2B5EF4-FFF2-40B4-BE49-F238E27FC236}">
                <a16:creationId xmlns:a16="http://schemas.microsoft.com/office/drawing/2014/main" id="{ED8DED05-E2E3-E60C-8FB6-98C11629DBEA}"/>
              </a:ext>
            </a:extLst>
          </p:cNvPr>
          <p:cNvSpPr>
            <a:spLocks noGrp="1"/>
          </p:cNvSpPr>
          <p:nvPr>
            <p:ph type="body" sz="quarter" idx="36" hasCustomPrompt="1"/>
          </p:nvPr>
        </p:nvSpPr>
        <p:spPr>
          <a:xfrm>
            <a:off x="341949" y="3905972"/>
            <a:ext cx="2722094" cy="1414848"/>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8000">
                <a:gradFill>
                  <a:gsLst>
                    <a:gs pos="99000">
                      <a:schemeClr val="accent1"/>
                    </a:gs>
                    <a:gs pos="0">
                      <a:schemeClr val="accent4"/>
                    </a:gs>
                  </a:gsLst>
                  <a:lin ang="18900000" scaled="1"/>
                </a:gradFill>
              </a:defRPr>
            </a:lvl1pPr>
            <a:lvl2pPr marL="414655" indent="0">
              <a:lnSpc>
                <a:spcPct val="100000"/>
              </a:lnSpc>
              <a:spcBef>
                <a:spcPts val="0"/>
              </a:spcBef>
              <a:spcAft>
                <a:spcPts val="0"/>
              </a:spcAft>
              <a:buClr>
                <a:schemeClr val="accent1"/>
              </a:buClr>
              <a:buFont typeface="Arial" panose="020B0604020202020204" pitchFamily="34" charset="0"/>
              <a:buNone/>
              <a:defRPr>
                <a:solidFill>
                  <a:schemeClr val="tx1"/>
                </a:solidFill>
              </a:defRPr>
            </a:lvl2pPr>
            <a:lvl3pPr marL="688975" indent="0">
              <a:lnSpc>
                <a:spcPct val="100000"/>
              </a:lnSpc>
              <a:spcBef>
                <a:spcPts val="0"/>
              </a:spcBef>
              <a:spcAft>
                <a:spcPts val="0"/>
              </a:spcAft>
              <a:buClr>
                <a:schemeClr val="accent1"/>
              </a:buClr>
              <a:buFont typeface="Arial" panose="020B0604020202020204" pitchFamily="34" charset="0"/>
              <a:buNone/>
              <a:defRPr>
                <a:solidFill>
                  <a:schemeClr val="tx1"/>
                </a:solidFill>
              </a:defRPr>
            </a:lvl3pPr>
            <a:lvl4pPr marL="1028700" indent="0">
              <a:lnSpc>
                <a:spcPct val="100000"/>
              </a:lnSpc>
              <a:spcBef>
                <a:spcPts val="0"/>
              </a:spcBef>
              <a:spcAft>
                <a:spcPts val="0"/>
              </a:spcAft>
              <a:buClr>
                <a:schemeClr val="accent1"/>
              </a:buClr>
              <a:buFont typeface="Arial" panose="020B0604020202020204" pitchFamily="34" charset="0"/>
              <a:buNone/>
              <a:defRPr>
                <a:solidFill>
                  <a:schemeClr val="tx1"/>
                </a:solidFill>
              </a:defRPr>
            </a:lvl4pPr>
            <a:lvl5pPr marL="1258888" indent="0">
              <a:lnSpc>
                <a:spcPct val="100000"/>
              </a:lnSpc>
              <a:spcBef>
                <a:spcPts val="0"/>
              </a:spcBef>
              <a:spcAft>
                <a:spcPts val="0"/>
              </a:spcAft>
              <a:buClr>
                <a:schemeClr val="accent1"/>
              </a:buClr>
              <a:buFont typeface="Arial" panose="020B0604020202020204" pitchFamily="34" charset="0"/>
              <a:buNone/>
              <a:defRPr>
                <a:solidFill>
                  <a:schemeClr val="tx1"/>
                </a:solidFill>
              </a:defRPr>
            </a:lvl5pPr>
          </a:lstStyle>
          <a:p>
            <a:pPr lvl="0"/>
            <a:r>
              <a:rPr lang="en-US" dirty="0"/>
              <a:t>000</a:t>
            </a:r>
          </a:p>
        </p:txBody>
      </p:sp>
      <p:sp>
        <p:nvSpPr>
          <p:cNvPr id="19" name="Text Placeholder 7">
            <a:extLst>
              <a:ext uri="{FF2B5EF4-FFF2-40B4-BE49-F238E27FC236}">
                <a16:creationId xmlns:a16="http://schemas.microsoft.com/office/drawing/2014/main" id="{D10FC326-371E-A33A-2DCE-493B59304E5E}"/>
              </a:ext>
            </a:extLst>
          </p:cNvPr>
          <p:cNvSpPr>
            <a:spLocks noGrp="1"/>
          </p:cNvSpPr>
          <p:nvPr>
            <p:ph type="body" sz="quarter" idx="37" hasCustomPrompt="1"/>
          </p:nvPr>
        </p:nvSpPr>
        <p:spPr>
          <a:xfrm>
            <a:off x="3221073" y="3905972"/>
            <a:ext cx="2722094" cy="1414848"/>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8000">
                <a:gradFill>
                  <a:gsLst>
                    <a:gs pos="99000">
                      <a:schemeClr val="accent1"/>
                    </a:gs>
                    <a:gs pos="0">
                      <a:schemeClr val="accent4"/>
                    </a:gs>
                  </a:gsLst>
                  <a:lin ang="18900000" scaled="1"/>
                </a:gradFill>
              </a:defRPr>
            </a:lvl1pPr>
            <a:lvl2pPr marL="414655" indent="0">
              <a:lnSpc>
                <a:spcPct val="100000"/>
              </a:lnSpc>
              <a:spcBef>
                <a:spcPts val="0"/>
              </a:spcBef>
              <a:spcAft>
                <a:spcPts val="0"/>
              </a:spcAft>
              <a:buClr>
                <a:schemeClr val="accent1"/>
              </a:buClr>
              <a:buFont typeface="Arial" panose="020B0604020202020204" pitchFamily="34" charset="0"/>
              <a:buNone/>
              <a:defRPr>
                <a:solidFill>
                  <a:schemeClr val="tx1"/>
                </a:solidFill>
              </a:defRPr>
            </a:lvl2pPr>
            <a:lvl3pPr marL="688975" indent="0">
              <a:lnSpc>
                <a:spcPct val="100000"/>
              </a:lnSpc>
              <a:spcBef>
                <a:spcPts val="0"/>
              </a:spcBef>
              <a:spcAft>
                <a:spcPts val="0"/>
              </a:spcAft>
              <a:buClr>
                <a:schemeClr val="accent1"/>
              </a:buClr>
              <a:buFont typeface="Arial" panose="020B0604020202020204" pitchFamily="34" charset="0"/>
              <a:buNone/>
              <a:defRPr>
                <a:solidFill>
                  <a:schemeClr val="tx1"/>
                </a:solidFill>
              </a:defRPr>
            </a:lvl3pPr>
            <a:lvl4pPr marL="1028700" indent="0">
              <a:lnSpc>
                <a:spcPct val="100000"/>
              </a:lnSpc>
              <a:spcBef>
                <a:spcPts val="0"/>
              </a:spcBef>
              <a:spcAft>
                <a:spcPts val="0"/>
              </a:spcAft>
              <a:buClr>
                <a:schemeClr val="accent1"/>
              </a:buClr>
              <a:buFont typeface="Arial" panose="020B0604020202020204" pitchFamily="34" charset="0"/>
              <a:buNone/>
              <a:defRPr>
                <a:solidFill>
                  <a:schemeClr val="tx1"/>
                </a:solidFill>
              </a:defRPr>
            </a:lvl4pPr>
            <a:lvl5pPr marL="1258888" indent="0">
              <a:lnSpc>
                <a:spcPct val="100000"/>
              </a:lnSpc>
              <a:spcBef>
                <a:spcPts val="0"/>
              </a:spcBef>
              <a:spcAft>
                <a:spcPts val="0"/>
              </a:spcAft>
              <a:buClr>
                <a:schemeClr val="accent1"/>
              </a:buClr>
              <a:buFont typeface="Arial" panose="020B0604020202020204" pitchFamily="34" charset="0"/>
              <a:buNone/>
              <a:defRPr>
                <a:solidFill>
                  <a:schemeClr val="tx1"/>
                </a:solidFill>
              </a:defRPr>
            </a:lvl5pPr>
          </a:lstStyle>
          <a:p>
            <a:pPr lvl="0"/>
            <a:r>
              <a:rPr lang="en-US" dirty="0"/>
              <a:t>000</a:t>
            </a:r>
          </a:p>
        </p:txBody>
      </p:sp>
      <p:sp>
        <p:nvSpPr>
          <p:cNvPr id="20" name="Text Placeholder 7">
            <a:extLst>
              <a:ext uri="{FF2B5EF4-FFF2-40B4-BE49-F238E27FC236}">
                <a16:creationId xmlns:a16="http://schemas.microsoft.com/office/drawing/2014/main" id="{85FD9BC9-01C8-F6F8-C5BB-D0E27C9BA039}"/>
              </a:ext>
            </a:extLst>
          </p:cNvPr>
          <p:cNvSpPr>
            <a:spLocks noGrp="1"/>
          </p:cNvSpPr>
          <p:nvPr>
            <p:ph type="body" sz="quarter" idx="38" hasCustomPrompt="1"/>
          </p:nvPr>
        </p:nvSpPr>
        <p:spPr>
          <a:xfrm>
            <a:off x="6100197" y="3905972"/>
            <a:ext cx="2722094" cy="1414848"/>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8000">
                <a:gradFill>
                  <a:gsLst>
                    <a:gs pos="99000">
                      <a:schemeClr val="accent1"/>
                    </a:gs>
                    <a:gs pos="0">
                      <a:schemeClr val="accent4"/>
                    </a:gs>
                  </a:gsLst>
                  <a:lin ang="18900000" scaled="1"/>
                </a:gradFill>
              </a:defRPr>
            </a:lvl1pPr>
            <a:lvl2pPr marL="414655" indent="0">
              <a:lnSpc>
                <a:spcPct val="100000"/>
              </a:lnSpc>
              <a:spcBef>
                <a:spcPts val="0"/>
              </a:spcBef>
              <a:spcAft>
                <a:spcPts val="0"/>
              </a:spcAft>
              <a:buClr>
                <a:schemeClr val="accent1"/>
              </a:buClr>
              <a:buFont typeface="Arial" panose="020B0604020202020204" pitchFamily="34" charset="0"/>
              <a:buNone/>
              <a:defRPr>
                <a:solidFill>
                  <a:schemeClr val="tx1"/>
                </a:solidFill>
              </a:defRPr>
            </a:lvl2pPr>
            <a:lvl3pPr marL="688975" indent="0">
              <a:lnSpc>
                <a:spcPct val="100000"/>
              </a:lnSpc>
              <a:spcBef>
                <a:spcPts val="0"/>
              </a:spcBef>
              <a:spcAft>
                <a:spcPts val="0"/>
              </a:spcAft>
              <a:buClr>
                <a:schemeClr val="accent1"/>
              </a:buClr>
              <a:buFont typeface="Arial" panose="020B0604020202020204" pitchFamily="34" charset="0"/>
              <a:buNone/>
              <a:defRPr>
                <a:solidFill>
                  <a:schemeClr val="tx1"/>
                </a:solidFill>
              </a:defRPr>
            </a:lvl3pPr>
            <a:lvl4pPr marL="1028700" indent="0">
              <a:lnSpc>
                <a:spcPct val="100000"/>
              </a:lnSpc>
              <a:spcBef>
                <a:spcPts val="0"/>
              </a:spcBef>
              <a:spcAft>
                <a:spcPts val="0"/>
              </a:spcAft>
              <a:buClr>
                <a:schemeClr val="accent1"/>
              </a:buClr>
              <a:buFont typeface="Arial" panose="020B0604020202020204" pitchFamily="34" charset="0"/>
              <a:buNone/>
              <a:defRPr>
                <a:solidFill>
                  <a:schemeClr val="tx1"/>
                </a:solidFill>
              </a:defRPr>
            </a:lvl4pPr>
            <a:lvl5pPr marL="1258888" indent="0">
              <a:lnSpc>
                <a:spcPct val="100000"/>
              </a:lnSpc>
              <a:spcBef>
                <a:spcPts val="0"/>
              </a:spcBef>
              <a:spcAft>
                <a:spcPts val="0"/>
              </a:spcAft>
              <a:buClr>
                <a:schemeClr val="accent1"/>
              </a:buClr>
              <a:buFont typeface="Arial" panose="020B0604020202020204" pitchFamily="34" charset="0"/>
              <a:buNone/>
              <a:defRPr>
                <a:solidFill>
                  <a:schemeClr val="tx1"/>
                </a:solidFill>
              </a:defRPr>
            </a:lvl5pPr>
          </a:lstStyle>
          <a:p>
            <a:pPr lvl="0"/>
            <a:r>
              <a:rPr lang="en-US" dirty="0"/>
              <a:t>000</a:t>
            </a:r>
          </a:p>
        </p:txBody>
      </p:sp>
      <p:sp>
        <p:nvSpPr>
          <p:cNvPr id="21" name="Text Placeholder 7">
            <a:extLst>
              <a:ext uri="{FF2B5EF4-FFF2-40B4-BE49-F238E27FC236}">
                <a16:creationId xmlns:a16="http://schemas.microsoft.com/office/drawing/2014/main" id="{5CD4DA40-2BF2-3FD2-AB86-EC70388C017C}"/>
              </a:ext>
            </a:extLst>
          </p:cNvPr>
          <p:cNvSpPr>
            <a:spLocks noGrp="1"/>
          </p:cNvSpPr>
          <p:nvPr>
            <p:ph type="body" sz="quarter" idx="39" hasCustomPrompt="1"/>
          </p:nvPr>
        </p:nvSpPr>
        <p:spPr>
          <a:xfrm>
            <a:off x="8979321" y="3905972"/>
            <a:ext cx="2722094" cy="1414848"/>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8000">
                <a:gradFill>
                  <a:gsLst>
                    <a:gs pos="99000">
                      <a:schemeClr val="accent1"/>
                    </a:gs>
                    <a:gs pos="0">
                      <a:schemeClr val="accent4"/>
                    </a:gs>
                  </a:gsLst>
                  <a:lin ang="18900000" scaled="1"/>
                </a:gradFill>
              </a:defRPr>
            </a:lvl1pPr>
            <a:lvl2pPr marL="414655" indent="0">
              <a:lnSpc>
                <a:spcPct val="100000"/>
              </a:lnSpc>
              <a:spcBef>
                <a:spcPts val="0"/>
              </a:spcBef>
              <a:spcAft>
                <a:spcPts val="0"/>
              </a:spcAft>
              <a:buClr>
                <a:schemeClr val="accent1"/>
              </a:buClr>
              <a:buFont typeface="Arial" panose="020B0604020202020204" pitchFamily="34" charset="0"/>
              <a:buNone/>
              <a:defRPr>
                <a:solidFill>
                  <a:schemeClr val="tx1"/>
                </a:solidFill>
              </a:defRPr>
            </a:lvl2pPr>
            <a:lvl3pPr marL="688975" indent="0">
              <a:lnSpc>
                <a:spcPct val="100000"/>
              </a:lnSpc>
              <a:spcBef>
                <a:spcPts val="0"/>
              </a:spcBef>
              <a:spcAft>
                <a:spcPts val="0"/>
              </a:spcAft>
              <a:buClr>
                <a:schemeClr val="accent1"/>
              </a:buClr>
              <a:buFont typeface="Arial" panose="020B0604020202020204" pitchFamily="34" charset="0"/>
              <a:buNone/>
              <a:defRPr>
                <a:solidFill>
                  <a:schemeClr val="tx1"/>
                </a:solidFill>
              </a:defRPr>
            </a:lvl3pPr>
            <a:lvl4pPr marL="1028700" indent="0">
              <a:lnSpc>
                <a:spcPct val="100000"/>
              </a:lnSpc>
              <a:spcBef>
                <a:spcPts val="0"/>
              </a:spcBef>
              <a:spcAft>
                <a:spcPts val="0"/>
              </a:spcAft>
              <a:buClr>
                <a:schemeClr val="accent1"/>
              </a:buClr>
              <a:buFont typeface="Arial" panose="020B0604020202020204" pitchFamily="34" charset="0"/>
              <a:buNone/>
              <a:defRPr>
                <a:solidFill>
                  <a:schemeClr val="tx1"/>
                </a:solidFill>
              </a:defRPr>
            </a:lvl4pPr>
            <a:lvl5pPr marL="1258888" indent="0">
              <a:lnSpc>
                <a:spcPct val="100000"/>
              </a:lnSpc>
              <a:spcBef>
                <a:spcPts val="0"/>
              </a:spcBef>
              <a:spcAft>
                <a:spcPts val="0"/>
              </a:spcAft>
              <a:buClr>
                <a:schemeClr val="accent1"/>
              </a:buClr>
              <a:buFont typeface="Arial" panose="020B0604020202020204" pitchFamily="34" charset="0"/>
              <a:buNone/>
              <a:defRPr>
                <a:solidFill>
                  <a:schemeClr val="tx1"/>
                </a:solidFill>
              </a:defRPr>
            </a:lvl5pPr>
          </a:lstStyle>
          <a:p>
            <a:pPr lvl="0"/>
            <a:r>
              <a:rPr lang="en-US" dirty="0"/>
              <a:t>000</a:t>
            </a:r>
          </a:p>
        </p:txBody>
      </p:sp>
      <p:sp>
        <p:nvSpPr>
          <p:cNvPr id="22" name="Text Placeholder 7">
            <a:extLst>
              <a:ext uri="{FF2B5EF4-FFF2-40B4-BE49-F238E27FC236}">
                <a16:creationId xmlns:a16="http://schemas.microsoft.com/office/drawing/2014/main" id="{FE478262-4375-38DA-6218-0179CF04B76E}"/>
              </a:ext>
            </a:extLst>
          </p:cNvPr>
          <p:cNvSpPr>
            <a:spLocks noGrp="1"/>
          </p:cNvSpPr>
          <p:nvPr>
            <p:ph type="body" sz="quarter" idx="40" hasCustomPrompt="1"/>
          </p:nvPr>
        </p:nvSpPr>
        <p:spPr>
          <a:xfrm>
            <a:off x="3221074" y="5154004"/>
            <a:ext cx="2722094" cy="327454"/>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1800">
                <a:solidFill>
                  <a:schemeClr val="bg1"/>
                </a:solidFill>
              </a:defRPr>
            </a:lvl1pPr>
            <a:lvl2pPr marL="58134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2pPr>
            <a:lvl3pPr marL="85566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3pPr>
            <a:lvl4pPr marL="1201738" indent="-173038">
              <a:lnSpc>
                <a:spcPct val="100000"/>
              </a:lnSpc>
              <a:spcBef>
                <a:spcPts val="0"/>
              </a:spcBef>
              <a:spcAft>
                <a:spcPts val="0"/>
              </a:spcAft>
              <a:buClr>
                <a:schemeClr val="accent1"/>
              </a:buClr>
              <a:buFont typeface="Arial" panose="020B0604020202020204" pitchFamily="34" charset="0"/>
              <a:buChar char="•"/>
              <a:defRPr>
                <a:solidFill>
                  <a:schemeClr val="tx1"/>
                </a:solidFill>
              </a:defRPr>
            </a:lvl4pPr>
            <a:lvl5pPr marL="1427163" indent="-168275">
              <a:lnSpc>
                <a:spcPct val="100000"/>
              </a:lnSpc>
              <a:spcBef>
                <a:spcPts val="0"/>
              </a:spcBef>
              <a:spcAft>
                <a:spcPts val="0"/>
              </a:spcAft>
              <a:buClr>
                <a:schemeClr val="accent1"/>
              </a:buClr>
              <a:buFont typeface="Arial" panose="020B0604020202020204" pitchFamily="34" charset="0"/>
              <a:buChar char="•"/>
              <a:defRPr>
                <a:solidFill>
                  <a:schemeClr val="tx1"/>
                </a:solidFill>
              </a:defRPr>
            </a:lvl5pPr>
          </a:lstStyle>
          <a:p>
            <a:pPr lvl="0"/>
            <a:r>
              <a:rPr lang="en-US" dirty="0"/>
              <a:t>Click to edit text</a:t>
            </a:r>
          </a:p>
        </p:txBody>
      </p:sp>
      <p:sp>
        <p:nvSpPr>
          <p:cNvPr id="23" name="Text Placeholder 7">
            <a:extLst>
              <a:ext uri="{FF2B5EF4-FFF2-40B4-BE49-F238E27FC236}">
                <a16:creationId xmlns:a16="http://schemas.microsoft.com/office/drawing/2014/main" id="{9250F098-3A08-A54D-E9FF-096D6F809BCE}"/>
              </a:ext>
            </a:extLst>
          </p:cNvPr>
          <p:cNvSpPr>
            <a:spLocks noGrp="1"/>
          </p:cNvSpPr>
          <p:nvPr>
            <p:ph type="body" sz="quarter" idx="41" hasCustomPrompt="1"/>
          </p:nvPr>
        </p:nvSpPr>
        <p:spPr>
          <a:xfrm>
            <a:off x="6100197" y="5154004"/>
            <a:ext cx="2722094" cy="327454"/>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1800">
                <a:solidFill>
                  <a:schemeClr val="bg1"/>
                </a:solidFill>
              </a:defRPr>
            </a:lvl1pPr>
            <a:lvl2pPr marL="58134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2pPr>
            <a:lvl3pPr marL="85566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3pPr>
            <a:lvl4pPr marL="1201738" indent="-173038">
              <a:lnSpc>
                <a:spcPct val="100000"/>
              </a:lnSpc>
              <a:spcBef>
                <a:spcPts val="0"/>
              </a:spcBef>
              <a:spcAft>
                <a:spcPts val="0"/>
              </a:spcAft>
              <a:buClr>
                <a:schemeClr val="accent1"/>
              </a:buClr>
              <a:buFont typeface="Arial" panose="020B0604020202020204" pitchFamily="34" charset="0"/>
              <a:buChar char="•"/>
              <a:defRPr>
                <a:solidFill>
                  <a:schemeClr val="tx1"/>
                </a:solidFill>
              </a:defRPr>
            </a:lvl4pPr>
            <a:lvl5pPr marL="1427163" indent="-168275">
              <a:lnSpc>
                <a:spcPct val="100000"/>
              </a:lnSpc>
              <a:spcBef>
                <a:spcPts val="0"/>
              </a:spcBef>
              <a:spcAft>
                <a:spcPts val="0"/>
              </a:spcAft>
              <a:buClr>
                <a:schemeClr val="accent1"/>
              </a:buClr>
              <a:buFont typeface="Arial" panose="020B0604020202020204" pitchFamily="34" charset="0"/>
              <a:buChar char="•"/>
              <a:defRPr>
                <a:solidFill>
                  <a:schemeClr val="tx1"/>
                </a:solidFill>
              </a:defRPr>
            </a:lvl5pPr>
          </a:lstStyle>
          <a:p>
            <a:pPr lvl="0"/>
            <a:r>
              <a:rPr lang="en-US" dirty="0"/>
              <a:t>Click to edit text</a:t>
            </a:r>
          </a:p>
        </p:txBody>
      </p:sp>
      <p:sp>
        <p:nvSpPr>
          <p:cNvPr id="24" name="Text Placeholder 7">
            <a:extLst>
              <a:ext uri="{FF2B5EF4-FFF2-40B4-BE49-F238E27FC236}">
                <a16:creationId xmlns:a16="http://schemas.microsoft.com/office/drawing/2014/main" id="{3D4FFA49-47F8-BC70-A714-B4EA90262B0E}"/>
              </a:ext>
            </a:extLst>
          </p:cNvPr>
          <p:cNvSpPr>
            <a:spLocks noGrp="1"/>
          </p:cNvSpPr>
          <p:nvPr>
            <p:ph type="body" sz="quarter" idx="42" hasCustomPrompt="1"/>
          </p:nvPr>
        </p:nvSpPr>
        <p:spPr>
          <a:xfrm>
            <a:off x="8975725" y="5154004"/>
            <a:ext cx="2722094" cy="327454"/>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1800">
                <a:solidFill>
                  <a:schemeClr val="bg1"/>
                </a:solidFill>
              </a:defRPr>
            </a:lvl1pPr>
            <a:lvl2pPr marL="58134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2pPr>
            <a:lvl3pPr marL="85566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3pPr>
            <a:lvl4pPr marL="1201738" indent="-173038">
              <a:lnSpc>
                <a:spcPct val="100000"/>
              </a:lnSpc>
              <a:spcBef>
                <a:spcPts val="0"/>
              </a:spcBef>
              <a:spcAft>
                <a:spcPts val="0"/>
              </a:spcAft>
              <a:buClr>
                <a:schemeClr val="accent1"/>
              </a:buClr>
              <a:buFont typeface="Arial" panose="020B0604020202020204" pitchFamily="34" charset="0"/>
              <a:buChar char="•"/>
              <a:defRPr>
                <a:solidFill>
                  <a:schemeClr val="tx1"/>
                </a:solidFill>
              </a:defRPr>
            </a:lvl4pPr>
            <a:lvl5pPr marL="1427163" indent="-168275">
              <a:lnSpc>
                <a:spcPct val="100000"/>
              </a:lnSpc>
              <a:spcBef>
                <a:spcPts val="0"/>
              </a:spcBef>
              <a:spcAft>
                <a:spcPts val="0"/>
              </a:spcAft>
              <a:buClr>
                <a:schemeClr val="accent1"/>
              </a:buClr>
              <a:buFont typeface="Arial" panose="020B0604020202020204" pitchFamily="34" charset="0"/>
              <a:buChar char="•"/>
              <a:defRPr>
                <a:solidFill>
                  <a:schemeClr val="tx1"/>
                </a:solidFill>
              </a:defRPr>
            </a:lvl5pPr>
          </a:lstStyle>
          <a:p>
            <a:pPr lvl="0"/>
            <a:r>
              <a:rPr lang="en-US" dirty="0"/>
              <a:t>Click to edit text</a:t>
            </a:r>
          </a:p>
        </p:txBody>
      </p:sp>
      <p:cxnSp>
        <p:nvCxnSpPr>
          <p:cNvPr id="12" name="Straight Connector 11">
            <a:extLst>
              <a:ext uri="{FF2B5EF4-FFF2-40B4-BE49-F238E27FC236}">
                <a16:creationId xmlns:a16="http://schemas.microsoft.com/office/drawing/2014/main" id="{65B6DE84-96FF-4202-9A8E-6789A38874CB}"/>
              </a:ext>
            </a:extLst>
          </p:cNvPr>
          <p:cNvCxnSpPr>
            <a:cxnSpLocks/>
          </p:cNvCxnSpPr>
          <p:nvPr userDrawn="1"/>
        </p:nvCxnSpPr>
        <p:spPr>
          <a:xfrm>
            <a:off x="355341" y="1458024"/>
            <a:ext cx="11501697"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50674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2 column text with image">
    <p:spTree>
      <p:nvGrpSpPr>
        <p:cNvPr id="1" name=""/>
        <p:cNvGrpSpPr/>
        <p:nvPr/>
      </p:nvGrpSpPr>
      <p:grpSpPr>
        <a:xfrm>
          <a:off x="0" y="0"/>
          <a:ext cx="0" cy="0"/>
          <a:chOff x="0" y="0"/>
          <a:chExt cx="0" cy="0"/>
        </a:xfrm>
      </p:grpSpPr>
      <p:sp>
        <p:nvSpPr>
          <p:cNvPr id="27" name="Picture Placeholder 5">
            <a:extLst>
              <a:ext uri="{FF2B5EF4-FFF2-40B4-BE49-F238E27FC236}">
                <a16:creationId xmlns:a16="http://schemas.microsoft.com/office/drawing/2014/main" id="{D230909C-0594-5159-E526-6BC0A8BD7F14}"/>
              </a:ext>
            </a:extLst>
          </p:cNvPr>
          <p:cNvSpPr>
            <a:spLocks noGrp="1"/>
          </p:cNvSpPr>
          <p:nvPr>
            <p:ph type="pic" sz="quarter" idx="46"/>
          </p:nvPr>
        </p:nvSpPr>
        <p:spPr>
          <a:xfrm>
            <a:off x="341949" y="3905606"/>
            <a:ext cx="2708896" cy="1248031"/>
          </a:xfrm>
        </p:spPr>
        <p:txBody>
          <a:bodyPr/>
          <a:lstStyle>
            <a:lvl1pPr marL="0" indent="0">
              <a:buClr>
                <a:schemeClr val="accent1"/>
              </a:buClr>
              <a:buNone/>
              <a:defRPr sz="2200">
                <a:solidFill>
                  <a:schemeClr val="tx1"/>
                </a:solidFill>
              </a:defRPr>
            </a:lvl1pPr>
          </a:lstStyle>
          <a:p>
            <a:pPr lvl="0"/>
            <a:r>
              <a:rPr lang="en-GB" noProof="0" dirty="0"/>
              <a:t>Click icon to add picture</a:t>
            </a:r>
            <a:endParaRPr lang="en-US" noProof="0" dirty="0"/>
          </a:p>
        </p:txBody>
      </p:sp>
      <p:sp>
        <p:nvSpPr>
          <p:cNvPr id="12" name="Picture Placeholder 5">
            <a:extLst>
              <a:ext uri="{FF2B5EF4-FFF2-40B4-BE49-F238E27FC236}">
                <a16:creationId xmlns:a16="http://schemas.microsoft.com/office/drawing/2014/main" id="{2389CC14-0336-4A78-4720-ABF1310D0587}"/>
              </a:ext>
            </a:extLst>
          </p:cNvPr>
          <p:cNvSpPr>
            <a:spLocks noGrp="1"/>
          </p:cNvSpPr>
          <p:nvPr>
            <p:ph type="pic" sz="quarter" idx="18"/>
          </p:nvPr>
        </p:nvSpPr>
        <p:spPr>
          <a:xfrm>
            <a:off x="341949" y="1629287"/>
            <a:ext cx="2708896" cy="1248031"/>
          </a:xfrm>
        </p:spPr>
        <p:txBody>
          <a:bodyPr/>
          <a:lstStyle>
            <a:lvl1pPr marL="0" indent="0">
              <a:buClr>
                <a:schemeClr val="accent1"/>
              </a:buClr>
              <a:buNone/>
              <a:defRPr sz="2200">
                <a:solidFill>
                  <a:schemeClr val="tx1"/>
                </a:solidFill>
              </a:defRPr>
            </a:lvl1pPr>
          </a:lstStyle>
          <a:p>
            <a:pPr lvl="0"/>
            <a:r>
              <a:rPr lang="en-GB" noProof="0" dirty="0"/>
              <a:t>Click icon to add picture</a:t>
            </a:r>
            <a:endParaRPr lang="en-US" noProof="0" dirty="0"/>
          </a:p>
        </p:txBody>
      </p:sp>
      <p:sp>
        <p:nvSpPr>
          <p:cNvPr id="14" name="Text Placeholder 7"/>
          <p:cNvSpPr>
            <a:spLocks noGrp="1"/>
          </p:cNvSpPr>
          <p:nvPr>
            <p:ph type="body" sz="quarter" idx="21" hasCustomPrompt="1"/>
          </p:nvPr>
        </p:nvSpPr>
        <p:spPr>
          <a:xfrm>
            <a:off x="341949" y="2877319"/>
            <a:ext cx="2722094" cy="327454"/>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1800">
                <a:solidFill>
                  <a:schemeClr val="bg1"/>
                </a:solidFill>
              </a:defRPr>
            </a:lvl1pPr>
            <a:lvl2pPr marL="58134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2pPr>
            <a:lvl3pPr marL="85566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3pPr>
            <a:lvl4pPr marL="1201738" indent="-173038">
              <a:lnSpc>
                <a:spcPct val="100000"/>
              </a:lnSpc>
              <a:spcBef>
                <a:spcPts val="0"/>
              </a:spcBef>
              <a:spcAft>
                <a:spcPts val="0"/>
              </a:spcAft>
              <a:buClr>
                <a:schemeClr val="accent1"/>
              </a:buClr>
              <a:buFont typeface="Arial" panose="020B0604020202020204" pitchFamily="34" charset="0"/>
              <a:buChar char="•"/>
              <a:defRPr>
                <a:solidFill>
                  <a:schemeClr val="tx1"/>
                </a:solidFill>
              </a:defRPr>
            </a:lvl4pPr>
            <a:lvl5pPr marL="1427163" indent="-168275">
              <a:lnSpc>
                <a:spcPct val="100000"/>
              </a:lnSpc>
              <a:spcBef>
                <a:spcPts val="0"/>
              </a:spcBef>
              <a:spcAft>
                <a:spcPts val="0"/>
              </a:spcAft>
              <a:buClr>
                <a:schemeClr val="accent1"/>
              </a:buClr>
              <a:buFont typeface="Arial" panose="020B0604020202020204" pitchFamily="34" charset="0"/>
              <a:buChar char="•"/>
              <a:defRPr>
                <a:solidFill>
                  <a:schemeClr val="tx1"/>
                </a:solidFill>
              </a:defRPr>
            </a:lvl5pPr>
          </a:lstStyle>
          <a:p>
            <a:pPr lvl="0"/>
            <a:r>
              <a:rPr lang="en-US" dirty="0"/>
              <a:t>Click to edit text</a:t>
            </a:r>
          </a:p>
        </p:txBody>
      </p:sp>
      <p:sp>
        <p:nvSpPr>
          <p:cNvPr id="3" name="Title 1">
            <a:extLst>
              <a:ext uri="{FF2B5EF4-FFF2-40B4-BE49-F238E27FC236}">
                <a16:creationId xmlns:a16="http://schemas.microsoft.com/office/drawing/2014/main" id="{3B284D0A-F33E-8740-6794-8EDAC74705FA}"/>
              </a:ext>
            </a:extLst>
          </p:cNvPr>
          <p:cNvSpPr>
            <a:spLocks noGrp="1"/>
          </p:cNvSpPr>
          <p:nvPr>
            <p:ph type="title" hasCustomPrompt="1"/>
          </p:nvPr>
        </p:nvSpPr>
        <p:spPr>
          <a:xfrm>
            <a:off x="334963" y="333375"/>
            <a:ext cx="11233150" cy="451869"/>
          </a:xfrm>
        </p:spPr>
        <p:txBody>
          <a:bodyPr anchor="t"/>
          <a:lstStyle>
            <a:lvl1pPr>
              <a:defRPr sz="3000">
                <a:solidFill>
                  <a:schemeClr val="bg1"/>
                </a:solidFill>
              </a:defRPr>
            </a:lvl1pPr>
          </a:lstStyle>
          <a:p>
            <a:r>
              <a:rPr lang="en-US" dirty="0"/>
              <a:t>Click to Edit Title Style</a:t>
            </a:r>
          </a:p>
        </p:txBody>
      </p:sp>
      <p:sp>
        <p:nvSpPr>
          <p:cNvPr id="4" name="Text Placeholder 43">
            <a:extLst>
              <a:ext uri="{FF2B5EF4-FFF2-40B4-BE49-F238E27FC236}">
                <a16:creationId xmlns:a16="http://schemas.microsoft.com/office/drawing/2014/main" id="{E119B61E-1D62-5564-D421-180CAE601CA7}"/>
              </a:ext>
            </a:extLst>
          </p:cNvPr>
          <p:cNvSpPr>
            <a:spLocks noGrp="1"/>
          </p:cNvSpPr>
          <p:nvPr>
            <p:ph type="body" sz="quarter" idx="13" hasCustomPrompt="1"/>
          </p:nvPr>
        </p:nvSpPr>
        <p:spPr>
          <a:xfrm>
            <a:off x="334963" y="785244"/>
            <a:ext cx="11233150" cy="344488"/>
          </a:xfrm>
        </p:spPr>
        <p:txBody>
          <a:bodyPr/>
          <a:lstStyle>
            <a:lvl1pPr marL="0" indent="0">
              <a:buNone/>
              <a:defRPr lang="en-US" sz="2200">
                <a:solidFill>
                  <a:schemeClr val="accent4"/>
                </a:solidFill>
              </a:defRPr>
            </a:lvl1pPr>
          </a:lstStyle>
          <a:p>
            <a:pPr lvl="0"/>
            <a:r>
              <a:rPr lang="en-US" dirty="0"/>
              <a:t>Click to edit text styles</a:t>
            </a:r>
          </a:p>
        </p:txBody>
      </p:sp>
      <p:sp>
        <p:nvSpPr>
          <p:cNvPr id="6" name="Text Placeholder 7">
            <a:extLst>
              <a:ext uri="{FF2B5EF4-FFF2-40B4-BE49-F238E27FC236}">
                <a16:creationId xmlns:a16="http://schemas.microsoft.com/office/drawing/2014/main" id="{E957452A-AF7E-7246-7A35-3BB379A8B532}"/>
              </a:ext>
            </a:extLst>
          </p:cNvPr>
          <p:cNvSpPr>
            <a:spLocks noGrp="1"/>
          </p:cNvSpPr>
          <p:nvPr>
            <p:ph type="body" sz="quarter" idx="32" hasCustomPrompt="1"/>
          </p:nvPr>
        </p:nvSpPr>
        <p:spPr>
          <a:xfrm>
            <a:off x="3221074" y="2877319"/>
            <a:ext cx="2722094" cy="327454"/>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1800">
                <a:solidFill>
                  <a:schemeClr val="bg1"/>
                </a:solidFill>
              </a:defRPr>
            </a:lvl1pPr>
            <a:lvl2pPr marL="58134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2pPr>
            <a:lvl3pPr marL="85566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3pPr>
            <a:lvl4pPr marL="1201738" indent="-173038">
              <a:lnSpc>
                <a:spcPct val="100000"/>
              </a:lnSpc>
              <a:spcBef>
                <a:spcPts val="0"/>
              </a:spcBef>
              <a:spcAft>
                <a:spcPts val="0"/>
              </a:spcAft>
              <a:buClr>
                <a:schemeClr val="accent1"/>
              </a:buClr>
              <a:buFont typeface="Arial" panose="020B0604020202020204" pitchFamily="34" charset="0"/>
              <a:buChar char="•"/>
              <a:defRPr>
                <a:solidFill>
                  <a:schemeClr val="tx1"/>
                </a:solidFill>
              </a:defRPr>
            </a:lvl4pPr>
            <a:lvl5pPr marL="1427163" indent="-168275">
              <a:lnSpc>
                <a:spcPct val="100000"/>
              </a:lnSpc>
              <a:spcBef>
                <a:spcPts val="0"/>
              </a:spcBef>
              <a:spcAft>
                <a:spcPts val="0"/>
              </a:spcAft>
              <a:buClr>
                <a:schemeClr val="accent1"/>
              </a:buClr>
              <a:buFont typeface="Arial" panose="020B0604020202020204" pitchFamily="34" charset="0"/>
              <a:buChar char="•"/>
              <a:defRPr>
                <a:solidFill>
                  <a:schemeClr val="tx1"/>
                </a:solidFill>
              </a:defRPr>
            </a:lvl5pPr>
          </a:lstStyle>
          <a:p>
            <a:pPr lvl="0"/>
            <a:r>
              <a:rPr lang="en-US" dirty="0"/>
              <a:t>Click to edit text</a:t>
            </a:r>
          </a:p>
        </p:txBody>
      </p:sp>
      <p:sp>
        <p:nvSpPr>
          <p:cNvPr id="7" name="Text Placeholder 7">
            <a:extLst>
              <a:ext uri="{FF2B5EF4-FFF2-40B4-BE49-F238E27FC236}">
                <a16:creationId xmlns:a16="http://schemas.microsoft.com/office/drawing/2014/main" id="{B5EBBE91-55EF-15D2-1710-DC4DF3D74DA8}"/>
              </a:ext>
            </a:extLst>
          </p:cNvPr>
          <p:cNvSpPr>
            <a:spLocks noGrp="1"/>
          </p:cNvSpPr>
          <p:nvPr>
            <p:ph type="body" sz="quarter" idx="33" hasCustomPrompt="1"/>
          </p:nvPr>
        </p:nvSpPr>
        <p:spPr>
          <a:xfrm>
            <a:off x="6100197" y="2877319"/>
            <a:ext cx="2722094" cy="327454"/>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1800">
                <a:solidFill>
                  <a:schemeClr val="bg1"/>
                </a:solidFill>
              </a:defRPr>
            </a:lvl1pPr>
            <a:lvl2pPr marL="58134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2pPr>
            <a:lvl3pPr marL="85566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3pPr>
            <a:lvl4pPr marL="1201738" indent="-173038">
              <a:lnSpc>
                <a:spcPct val="100000"/>
              </a:lnSpc>
              <a:spcBef>
                <a:spcPts val="0"/>
              </a:spcBef>
              <a:spcAft>
                <a:spcPts val="0"/>
              </a:spcAft>
              <a:buClr>
                <a:schemeClr val="accent1"/>
              </a:buClr>
              <a:buFont typeface="Arial" panose="020B0604020202020204" pitchFamily="34" charset="0"/>
              <a:buChar char="•"/>
              <a:defRPr>
                <a:solidFill>
                  <a:schemeClr val="tx1"/>
                </a:solidFill>
              </a:defRPr>
            </a:lvl4pPr>
            <a:lvl5pPr marL="1427163" indent="-168275">
              <a:lnSpc>
                <a:spcPct val="100000"/>
              </a:lnSpc>
              <a:spcBef>
                <a:spcPts val="0"/>
              </a:spcBef>
              <a:spcAft>
                <a:spcPts val="0"/>
              </a:spcAft>
              <a:buClr>
                <a:schemeClr val="accent1"/>
              </a:buClr>
              <a:buFont typeface="Arial" panose="020B0604020202020204" pitchFamily="34" charset="0"/>
              <a:buChar char="•"/>
              <a:defRPr>
                <a:solidFill>
                  <a:schemeClr val="tx1"/>
                </a:solidFill>
              </a:defRPr>
            </a:lvl5pPr>
          </a:lstStyle>
          <a:p>
            <a:pPr lvl="0"/>
            <a:r>
              <a:rPr lang="en-US" dirty="0"/>
              <a:t>Click to edit text</a:t>
            </a:r>
          </a:p>
        </p:txBody>
      </p:sp>
      <p:sp>
        <p:nvSpPr>
          <p:cNvPr id="8" name="Text Placeholder 7">
            <a:extLst>
              <a:ext uri="{FF2B5EF4-FFF2-40B4-BE49-F238E27FC236}">
                <a16:creationId xmlns:a16="http://schemas.microsoft.com/office/drawing/2014/main" id="{59A3577A-B822-01D3-6925-E735C4C29381}"/>
              </a:ext>
            </a:extLst>
          </p:cNvPr>
          <p:cNvSpPr>
            <a:spLocks noGrp="1"/>
          </p:cNvSpPr>
          <p:nvPr>
            <p:ph type="body" sz="quarter" idx="34" hasCustomPrompt="1"/>
          </p:nvPr>
        </p:nvSpPr>
        <p:spPr>
          <a:xfrm>
            <a:off x="8975725" y="2877319"/>
            <a:ext cx="2722094" cy="327454"/>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1800">
                <a:solidFill>
                  <a:schemeClr val="bg1"/>
                </a:solidFill>
              </a:defRPr>
            </a:lvl1pPr>
            <a:lvl2pPr marL="58134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2pPr>
            <a:lvl3pPr marL="85566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3pPr>
            <a:lvl4pPr marL="1201738" indent="-173038">
              <a:lnSpc>
                <a:spcPct val="100000"/>
              </a:lnSpc>
              <a:spcBef>
                <a:spcPts val="0"/>
              </a:spcBef>
              <a:spcAft>
                <a:spcPts val="0"/>
              </a:spcAft>
              <a:buClr>
                <a:schemeClr val="accent1"/>
              </a:buClr>
              <a:buFont typeface="Arial" panose="020B0604020202020204" pitchFamily="34" charset="0"/>
              <a:buChar char="•"/>
              <a:defRPr>
                <a:solidFill>
                  <a:schemeClr val="tx1"/>
                </a:solidFill>
              </a:defRPr>
            </a:lvl4pPr>
            <a:lvl5pPr marL="1427163" indent="-168275">
              <a:lnSpc>
                <a:spcPct val="100000"/>
              </a:lnSpc>
              <a:spcBef>
                <a:spcPts val="0"/>
              </a:spcBef>
              <a:spcAft>
                <a:spcPts val="0"/>
              </a:spcAft>
              <a:buClr>
                <a:schemeClr val="accent1"/>
              </a:buClr>
              <a:buFont typeface="Arial" panose="020B0604020202020204" pitchFamily="34" charset="0"/>
              <a:buChar char="•"/>
              <a:defRPr>
                <a:solidFill>
                  <a:schemeClr val="tx1"/>
                </a:solidFill>
              </a:defRPr>
            </a:lvl5pPr>
          </a:lstStyle>
          <a:p>
            <a:pPr lvl="0"/>
            <a:r>
              <a:rPr lang="en-US" dirty="0"/>
              <a:t>Click to edit text</a:t>
            </a:r>
          </a:p>
        </p:txBody>
      </p:sp>
      <p:sp>
        <p:nvSpPr>
          <p:cNvPr id="11" name="Text Placeholder 7">
            <a:extLst>
              <a:ext uri="{FF2B5EF4-FFF2-40B4-BE49-F238E27FC236}">
                <a16:creationId xmlns:a16="http://schemas.microsoft.com/office/drawing/2014/main" id="{169C80CA-6FC8-09B8-7988-1C03FBFEAC6F}"/>
              </a:ext>
            </a:extLst>
          </p:cNvPr>
          <p:cNvSpPr>
            <a:spLocks noGrp="1"/>
          </p:cNvSpPr>
          <p:nvPr>
            <p:ph type="body" sz="quarter" idx="35" hasCustomPrompt="1"/>
          </p:nvPr>
        </p:nvSpPr>
        <p:spPr>
          <a:xfrm>
            <a:off x="341949" y="5154004"/>
            <a:ext cx="2722094" cy="327454"/>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1800">
                <a:solidFill>
                  <a:schemeClr val="bg1"/>
                </a:solidFill>
              </a:defRPr>
            </a:lvl1pPr>
            <a:lvl2pPr marL="58134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2pPr>
            <a:lvl3pPr marL="85566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3pPr>
            <a:lvl4pPr marL="1201738" indent="-173038">
              <a:lnSpc>
                <a:spcPct val="100000"/>
              </a:lnSpc>
              <a:spcBef>
                <a:spcPts val="0"/>
              </a:spcBef>
              <a:spcAft>
                <a:spcPts val="0"/>
              </a:spcAft>
              <a:buClr>
                <a:schemeClr val="accent1"/>
              </a:buClr>
              <a:buFont typeface="Arial" panose="020B0604020202020204" pitchFamily="34" charset="0"/>
              <a:buChar char="•"/>
              <a:defRPr>
                <a:solidFill>
                  <a:schemeClr val="tx1"/>
                </a:solidFill>
              </a:defRPr>
            </a:lvl4pPr>
            <a:lvl5pPr marL="1427163" indent="-168275">
              <a:lnSpc>
                <a:spcPct val="100000"/>
              </a:lnSpc>
              <a:spcBef>
                <a:spcPts val="0"/>
              </a:spcBef>
              <a:spcAft>
                <a:spcPts val="0"/>
              </a:spcAft>
              <a:buClr>
                <a:schemeClr val="accent1"/>
              </a:buClr>
              <a:buFont typeface="Arial" panose="020B0604020202020204" pitchFamily="34" charset="0"/>
              <a:buChar char="•"/>
              <a:defRPr>
                <a:solidFill>
                  <a:schemeClr val="tx1"/>
                </a:solidFill>
              </a:defRPr>
            </a:lvl5pPr>
          </a:lstStyle>
          <a:p>
            <a:pPr lvl="0"/>
            <a:r>
              <a:rPr lang="en-US" dirty="0"/>
              <a:t>Click to edit text</a:t>
            </a:r>
          </a:p>
        </p:txBody>
      </p:sp>
      <p:cxnSp>
        <p:nvCxnSpPr>
          <p:cNvPr id="13" name="Straight Connector 12">
            <a:extLst>
              <a:ext uri="{FF2B5EF4-FFF2-40B4-BE49-F238E27FC236}">
                <a16:creationId xmlns:a16="http://schemas.microsoft.com/office/drawing/2014/main" id="{4E9CA1D0-C1B9-D36D-765F-EB10095B4D00}"/>
              </a:ext>
            </a:extLst>
          </p:cNvPr>
          <p:cNvCxnSpPr>
            <a:cxnSpLocks/>
          </p:cNvCxnSpPr>
          <p:nvPr userDrawn="1"/>
        </p:nvCxnSpPr>
        <p:spPr>
          <a:xfrm flipH="1">
            <a:off x="334963" y="3652584"/>
            <a:ext cx="11522075"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7">
            <a:extLst>
              <a:ext uri="{FF2B5EF4-FFF2-40B4-BE49-F238E27FC236}">
                <a16:creationId xmlns:a16="http://schemas.microsoft.com/office/drawing/2014/main" id="{FE478262-4375-38DA-6218-0179CF04B76E}"/>
              </a:ext>
            </a:extLst>
          </p:cNvPr>
          <p:cNvSpPr>
            <a:spLocks noGrp="1"/>
          </p:cNvSpPr>
          <p:nvPr>
            <p:ph type="body" sz="quarter" idx="40" hasCustomPrompt="1"/>
          </p:nvPr>
        </p:nvSpPr>
        <p:spPr>
          <a:xfrm>
            <a:off x="3221074" y="5154004"/>
            <a:ext cx="2722094" cy="327454"/>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1800">
                <a:solidFill>
                  <a:schemeClr val="bg1"/>
                </a:solidFill>
              </a:defRPr>
            </a:lvl1pPr>
            <a:lvl2pPr marL="58134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2pPr>
            <a:lvl3pPr marL="85566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3pPr>
            <a:lvl4pPr marL="1201738" indent="-173038">
              <a:lnSpc>
                <a:spcPct val="100000"/>
              </a:lnSpc>
              <a:spcBef>
                <a:spcPts val="0"/>
              </a:spcBef>
              <a:spcAft>
                <a:spcPts val="0"/>
              </a:spcAft>
              <a:buClr>
                <a:schemeClr val="accent1"/>
              </a:buClr>
              <a:buFont typeface="Arial" panose="020B0604020202020204" pitchFamily="34" charset="0"/>
              <a:buChar char="•"/>
              <a:defRPr>
                <a:solidFill>
                  <a:schemeClr val="tx1"/>
                </a:solidFill>
              </a:defRPr>
            </a:lvl4pPr>
            <a:lvl5pPr marL="1427163" indent="-168275">
              <a:lnSpc>
                <a:spcPct val="100000"/>
              </a:lnSpc>
              <a:spcBef>
                <a:spcPts val="0"/>
              </a:spcBef>
              <a:spcAft>
                <a:spcPts val="0"/>
              </a:spcAft>
              <a:buClr>
                <a:schemeClr val="accent1"/>
              </a:buClr>
              <a:buFont typeface="Arial" panose="020B0604020202020204" pitchFamily="34" charset="0"/>
              <a:buChar char="•"/>
              <a:defRPr>
                <a:solidFill>
                  <a:schemeClr val="tx1"/>
                </a:solidFill>
              </a:defRPr>
            </a:lvl5pPr>
          </a:lstStyle>
          <a:p>
            <a:pPr lvl="0"/>
            <a:r>
              <a:rPr lang="en-US" dirty="0"/>
              <a:t>Click to edit text</a:t>
            </a:r>
          </a:p>
        </p:txBody>
      </p:sp>
      <p:sp>
        <p:nvSpPr>
          <p:cNvPr id="23" name="Text Placeholder 7">
            <a:extLst>
              <a:ext uri="{FF2B5EF4-FFF2-40B4-BE49-F238E27FC236}">
                <a16:creationId xmlns:a16="http://schemas.microsoft.com/office/drawing/2014/main" id="{9250F098-3A08-A54D-E9FF-096D6F809BCE}"/>
              </a:ext>
            </a:extLst>
          </p:cNvPr>
          <p:cNvSpPr>
            <a:spLocks noGrp="1"/>
          </p:cNvSpPr>
          <p:nvPr>
            <p:ph type="body" sz="quarter" idx="41" hasCustomPrompt="1"/>
          </p:nvPr>
        </p:nvSpPr>
        <p:spPr>
          <a:xfrm>
            <a:off x="6100197" y="5154004"/>
            <a:ext cx="2722094" cy="327454"/>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1800">
                <a:solidFill>
                  <a:schemeClr val="bg1"/>
                </a:solidFill>
              </a:defRPr>
            </a:lvl1pPr>
            <a:lvl2pPr marL="58134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2pPr>
            <a:lvl3pPr marL="85566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3pPr>
            <a:lvl4pPr marL="1201738" indent="-173038">
              <a:lnSpc>
                <a:spcPct val="100000"/>
              </a:lnSpc>
              <a:spcBef>
                <a:spcPts val="0"/>
              </a:spcBef>
              <a:spcAft>
                <a:spcPts val="0"/>
              </a:spcAft>
              <a:buClr>
                <a:schemeClr val="accent1"/>
              </a:buClr>
              <a:buFont typeface="Arial" panose="020B0604020202020204" pitchFamily="34" charset="0"/>
              <a:buChar char="•"/>
              <a:defRPr>
                <a:solidFill>
                  <a:schemeClr val="tx1"/>
                </a:solidFill>
              </a:defRPr>
            </a:lvl4pPr>
            <a:lvl5pPr marL="1427163" indent="-168275">
              <a:lnSpc>
                <a:spcPct val="100000"/>
              </a:lnSpc>
              <a:spcBef>
                <a:spcPts val="0"/>
              </a:spcBef>
              <a:spcAft>
                <a:spcPts val="0"/>
              </a:spcAft>
              <a:buClr>
                <a:schemeClr val="accent1"/>
              </a:buClr>
              <a:buFont typeface="Arial" panose="020B0604020202020204" pitchFamily="34" charset="0"/>
              <a:buChar char="•"/>
              <a:defRPr>
                <a:solidFill>
                  <a:schemeClr val="tx1"/>
                </a:solidFill>
              </a:defRPr>
            </a:lvl5pPr>
          </a:lstStyle>
          <a:p>
            <a:pPr lvl="0"/>
            <a:r>
              <a:rPr lang="en-US" dirty="0"/>
              <a:t>Click to edit text</a:t>
            </a:r>
          </a:p>
        </p:txBody>
      </p:sp>
      <p:sp>
        <p:nvSpPr>
          <p:cNvPr id="24" name="Text Placeholder 7">
            <a:extLst>
              <a:ext uri="{FF2B5EF4-FFF2-40B4-BE49-F238E27FC236}">
                <a16:creationId xmlns:a16="http://schemas.microsoft.com/office/drawing/2014/main" id="{3D4FFA49-47F8-BC70-A714-B4EA90262B0E}"/>
              </a:ext>
            </a:extLst>
          </p:cNvPr>
          <p:cNvSpPr>
            <a:spLocks noGrp="1"/>
          </p:cNvSpPr>
          <p:nvPr>
            <p:ph type="body" sz="quarter" idx="42" hasCustomPrompt="1"/>
          </p:nvPr>
        </p:nvSpPr>
        <p:spPr>
          <a:xfrm>
            <a:off x="8975725" y="5154004"/>
            <a:ext cx="2722094" cy="327454"/>
          </a:xfrm>
        </p:spPr>
        <p:txBody>
          <a:bodyPr/>
          <a:lstStyle>
            <a:lvl1pPr marL="0" indent="0">
              <a:lnSpc>
                <a:spcPct val="100000"/>
              </a:lnSpc>
              <a:spcBef>
                <a:spcPts val="600"/>
              </a:spcBef>
              <a:spcAft>
                <a:spcPts val="0"/>
              </a:spcAft>
              <a:buClr>
                <a:schemeClr val="accent1"/>
              </a:buClr>
              <a:buFont typeface="Arial" panose="020B0604020202020204" pitchFamily="34" charset="0"/>
              <a:buNone/>
              <a:defRPr sz="1800">
                <a:solidFill>
                  <a:schemeClr val="bg1"/>
                </a:solidFill>
              </a:defRPr>
            </a:lvl1pPr>
            <a:lvl2pPr marL="58134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2pPr>
            <a:lvl3pPr marL="855663" indent="-166688">
              <a:lnSpc>
                <a:spcPct val="100000"/>
              </a:lnSpc>
              <a:spcBef>
                <a:spcPts val="0"/>
              </a:spcBef>
              <a:spcAft>
                <a:spcPts val="0"/>
              </a:spcAft>
              <a:buClr>
                <a:schemeClr val="accent1"/>
              </a:buClr>
              <a:buFont typeface="Arial" panose="020B0604020202020204" pitchFamily="34" charset="0"/>
              <a:buChar char="•"/>
              <a:defRPr>
                <a:solidFill>
                  <a:schemeClr val="tx1"/>
                </a:solidFill>
              </a:defRPr>
            </a:lvl3pPr>
            <a:lvl4pPr marL="1201738" indent="-173038">
              <a:lnSpc>
                <a:spcPct val="100000"/>
              </a:lnSpc>
              <a:spcBef>
                <a:spcPts val="0"/>
              </a:spcBef>
              <a:spcAft>
                <a:spcPts val="0"/>
              </a:spcAft>
              <a:buClr>
                <a:schemeClr val="accent1"/>
              </a:buClr>
              <a:buFont typeface="Arial" panose="020B0604020202020204" pitchFamily="34" charset="0"/>
              <a:buChar char="•"/>
              <a:defRPr>
                <a:solidFill>
                  <a:schemeClr val="tx1"/>
                </a:solidFill>
              </a:defRPr>
            </a:lvl4pPr>
            <a:lvl5pPr marL="1427163" indent="-168275">
              <a:lnSpc>
                <a:spcPct val="100000"/>
              </a:lnSpc>
              <a:spcBef>
                <a:spcPts val="0"/>
              </a:spcBef>
              <a:spcAft>
                <a:spcPts val="0"/>
              </a:spcAft>
              <a:buClr>
                <a:schemeClr val="accent1"/>
              </a:buClr>
              <a:buFont typeface="Arial" panose="020B0604020202020204" pitchFamily="34" charset="0"/>
              <a:buChar char="•"/>
              <a:defRPr>
                <a:solidFill>
                  <a:schemeClr val="tx1"/>
                </a:solidFill>
              </a:defRPr>
            </a:lvl5pPr>
          </a:lstStyle>
          <a:p>
            <a:pPr lvl="0"/>
            <a:r>
              <a:rPr lang="en-US" dirty="0"/>
              <a:t>Click to edit text</a:t>
            </a:r>
          </a:p>
        </p:txBody>
      </p:sp>
      <p:sp>
        <p:nvSpPr>
          <p:cNvPr id="15" name="Picture Placeholder 5">
            <a:extLst>
              <a:ext uri="{FF2B5EF4-FFF2-40B4-BE49-F238E27FC236}">
                <a16:creationId xmlns:a16="http://schemas.microsoft.com/office/drawing/2014/main" id="{56209224-BD77-8CC6-AE90-12EB54C04326}"/>
              </a:ext>
            </a:extLst>
          </p:cNvPr>
          <p:cNvSpPr>
            <a:spLocks noGrp="1"/>
          </p:cNvSpPr>
          <p:nvPr>
            <p:ph type="pic" sz="quarter" idx="43"/>
          </p:nvPr>
        </p:nvSpPr>
        <p:spPr>
          <a:xfrm>
            <a:off x="3218106" y="1629287"/>
            <a:ext cx="2708896" cy="1248031"/>
          </a:xfrm>
        </p:spPr>
        <p:txBody>
          <a:bodyPr/>
          <a:lstStyle>
            <a:lvl1pPr marL="0" indent="0">
              <a:buClr>
                <a:schemeClr val="accent1"/>
              </a:buClr>
              <a:buNone/>
              <a:defRPr sz="2200">
                <a:solidFill>
                  <a:schemeClr val="tx1"/>
                </a:solidFill>
              </a:defRPr>
            </a:lvl1pPr>
          </a:lstStyle>
          <a:p>
            <a:pPr lvl="0"/>
            <a:r>
              <a:rPr lang="en-GB" noProof="0" dirty="0"/>
              <a:t>Click icon to add picture</a:t>
            </a:r>
            <a:endParaRPr lang="en-US" noProof="0" dirty="0"/>
          </a:p>
        </p:txBody>
      </p:sp>
      <p:sp>
        <p:nvSpPr>
          <p:cNvPr id="18" name="Picture Placeholder 5">
            <a:extLst>
              <a:ext uri="{FF2B5EF4-FFF2-40B4-BE49-F238E27FC236}">
                <a16:creationId xmlns:a16="http://schemas.microsoft.com/office/drawing/2014/main" id="{C2B3786A-414F-BC70-9D87-CB52D9845A75}"/>
              </a:ext>
            </a:extLst>
          </p:cNvPr>
          <p:cNvSpPr>
            <a:spLocks noGrp="1"/>
          </p:cNvSpPr>
          <p:nvPr>
            <p:ph type="pic" sz="quarter" idx="44"/>
          </p:nvPr>
        </p:nvSpPr>
        <p:spPr>
          <a:xfrm>
            <a:off x="6099193" y="1629287"/>
            <a:ext cx="2708896" cy="1248031"/>
          </a:xfrm>
        </p:spPr>
        <p:txBody>
          <a:bodyPr/>
          <a:lstStyle>
            <a:lvl1pPr marL="0" indent="0">
              <a:buClr>
                <a:schemeClr val="accent1"/>
              </a:buClr>
              <a:buNone/>
              <a:defRPr sz="2200">
                <a:solidFill>
                  <a:schemeClr val="tx1"/>
                </a:solidFill>
              </a:defRPr>
            </a:lvl1pPr>
          </a:lstStyle>
          <a:p>
            <a:pPr lvl="0"/>
            <a:r>
              <a:rPr lang="en-GB" noProof="0" dirty="0"/>
              <a:t>Click icon to add picture</a:t>
            </a:r>
            <a:endParaRPr lang="en-US" noProof="0" dirty="0"/>
          </a:p>
        </p:txBody>
      </p:sp>
      <p:sp>
        <p:nvSpPr>
          <p:cNvPr id="25" name="Picture Placeholder 5">
            <a:extLst>
              <a:ext uri="{FF2B5EF4-FFF2-40B4-BE49-F238E27FC236}">
                <a16:creationId xmlns:a16="http://schemas.microsoft.com/office/drawing/2014/main" id="{602DF088-CF7C-3ED9-73F6-E0E98AFA98DB}"/>
              </a:ext>
            </a:extLst>
          </p:cNvPr>
          <p:cNvSpPr>
            <a:spLocks noGrp="1"/>
          </p:cNvSpPr>
          <p:nvPr>
            <p:ph type="pic" sz="quarter" idx="45"/>
          </p:nvPr>
        </p:nvSpPr>
        <p:spPr>
          <a:xfrm>
            <a:off x="8974762" y="1629287"/>
            <a:ext cx="2708896" cy="1248031"/>
          </a:xfrm>
        </p:spPr>
        <p:txBody>
          <a:bodyPr/>
          <a:lstStyle>
            <a:lvl1pPr marL="0" indent="0">
              <a:buClr>
                <a:schemeClr val="accent1"/>
              </a:buClr>
              <a:buNone/>
              <a:defRPr sz="2200">
                <a:solidFill>
                  <a:schemeClr val="tx1"/>
                </a:solidFill>
              </a:defRPr>
            </a:lvl1pPr>
          </a:lstStyle>
          <a:p>
            <a:pPr lvl="0"/>
            <a:r>
              <a:rPr lang="en-GB" noProof="0" dirty="0"/>
              <a:t>Click icon to add picture</a:t>
            </a:r>
            <a:endParaRPr lang="en-US" noProof="0" dirty="0"/>
          </a:p>
        </p:txBody>
      </p:sp>
      <p:sp>
        <p:nvSpPr>
          <p:cNvPr id="28" name="Picture Placeholder 5">
            <a:extLst>
              <a:ext uri="{FF2B5EF4-FFF2-40B4-BE49-F238E27FC236}">
                <a16:creationId xmlns:a16="http://schemas.microsoft.com/office/drawing/2014/main" id="{47C4EFD4-6A08-4E80-0D36-EB26005061A2}"/>
              </a:ext>
            </a:extLst>
          </p:cNvPr>
          <p:cNvSpPr>
            <a:spLocks noGrp="1"/>
          </p:cNvSpPr>
          <p:nvPr>
            <p:ph type="pic" sz="quarter" idx="47"/>
          </p:nvPr>
        </p:nvSpPr>
        <p:spPr>
          <a:xfrm>
            <a:off x="3219457" y="3905606"/>
            <a:ext cx="2708896" cy="1248031"/>
          </a:xfrm>
        </p:spPr>
        <p:txBody>
          <a:bodyPr/>
          <a:lstStyle>
            <a:lvl1pPr marL="0" indent="0">
              <a:buClr>
                <a:schemeClr val="accent1"/>
              </a:buClr>
              <a:buNone/>
              <a:defRPr sz="2200">
                <a:solidFill>
                  <a:schemeClr val="tx1"/>
                </a:solidFill>
              </a:defRPr>
            </a:lvl1pPr>
          </a:lstStyle>
          <a:p>
            <a:pPr lvl="0"/>
            <a:r>
              <a:rPr lang="en-GB" noProof="0" dirty="0"/>
              <a:t>Click icon to add picture</a:t>
            </a:r>
            <a:endParaRPr lang="en-US" noProof="0" dirty="0"/>
          </a:p>
        </p:txBody>
      </p:sp>
      <p:sp>
        <p:nvSpPr>
          <p:cNvPr id="29" name="Picture Placeholder 5">
            <a:extLst>
              <a:ext uri="{FF2B5EF4-FFF2-40B4-BE49-F238E27FC236}">
                <a16:creationId xmlns:a16="http://schemas.microsoft.com/office/drawing/2014/main" id="{62269C05-F4FE-874A-C6FE-B9B309ED5ABE}"/>
              </a:ext>
            </a:extLst>
          </p:cNvPr>
          <p:cNvSpPr>
            <a:spLocks noGrp="1"/>
          </p:cNvSpPr>
          <p:nvPr>
            <p:ph type="pic" sz="quarter" idx="48"/>
          </p:nvPr>
        </p:nvSpPr>
        <p:spPr>
          <a:xfrm>
            <a:off x="6099193" y="3905606"/>
            <a:ext cx="2708896" cy="1248031"/>
          </a:xfrm>
        </p:spPr>
        <p:txBody>
          <a:bodyPr/>
          <a:lstStyle>
            <a:lvl1pPr marL="0" indent="0">
              <a:buClr>
                <a:schemeClr val="accent1"/>
              </a:buClr>
              <a:buNone/>
              <a:defRPr sz="2200">
                <a:solidFill>
                  <a:schemeClr val="tx1"/>
                </a:solidFill>
              </a:defRPr>
            </a:lvl1pPr>
          </a:lstStyle>
          <a:p>
            <a:pPr lvl="0"/>
            <a:r>
              <a:rPr lang="en-GB" noProof="0" dirty="0"/>
              <a:t>Click icon to add picture</a:t>
            </a:r>
            <a:endParaRPr lang="en-US" noProof="0" dirty="0"/>
          </a:p>
        </p:txBody>
      </p:sp>
      <p:sp>
        <p:nvSpPr>
          <p:cNvPr id="30" name="Picture Placeholder 5">
            <a:extLst>
              <a:ext uri="{FF2B5EF4-FFF2-40B4-BE49-F238E27FC236}">
                <a16:creationId xmlns:a16="http://schemas.microsoft.com/office/drawing/2014/main" id="{63E61DD7-F712-223E-D81D-8475FC510E8F}"/>
              </a:ext>
            </a:extLst>
          </p:cNvPr>
          <p:cNvSpPr>
            <a:spLocks noGrp="1"/>
          </p:cNvSpPr>
          <p:nvPr>
            <p:ph type="pic" sz="quarter" idx="49"/>
          </p:nvPr>
        </p:nvSpPr>
        <p:spPr>
          <a:xfrm>
            <a:off x="8979958" y="3905606"/>
            <a:ext cx="2708896" cy="1248031"/>
          </a:xfrm>
        </p:spPr>
        <p:txBody>
          <a:bodyPr/>
          <a:lstStyle>
            <a:lvl1pPr marL="0" indent="0">
              <a:buClr>
                <a:schemeClr val="accent1"/>
              </a:buClr>
              <a:buNone/>
              <a:defRPr sz="2200">
                <a:solidFill>
                  <a:schemeClr val="tx1"/>
                </a:solidFill>
              </a:defRPr>
            </a:lvl1pPr>
          </a:lstStyle>
          <a:p>
            <a:pPr lvl="0"/>
            <a:r>
              <a:rPr lang="en-GB" noProof="0" dirty="0"/>
              <a:t>Click icon to add picture</a:t>
            </a:r>
            <a:endParaRPr lang="en-US" noProof="0" dirty="0"/>
          </a:p>
        </p:txBody>
      </p:sp>
      <p:cxnSp>
        <p:nvCxnSpPr>
          <p:cNvPr id="5" name="Straight Connector 4">
            <a:extLst>
              <a:ext uri="{FF2B5EF4-FFF2-40B4-BE49-F238E27FC236}">
                <a16:creationId xmlns:a16="http://schemas.microsoft.com/office/drawing/2014/main" id="{3B46F8D6-A68A-BD10-9150-104DAA950FBA}"/>
              </a:ext>
            </a:extLst>
          </p:cNvPr>
          <p:cNvCxnSpPr>
            <a:cxnSpLocks/>
          </p:cNvCxnSpPr>
          <p:nvPr userDrawn="1"/>
        </p:nvCxnSpPr>
        <p:spPr>
          <a:xfrm>
            <a:off x="355341" y="1458024"/>
            <a:ext cx="11501697" cy="0"/>
          </a:xfrm>
          <a:prstGeom prst="line">
            <a:avLst/>
          </a:prstGeom>
          <a:ln w="15875">
            <a:solidFill>
              <a:schemeClr val="bg2">
                <a:alpha val="2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69222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3 column slide with image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A34585F-2B85-C728-D6AB-F47CC23E519B}"/>
              </a:ext>
            </a:extLst>
          </p:cNvPr>
          <p:cNvSpPr>
            <a:spLocks noGrp="1"/>
          </p:cNvSpPr>
          <p:nvPr>
            <p:ph type="title" hasCustomPrompt="1"/>
          </p:nvPr>
        </p:nvSpPr>
        <p:spPr>
          <a:xfrm>
            <a:off x="334963" y="333375"/>
            <a:ext cx="11233150" cy="451869"/>
          </a:xfrm>
        </p:spPr>
        <p:txBody>
          <a:bodyPr anchor="t"/>
          <a:lstStyle>
            <a:lvl1pPr>
              <a:defRPr sz="3000">
                <a:solidFill>
                  <a:schemeClr val="bg1"/>
                </a:solidFill>
              </a:defRPr>
            </a:lvl1pPr>
          </a:lstStyle>
          <a:p>
            <a:r>
              <a:rPr lang="en-US" dirty="0"/>
              <a:t>Click to Edit Title Style</a:t>
            </a:r>
          </a:p>
        </p:txBody>
      </p:sp>
      <p:sp>
        <p:nvSpPr>
          <p:cNvPr id="4" name="Text Placeholder 43">
            <a:extLst>
              <a:ext uri="{FF2B5EF4-FFF2-40B4-BE49-F238E27FC236}">
                <a16:creationId xmlns:a16="http://schemas.microsoft.com/office/drawing/2014/main" id="{C8F3B333-FC3F-6CC0-F884-E8D64B418497}"/>
              </a:ext>
            </a:extLst>
          </p:cNvPr>
          <p:cNvSpPr>
            <a:spLocks noGrp="1"/>
          </p:cNvSpPr>
          <p:nvPr>
            <p:ph type="body" sz="quarter" idx="13" hasCustomPrompt="1"/>
          </p:nvPr>
        </p:nvSpPr>
        <p:spPr>
          <a:xfrm>
            <a:off x="334963" y="785244"/>
            <a:ext cx="11233150" cy="344488"/>
          </a:xfrm>
        </p:spPr>
        <p:txBody>
          <a:bodyPr/>
          <a:lstStyle>
            <a:lvl1pPr marL="0" indent="0">
              <a:buNone/>
              <a:defRPr lang="en-US" sz="2200">
                <a:solidFill>
                  <a:schemeClr val="accent4"/>
                </a:solidFill>
              </a:defRPr>
            </a:lvl1pPr>
          </a:lstStyle>
          <a:p>
            <a:pPr lvl="0"/>
            <a:r>
              <a:rPr lang="en-US" dirty="0"/>
              <a:t>Click to edit text styles</a:t>
            </a:r>
          </a:p>
        </p:txBody>
      </p:sp>
      <p:sp>
        <p:nvSpPr>
          <p:cNvPr id="7" name="Text Placeholder 2">
            <a:extLst>
              <a:ext uri="{FF2B5EF4-FFF2-40B4-BE49-F238E27FC236}">
                <a16:creationId xmlns:a16="http://schemas.microsoft.com/office/drawing/2014/main" id="{AA2015AF-BA33-A1D1-C656-9F0543D045D8}"/>
              </a:ext>
            </a:extLst>
          </p:cNvPr>
          <p:cNvSpPr>
            <a:spLocks noGrp="1"/>
          </p:cNvSpPr>
          <p:nvPr>
            <p:ph idx="1" hasCustomPrompt="1"/>
          </p:nvPr>
        </p:nvSpPr>
        <p:spPr>
          <a:xfrm>
            <a:off x="334964" y="4686255"/>
            <a:ext cx="3372644" cy="1373232"/>
          </a:xfrm>
          <a:prstGeom prst="rect">
            <a:avLst/>
          </a:prstGeom>
        </p:spPr>
        <p:txBody>
          <a:bodyPr/>
          <a:lstStyle>
            <a:lvl1pPr marL="342900" indent="-342900">
              <a:lnSpc>
                <a:spcPct val="100000"/>
              </a:lnSpc>
              <a:spcBef>
                <a:spcPts val="600"/>
              </a:spcBef>
              <a:spcAft>
                <a:spcPts val="0"/>
              </a:spcAft>
              <a:buClr>
                <a:schemeClr val="accent4"/>
              </a:buClr>
              <a:buFont typeface="Arial" panose="020B0604020202020204" pitchFamily="34" charset="0"/>
              <a:buChar char="•"/>
              <a:defRPr sz="2000">
                <a:solidFill>
                  <a:schemeClr val="bg1"/>
                </a:solidFill>
              </a:defRPr>
            </a:lvl1pPr>
            <a:lvl2pPr marL="581343" indent="-166688">
              <a:lnSpc>
                <a:spcPct val="100000"/>
              </a:lnSpc>
              <a:spcAft>
                <a:spcPts val="0"/>
              </a:spcAft>
              <a:buClr>
                <a:schemeClr val="accent4"/>
              </a:buClr>
              <a:buFont typeface="Arial" panose="020B0604020202020204" pitchFamily="34" charset="0"/>
              <a:buChar char="•"/>
              <a:defRPr>
                <a:solidFill>
                  <a:schemeClr val="bg1"/>
                </a:solidFill>
              </a:defRPr>
            </a:lvl2pPr>
            <a:lvl3pPr>
              <a:defRPr>
                <a:solidFill>
                  <a:srgbClr val="383838"/>
                </a:solidFill>
              </a:defRPr>
            </a:lvl3pPr>
            <a:lvl4pPr>
              <a:defRPr>
                <a:solidFill>
                  <a:srgbClr val="383838"/>
                </a:solidFill>
              </a:defRPr>
            </a:lvl4pPr>
            <a:lvl5pPr>
              <a:defRPr>
                <a:solidFill>
                  <a:srgbClr val="383838"/>
                </a:solidFill>
              </a:defRPr>
            </a:lvl5pPr>
          </a:lstStyle>
          <a:p>
            <a:pPr lvl="0"/>
            <a:r>
              <a:rPr lang="en-US" dirty="0"/>
              <a:t>Click to edit text styles</a:t>
            </a:r>
          </a:p>
          <a:p>
            <a:pPr lvl="1"/>
            <a:r>
              <a:rPr lang="en-US" dirty="0"/>
              <a:t>Second level</a:t>
            </a:r>
          </a:p>
        </p:txBody>
      </p:sp>
      <p:sp>
        <p:nvSpPr>
          <p:cNvPr id="10" name="Text Placeholder 2">
            <a:extLst>
              <a:ext uri="{FF2B5EF4-FFF2-40B4-BE49-F238E27FC236}">
                <a16:creationId xmlns:a16="http://schemas.microsoft.com/office/drawing/2014/main" id="{91DCE8EB-57B0-6F3F-108A-307D6494DF2E}"/>
              </a:ext>
            </a:extLst>
          </p:cNvPr>
          <p:cNvSpPr>
            <a:spLocks noGrp="1"/>
          </p:cNvSpPr>
          <p:nvPr>
            <p:ph idx="17" hasCustomPrompt="1"/>
          </p:nvPr>
        </p:nvSpPr>
        <p:spPr>
          <a:xfrm>
            <a:off x="4416359" y="4686255"/>
            <a:ext cx="3359281" cy="1373232"/>
          </a:xfrm>
          <a:prstGeom prst="rect">
            <a:avLst/>
          </a:prstGeom>
        </p:spPr>
        <p:txBody>
          <a:bodyPr/>
          <a:lstStyle>
            <a:lvl1pPr marL="342900" indent="-342900">
              <a:lnSpc>
                <a:spcPct val="100000"/>
              </a:lnSpc>
              <a:spcBef>
                <a:spcPts val="600"/>
              </a:spcBef>
              <a:spcAft>
                <a:spcPts val="0"/>
              </a:spcAft>
              <a:buClr>
                <a:schemeClr val="accent4"/>
              </a:buClr>
              <a:buFont typeface="Arial" panose="020B0604020202020204" pitchFamily="34" charset="0"/>
              <a:buChar char="•"/>
              <a:defRPr sz="2000">
                <a:solidFill>
                  <a:schemeClr val="bg1"/>
                </a:solidFill>
              </a:defRPr>
            </a:lvl1pPr>
            <a:lvl2pPr marL="581343" indent="-166688">
              <a:lnSpc>
                <a:spcPct val="100000"/>
              </a:lnSpc>
              <a:spcAft>
                <a:spcPts val="0"/>
              </a:spcAft>
              <a:buClr>
                <a:schemeClr val="accent4"/>
              </a:buClr>
              <a:buFont typeface="Arial" panose="020B0604020202020204" pitchFamily="34" charset="0"/>
              <a:buChar char="•"/>
              <a:defRPr>
                <a:solidFill>
                  <a:schemeClr val="bg1"/>
                </a:solidFill>
              </a:defRPr>
            </a:lvl2pPr>
          </a:lstStyle>
          <a:p>
            <a:pPr lvl="0"/>
            <a:r>
              <a:rPr lang="en-US" dirty="0"/>
              <a:t>Click to edit text styles</a:t>
            </a:r>
          </a:p>
          <a:p>
            <a:pPr lvl="1"/>
            <a:r>
              <a:rPr lang="en-US" dirty="0"/>
              <a:t>Second level</a:t>
            </a:r>
          </a:p>
        </p:txBody>
      </p:sp>
      <p:sp>
        <p:nvSpPr>
          <p:cNvPr id="11" name="Text Placeholder 2">
            <a:extLst>
              <a:ext uri="{FF2B5EF4-FFF2-40B4-BE49-F238E27FC236}">
                <a16:creationId xmlns:a16="http://schemas.microsoft.com/office/drawing/2014/main" id="{3CE459FA-5634-169B-B788-0A6DCDEB1AC0}"/>
              </a:ext>
            </a:extLst>
          </p:cNvPr>
          <p:cNvSpPr>
            <a:spLocks noGrp="1"/>
          </p:cNvSpPr>
          <p:nvPr>
            <p:ph idx="18" hasCustomPrompt="1"/>
          </p:nvPr>
        </p:nvSpPr>
        <p:spPr>
          <a:xfrm>
            <a:off x="8437857" y="4686255"/>
            <a:ext cx="3412462" cy="1373232"/>
          </a:xfrm>
          <a:prstGeom prst="rect">
            <a:avLst/>
          </a:prstGeom>
        </p:spPr>
        <p:txBody>
          <a:bodyPr/>
          <a:lstStyle>
            <a:lvl1pPr marL="342900" indent="-342900">
              <a:lnSpc>
                <a:spcPct val="100000"/>
              </a:lnSpc>
              <a:spcBef>
                <a:spcPts val="600"/>
              </a:spcBef>
              <a:spcAft>
                <a:spcPts val="0"/>
              </a:spcAft>
              <a:buClr>
                <a:schemeClr val="accent4"/>
              </a:buClr>
              <a:buFont typeface="Arial" panose="020B0604020202020204" pitchFamily="34" charset="0"/>
              <a:buChar char="•"/>
              <a:defRPr sz="2000">
                <a:solidFill>
                  <a:schemeClr val="bg1"/>
                </a:solidFill>
              </a:defRPr>
            </a:lvl1pPr>
            <a:lvl2pPr marL="581343" indent="-166688">
              <a:lnSpc>
                <a:spcPct val="100000"/>
              </a:lnSpc>
              <a:spcAft>
                <a:spcPts val="0"/>
              </a:spcAft>
              <a:buClr>
                <a:schemeClr val="accent4"/>
              </a:buClr>
              <a:buFont typeface="Arial" panose="020B0604020202020204" pitchFamily="34" charset="0"/>
              <a:buChar char="•"/>
              <a:defRPr>
                <a:solidFill>
                  <a:schemeClr val="bg1"/>
                </a:solidFill>
              </a:defRPr>
            </a:lvl2pPr>
          </a:lstStyle>
          <a:p>
            <a:pPr lvl="0"/>
            <a:r>
              <a:rPr lang="en-US" dirty="0"/>
              <a:t>Click to edit text styles</a:t>
            </a:r>
          </a:p>
          <a:p>
            <a:pPr lvl="1"/>
            <a:r>
              <a:rPr lang="en-US" dirty="0"/>
              <a:t>Second level</a:t>
            </a:r>
          </a:p>
        </p:txBody>
      </p:sp>
    </p:spTree>
    <p:extLst>
      <p:ext uri="{BB962C8B-B14F-4D97-AF65-F5344CB8AC3E}">
        <p14:creationId xmlns:p14="http://schemas.microsoft.com/office/powerpoint/2010/main" val="14450172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3 column slide with image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A34585F-2B85-C728-D6AB-F47CC23E519B}"/>
              </a:ext>
            </a:extLst>
          </p:cNvPr>
          <p:cNvSpPr>
            <a:spLocks noGrp="1"/>
          </p:cNvSpPr>
          <p:nvPr>
            <p:ph type="title" hasCustomPrompt="1"/>
          </p:nvPr>
        </p:nvSpPr>
        <p:spPr>
          <a:xfrm>
            <a:off x="334963" y="333375"/>
            <a:ext cx="11233150" cy="451869"/>
          </a:xfrm>
        </p:spPr>
        <p:txBody>
          <a:bodyPr anchor="t"/>
          <a:lstStyle>
            <a:lvl1pPr>
              <a:defRPr sz="3000">
                <a:solidFill>
                  <a:schemeClr val="bg1"/>
                </a:solidFill>
              </a:defRPr>
            </a:lvl1pPr>
          </a:lstStyle>
          <a:p>
            <a:r>
              <a:rPr lang="en-US" dirty="0"/>
              <a:t>Click to Edit Title Style</a:t>
            </a:r>
          </a:p>
        </p:txBody>
      </p:sp>
      <p:sp>
        <p:nvSpPr>
          <p:cNvPr id="4" name="Text Placeholder 43">
            <a:extLst>
              <a:ext uri="{FF2B5EF4-FFF2-40B4-BE49-F238E27FC236}">
                <a16:creationId xmlns:a16="http://schemas.microsoft.com/office/drawing/2014/main" id="{C8F3B333-FC3F-6CC0-F884-E8D64B418497}"/>
              </a:ext>
            </a:extLst>
          </p:cNvPr>
          <p:cNvSpPr>
            <a:spLocks noGrp="1"/>
          </p:cNvSpPr>
          <p:nvPr>
            <p:ph type="body" sz="quarter" idx="13" hasCustomPrompt="1"/>
          </p:nvPr>
        </p:nvSpPr>
        <p:spPr>
          <a:xfrm>
            <a:off x="334963" y="785244"/>
            <a:ext cx="11233150" cy="344488"/>
          </a:xfrm>
        </p:spPr>
        <p:txBody>
          <a:bodyPr/>
          <a:lstStyle>
            <a:lvl1pPr marL="0" indent="0">
              <a:buNone/>
              <a:defRPr lang="en-US" sz="2200">
                <a:solidFill>
                  <a:schemeClr val="accent4"/>
                </a:solidFill>
              </a:defRPr>
            </a:lvl1pPr>
          </a:lstStyle>
          <a:p>
            <a:pPr lvl="0"/>
            <a:r>
              <a:rPr lang="en-US" dirty="0"/>
              <a:t>Click to edit text styles</a:t>
            </a:r>
          </a:p>
        </p:txBody>
      </p:sp>
    </p:spTree>
    <p:extLst>
      <p:ext uri="{BB962C8B-B14F-4D97-AF65-F5344CB8AC3E}">
        <p14:creationId xmlns:p14="http://schemas.microsoft.com/office/powerpoint/2010/main" val="1646306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3 column slide ">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1325FC2-3ECC-B01B-C310-C1830B3A372D}"/>
              </a:ext>
            </a:extLst>
          </p:cNvPr>
          <p:cNvSpPr>
            <a:spLocks noGrp="1"/>
          </p:cNvSpPr>
          <p:nvPr>
            <p:ph type="title" hasCustomPrompt="1"/>
          </p:nvPr>
        </p:nvSpPr>
        <p:spPr>
          <a:xfrm>
            <a:off x="334963" y="333375"/>
            <a:ext cx="11233150" cy="451869"/>
          </a:xfrm>
        </p:spPr>
        <p:txBody>
          <a:bodyPr anchor="t"/>
          <a:lstStyle>
            <a:lvl1pPr>
              <a:defRPr sz="3000">
                <a:solidFill>
                  <a:schemeClr val="bg1"/>
                </a:solidFill>
              </a:defRPr>
            </a:lvl1pPr>
          </a:lstStyle>
          <a:p>
            <a:r>
              <a:rPr lang="en-US" dirty="0"/>
              <a:t>Click to Edit Title Style</a:t>
            </a:r>
          </a:p>
        </p:txBody>
      </p:sp>
      <p:sp>
        <p:nvSpPr>
          <p:cNvPr id="4" name="Text Placeholder 43">
            <a:extLst>
              <a:ext uri="{FF2B5EF4-FFF2-40B4-BE49-F238E27FC236}">
                <a16:creationId xmlns:a16="http://schemas.microsoft.com/office/drawing/2014/main" id="{22E93B31-0AB7-47FF-66E3-07BAB00D4F54}"/>
              </a:ext>
            </a:extLst>
          </p:cNvPr>
          <p:cNvSpPr>
            <a:spLocks noGrp="1"/>
          </p:cNvSpPr>
          <p:nvPr>
            <p:ph type="body" sz="quarter" idx="13" hasCustomPrompt="1"/>
          </p:nvPr>
        </p:nvSpPr>
        <p:spPr>
          <a:xfrm>
            <a:off x="334963" y="785244"/>
            <a:ext cx="11233150" cy="344488"/>
          </a:xfrm>
        </p:spPr>
        <p:txBody>
          <a:bodyPr/>
          <a:lstStyle>
            <a:lvl1pPr marL="0" indent="0">
              <a:buNone/>
              <a:defRPr lang="en-US" sz="2200">
                <a:solidFill>
                  <a:schemeClr val="accent4"/>
                </a:solidFill>
              </a:defRPr>
            </a:lvl1pPr>
          </a:lstStyle>
          <a:p>
            <a:pPr lvl="0"/>
            <a:r>
              <a:rPr lang="en-US" dirty="0"/>
              <a:t>Click to edit text styles</a:t>
            </a:r>
          </a:p>
        </p:txBody>
      </p:sp>
      <p:sp>
        <p:nvSpPr>
          <p:cNvPr id="5" name="Text Placeholder 5">
            <a:extLst>
              <a:ext uri="{FF2B5EF4-FFF2-40B4-BE49-F238E27FC236}">
                <a16:creationId xmlns:a16="http://schemas.microsoft.com/office/drawing/2014/main" id="{93C81F4B-F08E-B41E-3208-5D0B92A96A1B}"/>
              </a:ext>
            </a:extLst>
          </p:cNvPr>
          <p:cNvSpPr>
            <a:spLocks noGrp="1"/>
          </p:cNvSpPr>
          <p:nvPr>
            <p:ph type="body" sz="quarter" idx="19"/>
          </p:nvPr>
        </p:nvSpPr>
        <p:spPr>
          <a:xfrm>
            <a:off x="4419997" y="1611050"/>
            <a:ext cx="3359945" cy="560696"/>
          </a:xfrm>
        </p:spPr>
        <p:txBody>
          <a:bodyPr/>
          <a:lstStyle>
            <a:lvl1pPr>
              <a:buClr>
                <a:schemeClr val="accent4"/>
              </a:buClr>
              <a:defRPr/>
            </a:lvl1pPr>
          </a:lstStyle>
          <a:p>
            <a:r>
              <a:rPr lang="en-US" dirty="0"/>
              <a:t>Column Headline</a:t>
            </a:r>
          </a:p>
          <a:p>
            <a:endParaRPr lang="en-US" dirty="0"/>
          </a:p>
        </p:txBody>
      </p:sp>
      <p:sp>
        <p:nvSpPr>
          <p:cNvPr id="6" name="Text Placeholder 8">
            <a:extLst>
              <a:ext uri="{FF2B5EF4-FFF2-40B4-BE49-F238E27FC236}">
                <a16:creationId xmlns:a16="http://schemas.microsoft.com/office/drawing/2014/main" id="{D3F52F4B-161F-01DB-3570-BED7ABF421DC}"/>
              </a:ext>
            </a:extLst>
          </p:cNvPr>
          <p:cNvSpPr>
            <a:spLocks noGrp="1"/>
          </p:cNvSpPr>
          <p:nvPr>
            <p:ph type="body" sz="quarter" idx="20"/>
          </p:nvPr>
        </p:nvSpPr>
        <p:spPr>
          <a:xfrm>
            <a:off x="8437193" y="1611050"/>
            <a:ext cx="3413126" cy="560696"/>
          </a:xfrm>
        </p:spPr>
        <p:txBody>
          <a:bodyPr/>
          <a:lstStyle>
            <a:lvl1pPr>
              <a:buClr>
                <a:schemeClr val="accent4"/>
              </a:buClr>
              <a:defRPr/>
            </a:lvl1pPr>
          </a:lstStyle>
          <a:p>
            <a:r>
              <a:rPr lang="en-US" dirty="0"/>
              <a:t>Column Headline</a:t>
            </a:r>
          </a:p>
          <a:p>
            <a:endParaRPr lang="en-US" dirty="0"/>
          </a:p>
        </p:txBody>
      </p:sp>
      <p:cxnSp>
        <p:nvCxnSpPr>
          <p:cNvPr id="14" name="Straight Connector 13">
            <a:extLst>
              <a:ext uri="{FF2B5EF4-FFF2-40B4-BE49-F238E27FC236}">
                <a16:creationId xmlns:a16="http://schemas.microsoft.com/office/drawing/2014/main" id="{DC173144-7538-D08B-6C69-A7C2EF4371B0}"/>
              </a:ext>
            </a:extLst>
          </p:cNvPr>
          <p:cNvCxnSpPr>
            <a:cxnSpLocks/>
          </p:cNvCxnSpPr>
          <p:nvPr userDrawn="1"/>
        </p:nvCxnSpPr>
        <p:spPr>
          <a:xfrm>
            <a:off x="4068914" y="1631950"/>
            <a:ext cx="0" cy="4440604"/>
          </a:xfrm>
          <a:prstGeom prst="line">
            <a:avLst/>
          </a:prstGeom>
          <a:ln w="15875">
            <a:solidFill>
              <a:schemeClr val="bg2">
                <a:alpha val="2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01FA014-90AB-0167-9FFE-B61D90A760F8}"/>
              </a:ext>
            </a:extLst>
          </p:cNvPr>
          <p:cNvCxnSpPr>
            <a:cxnSpLocks/>
          </p:cNvCxnSpPr>
          <p:nvPr userDrawn="1"/>
        </p:nvCxnSpPr>
        <p:spPr>
          <a:xfrm>
            <a:off x="8130275" y="1631950"/>
            <a:ext cx="0" cy="4440604"/>
          </a:xfrm>
          <a:prstGeom prst="line">
            <a:avLst/>
          </a:prstGeom>
          <a:ln w="15875">
            <a:solidFill>
              <a:schemeClr val="bg2">
                <a:alpha val="20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1C219C76-408E-918F-DA25-E1B89EC087AB}"/>
              </a:ext>
            </a:extLst>
          </p:cNvPr>
          <p:cNvSpPr>
            <a:spLocks noGrp="1"/>
          </p:cNvSpPr>
          <p:nvPr>
            <p:ph type="body" sz="quarter" idx="16"/>
          </p:nvPr>
        </p:nvSpPr>
        <p:spPr>
          <a:xfrm>
            <a:off x="341681" y="1611050"/>
            <a:ext cx="3372645" cy="560696"/>
          </a:xfrm>
        </p:spPr>
        <p:txBody>
          <a:bodyPr/>
          <a:lstStyle>
            <a:lvl1pPr>
              <a:buClr>
                <a:schemeClr val="accent4"/>
              </a:buClr>
              <a:defRPr/>
            </a:lvl1pPr>
          </a:lstStyle>
          <a:p>
            <a:r>
              <a:rPr lang="en-US" dirty="0"/>
              <a:t>Column Headline</a:t>
            </a:r>
          </a:p>
          <a:p>
            <a:endParaRPr lang="en-US" dirty="0"/>
          </a:p>
        </p:txBody>
      </p:sp>
    </p:spTree>
    <p:extLst>
      <p:ext uri="{BB962C8B-B14F-4D97-AF65-F5344CB8AC3E}">
        <p14:creationId xmlns:p14="http://schemas.microsoft.com/office/powerpoint/2010/main" val="14604431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2_Closing Slide">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35D0AB-AC44-3595-F2A0-E120A9BFA64F}"/>
              </a:ext>
            </a:extLst>
          </p:cNvPr>
          <p:cNvSpPr/>
          <p:nvPr userDrawn="1"/>
        </p:nvSpPr>
        <p:spPr>
          <a:xfrm>
            <a:off x="-1" y="0"/>
            <a:ext cx="12192001" cy="6858000"/>
          </a:xfrm>
          <a:prstGeom prst="rect">
            <a:avLst/>
          </a:prstGeom>
          <a:gradFill>
            <a:gsLst>
              <a:gs pos="74000">
                <a:srgbClr val="BA85F9"/>
              </a:gs>
              <a:gs pos="33000">
                <a:srgbClr val="6E2FF1"/>
              </a:gs>
              <a:gs pos="0">
                <a:schemeClr val="accent1">
                  <a:alpha val="70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BE5686C-98E7-A510-653F-0FD69A4B4B81}"/>
              </a:ext>
            </a:extLst>
          </p:cNvPr>
          <p:cNvSpPr/>
          <p:nvPr userDrawn="1"/>
        </p:nvSpPr>
        <p:spPr>
          <a:xfrm>
            <a:off x="-1" y="0"/>
            <a:ext cx="12192001" cy="6858000"/>
          </a:xfrm>
          <a:prstGeom prst="rect">
            <a:avLst/>
          </a:prstGeom>
          <a:gradFill>
            <a:gsLst>
              <a:gs pos="100000">
                <a:srgbClr val="E0D1FC"/>
              </a:gs>
              <a:gs pos="60000">
                <a:srgbClr val="6E2FF1">
                  <a:alpha val="10000"/>
                </a:srgb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6F863802-73AF-E781-94DD-B6935A840D5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17949" y="3249879"/>
            <a:ext cx="1174240" cy="358243"/>
          </a:xfrm>
          <a:prstGeom prst="rect">
            <a:avLst/>
          </a:prstGeom>
        </p:spPr>
      </p:pic>
      <p:sp>
        <p:nvSpPr>
          <p:cNvPr id="7" name="Rectangle 6">
            <a:extLst>
              <a:ext uri="{FF2B5EF4-FFF2-40B4-BE49-F238E27FC236}">
                <a16:creationId xmlns:a16="http://schemas.microsoft.com/office/drawing/2014/main" id="{A70C8C98-8540-F243-A7E5-72B42C482D10}"/>
              </a:ext>
            </a:extLst>
          </p:cNvPr>
          <p:cNvSpPr>
            <a:spLocks noChangeArrowheads="1"/>
          </p:cNvSpPr>
          <p:nvPr userDrawn="1"/>
        </p:nvSpPr>
        <p:spPr bwMode="auto">
          <a:xfrm>
            <a:off x="7326471" y="0"/>
            <a:ext cx="4655186" cy="751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lnSpc>
                <a:spcPts val="3400"/>
              </a:lnSpc>
              <a:defRPr/>
            </a:pPr>
            <a:r>
              <a:rPr lang="en-US" altLang="en-US" sz="3000" dirty="0">
                <a:solidFill>
                  <a:schemeClr val="bg1">
                    <a:alpha val="25000"/>
                  </a:schemeClr>
                </a:solidFill>
                <a:latin typeface="Arial" panose="020B0604020202020204" pitchFamily="34" charset="0"/>
                <a:cs typeface="Arial" panose="020B0604020202020204" pitchFamily="34" charset="0"/>
              </a:rPr>
              <a:t>Merci</a:t>
            </a:r>
          </a:p>
          <a:p>
            <a:pPr algn="r">
              <a:lnSpc>
                <a:spcPts val="3400"/>
              </a:lnSpc>
              <a:defRPr/>
            </a:pPr>
            <a:r>
              <a:rPr lang="en-US" altLang="en-US" sz="3000" dirty="0" err="1">
                <a:solidFill>
                  <a:schemeClr val="bg1">
                    <a:alpha val="25000"/>
                  </a:schemeClr>
                </a:solidFill>
                <a:latin typeface="Arial" panose="020B0604020202020204" pitchFamily="34" charset="0"/>
                <a:cs typeface="Arial" panose="020B0604020202020204" pitchFamily="34" charset="0"/>
              </a:rPr>
              <a:t>Danke</a:t>
            </a:r>
            <a:endParaRPr lang="en-US" altLang="en-US" sz="3000" dirty="0">
              <a:solidFill>
                <a:schemeClr val="bg1">
                  <a:alpha val="25000"/>
                </a:schemeClr>
              </a:solidFill>
              <a:latin typeface="Arial" panose="020B0604020202020204" pitchFamily="34" charset="0"/>
              <a:cs typeface="Arial" panose="020B0604020202020204" pitchFamily="34" charset="0"/>
            </a:endParaRPr>
          </a:p>
          <a:p>
            <a:pPr algn="r">
              <a:lnSpc>
                <a:spcPts val="3400"/>
              </a:lnSpc>
              <a:defRPr/>
            </a:pPr>
            <a:r>
              <a:rPr lang="en-US" altLang="en-US" sz="3000" dirty="0">
                <a:solidFill>
                  <a:schemeClr val="bg1">
                    <a:alpha val="25000"/>
                  </a:schemeClr>
                </a:solidFill>
                <a:latin typeface="Arial" panose="020B0604020202020204" pitchFamily="34" charset="0"/>
                <a:cs typeface="Arial" panose="020B0604020202020204" pitchFamily="34" charset="0"/>
              </a:rPr>
              <a:t>Gracias</a:t>
            </a:r>
            <a:br>
              <a:rPr lang="en-US" altLang="en-US" sz="3000" dirty="0">
                <a:solidFill>
                  <a:schemeClr val="bg1">
                    <a:alpha val="25000"/>
                  </a:schemeClr>
                </a:solidFill>
                <a:latin typeface="Arial" panose="020B0604020202020204" pitchFamily="34" charset="0"/>
                <a:cs typeface="Arial" panose="020B0604020202020204" pitchFamily="34" charset="0"/>
              </a:rPr>
            </a:br>
            <a:r>
              <a:rPr lang="en-US" altLang="en-US" sz="3000" dirty="0" err="1">
                <a:solidFill>
                  <a:schemeClr val="bg1">
                    <a:alpha val="25000"/>
                  </a:schemeClr>
                </a:solidFill>
                <a:latin typeface="Arial" panose="020B0604020202020204" pitchFamily="34" charset="0"/>
                <a:cs typeface="Arial" panose="020B0604020202020204" pitchFamily="34" charset="0"/>
              </a:rPr>
              <a:t>Grazie</a:t>
            </a:r>
            <a:endParaRPr lang="en-US" altLang="en-US" sz="3000" dirty="0">
              <a:solidFill>
                <a:schemeClr val="bg1">
                  <a:alpha val="25000"/>
                </a:schemeClr>
              </a:solidFill>
              <a:latin typeface="Arial" panose="020B0604020202020204" pitchFamily="34" charset="0"/>
              <a:cs typeface="Arial" panose="020B0604020202020204" pitchFamily="34" charset="0"/>
            </a:endParaRPr>
          </a:p>
          <a:p>
            <a:pPr algn="r">
              <a:lnSpc>
                <a:spcPts val="3400"/>
              </a:lnSpc>
              <a:defRPr/>
            </a:pPr>
            <a:r>
              <a:rPr lang="en-US" altLang="en-US" sz="3000" dirty="0" err="1">
                <a:solidFill>
                  <a:schemeClr val="bg1">
                    <a:alpha val="25000"/>
                  </a:schemeClr>
                </a:solidFill>
                <a:latin typeface="Arial" panose="020B0604020202020204" pitchFamily="34" charset="0"/>
                <a:cs typeface="Arial" panose="020B0604020202020204" pitchFamily="34" charset="0"/>
              </a:rPr>
              <a:t>谢谢</a:t>
            </a:r>
            <a:endParaRPr lang="en-US" altLang="en-US" sz="3000" dirty="0">
              <a:solidFill>
                <a:schemeClr val="bg1">
                  <a:alpha val="25000"/>
                </a:schemeClr>
              </a:solidFill>
              <a:latin typeface="Arial" panose="020B0604020202020204" pitchFamily="34" charset="0"/>
              <a:cs typeface="Arial" panose="020B0604020202020204" pitchFamily="34" charset="0"/>
            </a:endParaRPr>
          </a:p>
          <a:p>
            <a:pPr algn="r">
              <a:lnSpc>
                <a:spcPts val="3400"/>
              </a:lnSpc>
              <a:defRPr/>
            </a:pPr>
            <a:r>
              <a:rPr lang="en-US" altLang="en-US" sz="3000" dirty="0" err="1">
                <a:solidFill>
                  <a:schemeClr val="bg1">
                    <a:alpha val="25000"/>
                  </a:schemeClr>
                </a:solidFill>
                <a:latin typeface="Arial" panose="020B0604020202020204" pitchFamily="34" charset="0"/>
                <a:cs typeface="Arial" panose="020B0604020202020204" pitchFamily="34" charset="0"/>
              </a:rPr>
              <a:t>ありがとう</a:t>
            </a:r>
            <a:endParaRPr lang="en-US" altLang="en-US" sz="3000" dirty="0">
              <a:solidFill>
                <a:schemeClr val="bg1">
                  <a:alpha val="25000"/>
                </a:schemeClr>
              </a:solidFill>
              <a:latin typeface="Arial" panose="020B0604020202020204" pitchFamily="34" charset="0"/>
              <a:cs typeface="Arial" panose="020B0604020202020204" pitchFamily="34" charset="0"/>
            </a:endParaRPr>
          </a:p>
          <a:p>
            <a:pPr marL="0" marR="0" lvl="0" indent="0" algn="r" defTabSz="914400" rtl="0" eaLnBrk="0" fontAlgn="base" latinLnBrk="0" hangingPunct="0">
              <a:lnSpc>
                <a:spcPts val="3400"/>
              </a:lnSpc>
              <a:spcBef>
                <a:spcPct val="0"/>
              </a:spcBef>
              <a:spcAft>
                <a:spcPct val="0"/>
              </a:spcAft>
              <a:buClrTx/>
              <a:buSzTx/>
              <a:buFontTx/>
              <a:buNone/>
              <a:tabLst/>
              <a:defRPr/>
            </a:pPr>
            <a:r>
              <a:rPr lang="en-US" altLang="en-US" sz="3000" dirty="0">
                <a:solidFill>
                  <a:schemeClr val="bg1">
                    <a:alpha val="25000"/>
                  </a:schemeClr>
                </a:solidFill>
                <a:latin typeface="Arial" panose="020B0604020202020204" pitchFamily="34" charset="0"/>
                <a:cs typeface="Arial" panose="020B0604020202020204" pitchFamily="34" charset="0"/>
              </a:rPr>
              <a:t>Asante</a:t>
            </a:r>
          </a:p>
          <a:p>
            <a:pPr marL="0" marR="0" lvl="0" indent="0" algn="r" defTabSz="914400" rtl="0" eaLnBrk="0" fontAlgn="base" latinLnBrk="0" hangingPunct="0">
              <a:lnSpc>
                <a:spcPts val="3400"/>
              </a:lnSpc>
              <a:spcBef>
                <a:spcPct val="0"/>
              </a:spcBef>
              <a:spcAft>
                <a:spcPct val="0"/>
              </a:spcAft>
              <a:buClrTx/>
              <a:buSzTx/>
              <a:buFontTx/>
              <a:buNone/>
              <a:tabLst/>
              <a:defRPr/>
            </a:pPr>
            <a:r>
              <a:rPr lang="en-US" altLang="en-US" sz="3000" dirty="0">
                <a:solidFill>
                  <a:schemeClr val="bg1"/>
                </a:solidFill>
                <a:latin typeface="Arial" panose="020B0604020202020204" pitchFamily="34" charset="0"/>
                <a:cs typeface="Arial" panose="020B0604020202020204" pitchFamily="34" charset="0"/>
              </a:rPr>
              <a:t>Thank You</a:t>
            </a:r>
          </a:p>
          <a:p>
            <a:pPr algn="r">
              <a:lnSpc>
                <a:spcPts val="3400"/>
              </a:lnSpc>
              <a:defRPr/>
            </a:pPr>
            <a:r>
              <a:rPr lang="en-US" altLang="en-US" sz="3000" dirty="0" err="1">
                <a:solidFill>
                  <a:schemeClr val="bg1">
                    <a:alpha val="25000"/>
                  </a:schemeClr>
                </a:solidFill>
                <a:latin typeface="Arial" panose="020B0604020202020204" pitchFamily="34" charset="0"/>
                <a:cs typeface="Arial" panose="020B0604020202020204" pitchFamily="34" charset="0"/>
              </a:rPr>
              <a:t>감사합니다</a:t>
            </a:r>
            <a:endParaRPr lang="en-US" altLang="en-US" sz="3000" dirty="0">
              <a:solidFill>
                <a:schemeClr val="bg1">
                  <a:alpha val="25000"/>
                </a:schemeClr>
              </a:solidFill>
              <a:latin typeface="Arial" panose="020B0604020202020204" pitchFamily="34" charset="0"/>
              <a:cs typeface="Arial" panose="020B0604020202020204" pitchFamily="34" charset="0"/>
            </a:endParaRPr>
          </a:p>
          <a:p>
            <a:pPr algn="r">
              <a:lnSpc>
                <a:spcPts val="3400"/>
              </a:lnSpc>
              <a:defRPr/>
            </a:pPr>
            <a:r>
              <a:rPr lang="en-US" altLang="en-US" sz="3000" dirty="0" err="1">
                <a:solidFill>
                  <a:schemeClr val="bg1">
                    <a:alpha val="25000"/>
                  </a:schemeClr>
                </a:solidFill>
                <a:latin typeface="Arial" panose="020B0604020202020204" pitchFamily="34" charset="0"/>
                <a:cs typeface="Arial" panose="020B0604020202020204" pitchFamily="34" charset="0"/>
              </a:rPr>
              <a:t>धन्यवाद</a:t>
            </a:r>
            <a:endParaRPr lang="en-US" altLang="en-US" sz="3000" dirty="0">
              <a:solidFill>
                <a:schemeClr val="bg1">
                  <a:alpha val="25000"/>
                </a:schemeClr>
              </a:solidFill>
              <a:latin typeface="Arial" panose="020B0604020202020204" pitchFamily="34" charset="0"/>
              <a:cs typeface="Arial" panose="020B0604020202020204" pitchFamily="34" charset="0"/>
            </a:endParaRPr>
          </a:p>
          <a:p>
            <a:pPr marL="0" marR="0" lvl="0" indent="0" algn="r" defTabSz="914400" rtl="0" eaLnBrk="0" fontAlgn="base" latinLnBrk="0" hangingPunct="0">
              <a:lnSpc>
                <a:spcPts val="3400"/>
              </a:lnSpc>
              <a:spcBef>
                <a:spcPct val="0"/>
              </a:spcBef>
              <a:spcAft>
                <a:spcPct val="0"/>
              </a:spcAft>
              <a:buClrTx/>
              <a:buSzTx/>
              <a:buFontTx/>
              <a:buNone/>
              <a:tabLst/>
              <a:defRPr/>
            </a:pPr>
            <a:r>
              <a:rPr lang="en-US" altLang="en-US" sz="3000" dirty="0">
                <a:solidFill>
                  <a:schemeClr val="bg1">
                    <a:alpha val="25000"/>
                  </a:schemeClr>
                </a:solidFill>
                <a:latin typeface="Arial" panose="020B0604020202020204" pitchFamily="34" charset="0"/>
                <a:cs typeface="Arial" panose="020B0604020202020204" pitchFamily="34" charset="0"/>
              </a:rPr>
              <a:t>Kiitos</a:t>
            </a:r>
          </a:p>
          <a:p>
            <a:pPr algn="r">
              <a:lnSpc>
                <a:spcPts val="3400"/>
              </a:lnSpc>
              <a:defRPr/>
            </a:pPr>
            <a:r>
              <a:rPr lang="ar-SA" sz="3000" kern="1200" dirty="0">
                <a:solidFill>
                  <a:schemeClr val="bg1">
                    <a:alpha val="25000"/>
                  </a:schemeClr>
                </a:solidFill>
                <a:latin typeface="Arial" panose="020B0604020202020204" pitchFamily="34" charset="0"/>
                <a:ea typeface="ＭＳ Ｐゴシック" charset="-128"/>
                <a:cs typeface="Arial" panose="020B0604020202020204" pitchFamily="34" charset="0"/>
              </a:rPr>
              <a:t>شكرًا</a:t>
            </a:r>
            <a:endParaRPr lang="en-GB" sz="3000" kern="1200" dirty="0">
              <a:solidFill>
                <a:schemeClr val="bg1">
                  <a:alpha val="25000"/>
                </a:schemeClr>
              </a:solidFill>
              <a:latin typeface="Arial" panose="020B0604020202020204" pitchFamily="34" charset="0"/>
              <a:ea typeface="ＭＳ Ｐゴシック" charset="-128"/>
              <a:cs typeface="Arial" panose="020B0604020202020204" pitchFamily="34" charset="0"/>
            </a:endParaRPr>
          </a:p>
          <a:p>
            <a:pPr algn="r">
              <a:lnSpc>
                <a:spcPts val="3400"/>
              </a:lnSpc>
              <a:defRPr/>
            </a:pPr>
            <a:r>
              <a:rPr lang="as-IN" altLang="en-US" sz="3000" dirty="0">
                <a:solidFill>
                  <a:schemeClr val="bg1">
                    <a:alpha val="25000"/>
                  </a:schemeClr>
                </a:solidFill>
                <a:latin typeface="Arial" panose="020B0604020202020204" pitchFamily="34" charset="0"/>
              </a:rPr>
              <a:t>ধন্যবাদ</a:t>
            </a:r>
            <a:br>
              <a:rPr lang="en-US" altLang="en-US" sz="3000" dirty="0">
                <a:solidFill>
                  <a:schemeClr val="bg1">
                    <a:alpha val="25000"/>
                  </a:schemeClr>
                </a:solidFill>
                <a:latin typeface="Arial" panose="020B0604020202020204" pitchFamily="34" charset="0"/>
                <a:cs typeface="Arial" panose="020B0604020202020204" pitchFamily="34" charset="0"/>
              </a:rPr>
            </a:br>
            <a:r>
              <a:rPr lang="he-IL" altLang="en-US" sz="3000" dirty="0">
                <a:solidFill>
                  <a:schemeClr val="bg1">
                    <a:alpha val="25000"/>
                  </a:schemeClr>
                </a:solidFill>
                <a:latin typeface="Arial" panose="020B0604020202020204" pitchFamily="34" charset="0"/>
                <a:cs typeface="Arial" panose="020B0604020202020204" pitchFamily="34" charset="0"/>
              </a:rPr>
              <a:t>תודה</a:t>
            </a:r>
            <a:endParaRPr lang="en-GB" altLang="en-US" sz="3000" dirty="0">
              <a:solidFill>
                <a:schemeClr val="bg1">
                  <a:alpha val="25000"/>
                </a:schemeClr>
              </a:solidFill>
              <a:latin typeface="Arial" panose="020B0604020202020204" pitchFamily="34" charset="0"/>
              <a:cs typeface="Arial" panose="020B0604020202020204" pitchFamily="34" charset="0"/>
            </a:endParaRPr>
          </a:p>
          <a:p>
            <a:pPr marL="0" marR="0" lvl="0" indent="0" algn="r" defTabSz="914400" rtl="0" eaLnBrk="0" fontAlgn="base" latinLnBrk="0" hangingPunct="0">
              <a:lnSpc>
                <a:spcPts val="3400"/>
              </a:lnSpc>
              <a:spcBef>
                <a:spcPct val="0"/>
              </a:spcBef>
              <a:spcAft>
                <a:spcPct val="0"/>
              </a:spcAft>
              <a:buClrTx/>
              <a:buSzTx/>
              <a:buFontTx/>
              <a:buNone/>
              <a:tabLst/>
              <a:defRPr/>
            </a:pPr>
            <a:r>
              <a:rPr lang="te-IN" sz="3000" b="0" i="0" dirty="0">
                <a:solidFill>
                  <a:schemeClr val="bg1">
                    <a:alpha val="25000"/>
                  </a:schemeClr>
                </a:solidFill>
                <a:effectLst/>
                <a:latin typeface="Arial" panose="020B0604020202020204" pitchFamily="34" charset="0"/>
              </a:rPr>
              <a:t>ధన్యవాదములు</a:t>
            </a:r>
            <a:br>
              <a:rPr lang="en-US" sz="3000" b="0" i="0" dirty="0">
                <a:solidFill>
                  <a:schemeClr val="bg1">
                    <a:alpha val="25000"/>
                  </a:schemeClr>
                </a:solidFill>
                <a:effectLst/>
                <a:latin typeface="Arial" panose="020B0604020202020204" pitchFamily="34" charset="0"/>
              </a:rPr>
            </a:br>
            <a:r>
              <a:rPr lang="en-US" sz="3000" b="0" i="0" dirty="0" err="1">
                <a:solidFill>
                  <a:schemeClr val="bg1">
                    <a:alpha val="25000"/>
                  </a:schemeClr>
                </a:solidFill>
                <a:effectLst/>
                <a:latin typeface="Arial" panose="020B0604020202020204" pitchFamily="34" charset="0"/>
              </a:rPr>
              <a:t>Köszönöm</a:t>
            </a:r>
            <a:endParaRPr lang="en-US" sz="3000" b="0" i="0" dirty="0">
              <a:solidFill>
                <a:schemeClr val="bg1">
                  <a:alpha val="25000"/>
                </a:schemeClr>
              </a:solidFill>
              <a:effectLst/>
              <a:latin typeface="Arial" panose="020B0604020202020204" pitchFamily="34" charset="0"/>
            </a:endParaRPr>
          </a:p>
          <a:p>
            <a:pPr marL="0" marR="0" lvl="0" indent="0" algn="r" defTabSz="914400" rtl="0" eaLnBrk="0" fontAlgn="base" latinLnBrk="0" hangingPunct="0">
              <a:lnSpc>
                <a:spcPts val="3400"/>
              </a:lnSpc>
              <a:spcBef>
                <a:spcPct val="0"/>
              </a:spcBef>
              <a:spcAft>
                <a:spcPct val="0"/>
              </a:spcAft>
              <a:buClrTx/>
              <a:buSzTx/>
              <a:buFontTx/>
              <a:buNone/>
              <a:tabLst/>
              <a:defRPr/>
            </a:pPr>
            <a:endParaRPr lang="te-IN" sz="3000" b="0" i="0" dirty="0">
              <a:solidFill>
                <a:schemeClr val="bg1">
                  <a:alpha val="25000"/>
                </a:schemeClr>
              </a:solidFill>
              <a:effectLst/>
              <a:latin typeface="Arial" panose="020B0604020202020204" pitchFamily="34" charset="0"/>
            </a:endParaRPr>
          </a:p>
        </p:txBody>
      </p:sp>
    </p:spTree>
    <p:extLst>
      <p:ext uri="{BB962C8B-B14F-4D97-AF65-F5344CB8AC3E}">
        <p14:creationId xmlns:p14="http://schemas.microsoft.com/office/powerpoint/2010/main" val="2100923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7_Section Divider slide">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CE84EE0-315E-9B74-BC23-E8B1DC32DD1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3864" y="-3313"/>
            <a:ext cx="12170155" cy="6861313"/>
          </a:xfrm>
          <a:prstGeom prst="rect">
            <a:avLst/>
          </a:prstGeom>
        </p:spPr>
      </p:pic>
      <p:sp>
        <p:nvSpPr>
          <p:cNvPr id="14" name="Title 1">
            <a:extLst>
              <a:ext uri="{FF2B5EF4-FFF2-40B4-BE49-F238E27FC236}">
                <a16:creationId xmlns:a16="http://schemas.microsoft.com/office/drawing/2014/main" id="{7C57EF1A-3A61-4873-383F-EDF7A3F7FFCC}"/>
              </a:ext>
            </a:extLst>
          </p:cNvPr>
          <p:cNvSpPr>
            <a:spLocks noGrp="1"/>
          </p:cNvSpPr>
          <p:nvPr>
            <p:ph type="title" hasCustomPrompt="1"/>
          </p:nvPr>
        </p:nvSpPr>
        <p:spPr>
          <a:xfrm>
            <a:off x="360679" y="1510375"/>
            <a:ext cx="5736792" cy="2277995"/>
          </a:xfrm>
        </p:spPr>
        <p:txBody>
          <a:bodyPr anchor="t" anchorCtr="0"/>
          <a:lstStyle>
            <a:lvl1pPr algn="l">
              <a:lnSpc>
                <a:spcPct val="85000"/>
              </a:lnSpc>
              <a:defRPr sz="4000" b="0" spc="-100" baseline="0">
                <a:solidFill>
                  <a:schemeClr val="bg1"/>
                </a:solidFill>
              </a:defRPr>
            </a:lvl1pPr>
          </a:lstStyle>
          <a:p>
            <a:r>
              <a:rPr lang="en-US" dirty="0"/>
              <a:t>Click to Edit </a:t>
            </a:r>
            <a:br>
              <a:rPr lang="en-US" dirty="0"/>
            </a:br>
            <a:r>
              <a:rPr lang="en-US" dirty="0"/>
              <a:t>Title Style</a:t>
            </a:r>
            <a:br>
              <a:rPr lang="en-US" dirty="0"/>
            </a:br>
            <a:r>
              <a:rPr lang="en-US" dirty="0"/>
              <a:t>Line 3</a:t>
            </a:r>
            <a:br>
              <a:rPr lang="en-US" dirty="0"/>
            </a:br>
            <a:r>
              <a:rPr lang="en-US" dirty="0"/>
              <a:t>Line 4</a:t>
            </a:r>
          </a:p>
        </p:txBody>
      </p:sp>
      <p:sp>
        <p:nvSpPr>
          <p:cNvPr id="15" name="Subtitle 2">
            <a:extLst>
              <a:ext uri="{FF2B5EF4-FFF2-40B4-BE49-F238E27FC236}">
                <a16:creationId xmlns:a16="http://schemas.microsoft.com/office/drawing/2014/main" id="{244E208C-3FF5-71DF-FBFF-D5FF53B6E248}"/>
              </a:ext>
            </a:extLst>
          </p:cNvPr>
          <p:cNvSpPr>
            <a:spLocks noGrp="1"/>
          </p:cNvSpPr>
          <p:nvPr>
            <p:ph type="subTitle" idx="1" hasCustomPrompt="1"/>
          </p:nvPr>
        </p:nvSpPr>
        <p:spPr>
          <a:xfrm>
            <a:off x="360678" y="3788370"/>
            <a:ext cx="5736792"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000">
                <a:solidFill>
                  <a:schemeClr val="bg2"/>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subtitle style</a:t>
            </a:r>
            <a:endParaRPr lang="en-GB" dirty="0"/>
          </a:p>
        </p:txBody>
      </p:sp>
      <p:sp>
        <p:nvSpPr>
          <p:cNvPr id="16" name="Text Placeholder 28">
            <a:extLst>
              <a:ext uri="{FF2B5EF4-FFF2-40B4-BE49-F238E27FC236}">
                <a16:creationId xmlns:a16="http://schemas.microsoft.com/office/drawing/2014/main" id="{7AF311BF-2314-8D48-AC7A-5EFD58EB8525}"/>
              </a:ext>
            </a:extLst>
          </p:cNvPr>
          <p:cNvSpPr>
            <a:spLocks noGrp="1"/>
          </p:cNvSpPr>
          <p:nvPr>
            <p:ph type="body" sz="quarter" idx="13" hasCustomPrompt="1"/>
          </p:nvPr>
        </p:nvSpPr>
        <p:spPr>
          <a:xfrm>
            <a:off x="360678" y="6311068"/>
            <a:ext cx="2881312" cy="213557"/>
          </a:xfrm>
        </p:spPr>
        <p:txBody>
          <a:bodyPr anchor="t"/>
          <a:lstStyle>
            <a:lvl1pPr marL="0" indent="0" algn="l">
              <a:spcAft>
                <a:spcPts val="600"/>
              </a:spcAft>
              <a:buFontTx/>
              <a:buNone/>
              <a:defRPr sz="1600">
                <a:solidFill>
                  <a:schemeClr val="bg1"/>
                </a:solidFill>
              </a:defRPr>
            </a:lvl1pPr>
          </a:lstStyle>
          <a:p>
            <a:pPr lvl="0"/>
            <a:r>
              <a:rPr lang="en-US" dirty="0"/>
              <a:t>Date</a:t>
            </a:r>
          </a:p>
        </p:txBody>
      </p:sp>
      <p:sp>
        <p:nvSpPr>
          <p:cNvPr id="17" name="Text Placeholder 28">
            <a:extLst>
              <a:ext uri="{FF2B5EF4-FFF2-40B4-BE49-F238E27FC236}">
                <a16:creationId xmlns:a16="http://schemas.microsoft.com/office/drawing/2014/main" id="{4BD1CAE6-A216-407B-8561-8BB0E66F341F}"/>
              </a:ext>
            </a:extLst>
          </p:cNvPr>
          <p:cNvSpPr>
            <a:spLocks noGrp="1"/>
          </p:cNvSpPr>
          <p:nvPr>
            <p:ph type="body" sz="quarter" idx="12" hasCustomPrompt="1"/>
          </p:nvPr>
        </p:nvSpPr>
        <p:spPr>
          <a:xfrm>
            <a:off x="360678" y="6040944"/>
            <a:ext cx="2881312" cy="209279"/>
          </a:xfrm>
        </p:spPr>
        <p:txBody>
          <a:bodyPr anchor="t"/>
          <a:lstStyle>
            <a:lvl1pPr marL="0" indent="0" algn="l">
              <a:spcAft>
                <a:spcPts val="600"/>
              </a:spcAft>
              <a:buFontTx/>
              <a:buNone/>
              <a:defRPr sz="1600">
                <a:solidFill>
                  <a:schemeClr val="bg1"/>
                </a:solidFill>
              </a:defRPr>
            </a:lvl1pPr>
          </a:lstStyle>
          <a:p>
            <a:pPr lvl="0"/>
            <a:r>
              <a:rPr lang="en-US" dirty="0"/>
              <a:t>Author Name</a:t>
            </a:r>
          </a:p>
        </p:txBody>
      </p:sp>
      <p:sp>
        <p:nvSpPr>
          <p:cNvPr id="20" name="TextBox 26">
            <a:extLst>
              <a:ext uri="{FF2B5EF4-FFF2-40B4-BE49-F238E27FC236}">
                <a16:creationId xmlns:a16="http://schemas.microsoft.com/office/drawing/2014/main" id="{4ACA5659-48B8-F103-3055-6D3A49533041}"/>
              </a:ext>
            </a:extLst>
          </p:cNvPr>
          <p:cNvSpPr txBox="1">
            <a:spLocks noChangeArrowheads="1"/>
          </p:cNvSpPr>
          <p:nvPr userDrawn="1"/>
        </p:nvSpPr>
        <p:spPr bwMode="auto">
          <a:xfrm>
            <a:off x="11544299" y="6574374"/>
            <a:ext cx="312738" cy="110800"/>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fld id="{2682C2D1-8EA8-E748-B66F-74D4D53CF8F8}" type="slidenum">
              <a:rPr lang="en-US" altLang="en-US" sz="800" b="0" i="0" smtClean="0">
                <a:solidFill>
                  <a:schemeClr val="bg1"/>
                </a:solidFill>
                <a:latin typeface="Arial" panose="020B0604020202020204" pitchFamily="34" charset="0"/>
                <a:cs typeface="Arial" panose="020B0604020202020204" pitchFamily="34" charset="0"/>
              </a:rPr>
              <a:pPr algn="r" eaLnBrk="1" hangingPunct="1">
                <a:lnSpc>
                  <a:spcPct val="90000"/>
                </a:lnSpc>
                <a:spcAft>
                  <a:spcPts val="600"/>
                </a:spcAft>
                <a:buFont typeface="Arial" charset="0"/>
                <a:buNone/>
                <a:defRPr/>
              </a:pPr>
              <a:t>‹#›</a:t>
            </a:fld>
            <a:endParaRPr lang="en-US" altLang="en-US" sz="800" b="0" i="0" dirty="0">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C17D981E-0E61-3250-09C0-EF60B1A98479}"/>
              </a:ext>
            </a:extLst>
          </p:cNvPr>
          <p:cNvSpPr txBox="1">
            <a:spLocks noChangeArrowheads="1"/>
          </p:cNvSpPr>
          <p:nvPr userDrawn="1"/>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bg2">
                    <a:alpha val="75000"/>
                  </a:schemeClr>
                </a:solidFill>
                <a:latin typeface="Arial" panose="020B0604020202020204" pitchFamily="34" charset="0"/>
                <a:cs typeface="Arial" panose="020B0604020202020204" pitchFamily="34" charset="0"/>
              </a:rPr>
              <a:t>Public © 2025 Arm</a:t>
            </a:r>
          </a:p>
        </p:txBody>
      </p:sp>
      <p:pic>
        <p:nvPicPr>
          <p:cNvPr id="3" name="Picture 11">
            <a:extLst>
              <a:ext uri="{FF2B5EF4-FFF2-40B4-BE49-F238E27FC236}">
                <a16:creationId xmlns:a16="http://schemas.microsoft.com/office/drawing/2014/main" id="{F7FF9F78-EDD0-050F-9EC7-1D40F52B600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34963" y="337495"/>
            <a:ext cx="1174240" cy="358243"/>
          </a:xfrm>
          <a:prstGeom prst="rect">
            <a:avLst/>
          </a:prstGeom>
        </p:spPr>
      </p:pic>
    </p:spTree>
    <p:extLst>
      <p:ext uri="{BB962C8B-B14F-4D97-AF65-F5344CB8AC3E}">
        <p14:creationId xmlns:p14="http://schemas.microsoft.com/office/powerpoint/2010/main" val="37467149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3_Closing Slide">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11CE2E-EC95-AB37-48CD-A893B95CCBCB}"/>
              </a:ext>
            </a:extLst>
          </p:cNvPr>
          <p:cNvSpPr/>
          <p:nvPr userDrawn="1"/>
        </p:nvSpPr>
        <p:spPr>
          <a:xfrm>
            <a:off x="-1" y="0"/>
            <a:ext cx="12192001" cy="6858000"/>
          </a:xfrm>
          <a:prstGeom prst="rect">
            <a:avLst/>
          </a:prstGeom>
          <a:gradFill>
            <a:gsLst>
              <a:gs pos="74000">
                <a:srgbClr val="BA85F9"/>
              </a:gs>
              <a:gs pos="33000">
                <a:srgbClr val="6E2FF1"/>
              </a:gs>
              <a:gs pos="0">
                <a:schemeClr val="accent1">
                  <a:alpha val="70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E667DAA-C82F-D11A-357F-886396C9B7FE}"/>
              </a:ext>
            </a:extLst>
          </p:cNvPr>
          <p:cNvSpPr/>
          <p:nvPr userDrawn="1"/>
        </p:nvSpPr>
        <p:spPr>
          <a:xfrm>
            <a:off x="-1" y="0"/>
            <a:ext cx="12192001" cy="6858000"/>
          </a:xfrm>
          <a:prstGeom prst="rect">
            <a:avLst/>
          </a:prstGeom>
          <a:gradFill>
            <a:gsLst>
              <a:gs pos="100000">
                <a:srgbClr val="E0D1FC"/>
              </a:gs>
              <a:gs pos="60000">
                <a:srgbClr val="6E2FF1">
                  <a:alpha val="10000"/>
                </a:srgb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1558F5E-A3BE-0D42-13E9-838197A80B45}"/>
              </a:ext>
            </a:extLst>
          </p:cNvPr>
          <p:cNvSpPr>
            <a:spLocks noChangeArrowheads="1"/>
          </p:cNvSpPr>
          <p:nvPr userDrawn="1"/>
        </p:nvSpPr>
        <p:spPr bwMode="auto">
          <a:xfrm>
            <a:off x="334963" y="5555129"/>
            <a:ext cx="4170002"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l">
              <a:defRPr/>
            </a:pPr>
            <a:r>
              <a:rPr lang="en-US" altLang="x-none" sz="1050" dirty="0">
                <a:solidFill>
                  <a:schemeClr val="bg1"/>
                </a:solidFill>
                <a:latin typeface="Arial" panose="020B0604020202020204" pitchFamily="34" charset="0"/>
                <a:cs typeface="Arial" panose="020B0604020202020204" pitchFamily="34" charset="0"/>
              </a:rPr>
              <a:t>The Arm trademarks featured in this presentation are registered trademarks or trademarks of Arm Limited (or its subsidiaries) in the US and/or elsewhere. All rights reserved. All other marks featured may be trademarks of their respective owners.</a:t>
            </a:r>
          </a:p>
          <a:p>
            <a:pPr algn="l">
              <a:defRPr/>
            </a:pPr>
            <a:br>
              <a:rPr lang="en-US" altLang="x-none" sz="1050" dirty="0">
                <a:solidFill>
                  <a:schemeClr val="bg1"/>
                </a:solidFill>
                <a:latin typeface="Arial" panose="020B0604020202020204" pitchFamily="34" charset="0"/>
                <a:cs typeface="Arial" panose="020B0604020202020204" pitchFamily="34" charset="0"/>
              </a:rPr>
            </a:br>
            <a:r>
              <a:rPr lang="en-US" altLang="x-none" sz="1050" dirty="0" err="1">
                <a:solidFill>
                  <a:schemeClr val="bg1"/>
                </a:solidFill>
                <a:latin typeface="Arial" panose="020B0604020202020204" pitchFamily="34" charset="0"/>
                <a:cs typeface="Arial" panose="020B0604020202020204" pitchFamily="34" charset="0"/>
              </a:rPr>
              <a:t>www.arm.com</a:t>
            </a:r>
            <a:r>
              <a:rPr lang="en-US" altLang="x-none" sz="1050" dirty="0">
                <a:solidFill>
                  <a:schemeClr val="bg1"/>
                </a:solidFill>
                <a:latin typeface="Arial" panose="020B0604020202020204" pitchFamily="34" charset="0"/>
                <a:cs typeface="Arial" panose="020B0604020202020204" pitchFamily="34" charset="0"/>
              </a:rPr>
              <a:t>/company/policies/trademarks</a:t>
            </a:r>
          </a:p>
        </p:txBody>
      </p:sp>
      <p:pic>
        <p:nvPicPr>
          <p:cNvPr id="2" name="Picture 2">
            <a:extLst>
              <a:ext uri="{FF2B5EF4-FFF2-40B4-BE49-F238E27FC236}">
                <a16:creationId xmlns:a16="http://schemas.microsoft.com/office/drawing/2014/main" id="{B913E0D1-1F96-2D30-DFEF-185207885CA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17949" y="3249879"/>
            <a:ext cx="1174240" cy="358243"/>
          </a:xfrm>
          <a:prstGeom prst="rect">
            <a:avLst/>
          </a:prstGeom>
        </p:spPr>
      </p:pic>
    </p:spTree>
    <p:extLst>
      <p:ext uri="{BB962C8B-B14F-4D97-AF65-F5344CB8AC3E}">
        <p14:creationId xmlns:p14="http://schemas.microsoft.com/office/powerpoint/2010/main" val="5706785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6_Closing Slide">
    <p:bg>
      <p:bgPr>
        <a:solidFill>
          <a:schemeClr val="accent2"/>
        </a:solidFill>
        <a:effectLst/>
      </p:bgPr>
    </p:bg>
    <p:spTree>
      <p:nvGrpSpPr>
        <p:cNvPr id="1" name=""/>
        <p:cNvGrpSpPr/>
        <p:nvPr/>
      </p:nvGrpSpPr>
      <p:grpSpPr>
        <a:xfrm>
          <a:off x="0" y="0"/>
          <a:ext cx="0" cy="0"/>
          <a:chOff x="0" y="0"/>
          <a:chExt cx="0" cy="0"/>
        </a:xfrm>
      </p:grpSpPr>
      <p:pic>
        <p:nvPicPr>
          <p:cNvPr id="5" name="Picture 4" descr="A blue circle with a black background&#10;&#10;Description automatically generated">
            <a:extLst>
              <a:ext uri="{FF2B5EF4-FFF2-40B4-BE49-F238E27FC236}">
                <a16:creationId xmlns:a16="http://schemas.microsoft.com/office/drawing/2014/main" id="{BED15ADD-5EC2-811A-2387-1B5930CD08C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0630" t="4489" r="30630" b="73720"/>
          <a:stretch/>
        </p:blipFill>
        <p:spPr>
          <a:xfrm>
            <a:off x="0" y="0"/>
            <a:ext cx="12192000" cy="6858000"/>
          </a:xfrm>
          <a:prstGeom prst="rect">
            <a:avLst/>
          </a:prstGeom>
        </p:spPr>
      </p:pic>
      <p:sp>
        <p:nvSpPr>
          <p:cNvPr id="2" name="Rectangle 1">
            <a:extLst>
              <a:ext uri="{FF2B5EF4-FFF2-40B4-BE49-F238E27FC236}">
                <a16:creationId xmlns:a16="http://schemas.microsoft.com/office/drawing/2014/main" id="{E23BE21B-48FE-4819-671D-2419665E8DF2}"/>
              </a:ext>
            </a:extLst>
          </p:cNvPr>
          <p:cNvSpPr>
            <a:spLocks noChangeArrowheads="1"/>
          </p:cNvSpPr>
          <p:nvPr userDrawn="1"/>
        </p:nvSpPr>
        <p:spPr bwMode="auto">
          <a:xfrm>
            <a:off x="7326471" y="0"/>
            <a:ext cx="4655186" cy="7075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lnSpc>
                <a:spcPts val="3400"/>
              </a:lnSpc>
              <a:defRPr/>
            </a:pPr>
            <a:r>
              <a:rPr lang="en-US" altLang="en-US" sz="3000" dirty="0">
                <a:solidFill>
                  <a:schemeClr val="bg1">
                    <a:alpha val="25000"/>
                  </a:schemeClr>
                </a:solidFill>
                <a:latin typeface="Arial" panose="020B0604020202020204" pitchFamily="34" charset="0"/>
                <a:cs typeface="Arial" panose="020B0604020202020204" pitchFamily="34" charset="0"/>
              </a:rPr>
              <a:t>Merci</a:t>
            </a:r>
          </a:p>
          <a:p>
            <a:pPr algn="r">
              <a:lnSpc>
                <a:spcPts val="3400"/>
              </a:lnSpc>
              <a:defRPr/>
            </a:pPr>
            <a:r>
              <a:rPr lang="en-US" altLang="en-US" sz="3000" dirty="0" err="1">
                <a:solidFill>
                  <a:schemeClr val="bg1">
                    <a:alpha val="25000"/>
                  </a:schemeClr>
                </a:solidFill>
                <a:latin typeface="Arial" panose="020B0604020202020204" pitchFamily="34" charset="0"/>
                <a:cs typeface="Arial" panose="020B0604020202020204" pitchFamily="34" charset="0"/>
              </a:rPr>
              <a:t>Danke</a:t>
            </a:r>
            <a:endParaRPr lang="en-US" altLang="en-US" sz="3000" dirty="0">
              <a:solidFill>
                <a:schemeClr val="bg1">
                  <a:alpha val="25000"/>
                </a:schemeClr>
              </a:solidFill>
              <a:latin typeface="Arial" panose="020B0604020202020204" pitchFamily="34" charset="0"/>
              <a:cs typeface="Arial" panose="020B0604020202020204" pitchFamily="34" charset="0"/>
            </a:endParaRPr>
          </a:p>
          <a:p>
            <a:pPr algn="r">
              <a:lnSpc>
                <a:spcPts val="3400"/>
              </a:lnSpc>
              <a:defRPr/>
            </a:pPr>
            <a:r>
              <a:rPr lang="en-US" altLang="en-US" sz="3000" dirty="0">
                <a:solidFill>
                  <a:schemeClr val="bg1">
                    <a:alpha val="25000"/>
                  </a:schemeClr>
                </a:solidFill>
                <a:latin typeface="Arial" panose="020B0604020202020204" pitchFamily="34" charset="0"/>
                <a:cs typeface="Arial" panose="020B0604020202020204" pitchFamily="34" charset="0"/>
              </a:rPr>
              <a:t>Gracias</a:t>
            </a:r>
            <a:br>
              <a:rPr lang="en-US" altLang="en-US" sz="3000" dirty="0">
                <a:solidFill>
                  <a:schemeClr val="bg1">
                    <a:alpha val="25000"/>
                  </a:schemeClr>
                </a:solidFill>
                <a:latin typeface="Arial" panose="020B0604020202020204" pitchFamily="34" charset="0"/>
                <a:cs typeface="Arial" panose="020B0604020202020204" pitchFamily="34" charset="0"/>
              </a:rPr>
            </a:br>
            <a:r>
              <a:rPr lang="en-US" altLang="en-US" sz="3000" dirty="0" err="1">
                <a:solidFill>
                  <a:schemeClr val="bg1">
                    <a:alpha val="25000"/>
                  </a:schemeClr>
                </a:solidFill>
                <a:latin typeface="Arial" panose="020B0604020202020204" pitchFamily="34" charset="0"/>
                <a:cs typeface="Arial" panose="020B0604020202020204" pitchFamily="34" charset="0"/>
              </a:rPr>
              <a:t>Grazie</a:t>
            </a:r>
            <a:endParaRPr lang="en-US" altLang="en-US" sz="3000" dirty="0">
              <a:solidFill>
                <a:schemeClr val="bg1">
                  <a:alpha val="25000"/>
                </a:schemeClr>
              </a:solidFill>
              <a:latin typeface="Arial" panose="020B0604020202020204" pitchFamily="34" charset="0"/>
              <a:cs typeface="Arial" panose="020B0604020202020204" pitchFamily="34" charset="0"/>
            </a:endParaRPr>
          </a:p>
          <a:p>
            <a:pPr algn="r">
              <a:lnSpc>
                <a:spcPts val="3400"/>
              </a:lnSpc>
              <a:defRPr/>
            </a:pPr>
            <a:r>
              <a:rPr lang="en-US" altLang="en-US" sz="3000" dirty="0" err="1">
                <a:solidFill>
                  <a:schemeClr val="bg1">
                    <a:alpha val="25000"/>
                  </a:schemeClr>
                </a:solidFill>
                <a:latin typeface="Arial" panose="020B0604020202020204" pitchFamily="34" charset="0"/>
                <a:cs typeface="Arial" panose="020B0604020202020204" pitchFamily="34" charset="0"/>
              </a:rPr>
              <a:t>谢谢</a:t>
            </a:r>
            <a:endParaRPr lang="en-US" altLang="en-US" sz="3000" dirty="0">
              <a:solidFill>
                <a:schemeClr val="bg1">
                  <a:alpha val="25000"/>
                </a:schemeClr>
              </a:solidFill>
              <a:latin typeface="Arial" panose="020B0604020202020204" pitchFamily="34" charset="0"/>
              <a:cs typeface="Arial" panose="020B0604020202020204" pitchFamily="34" charset="0"/>
            </a:endParaRPr>
          </a:p>
          <a:p>
            <a:pPr algn="r">
              <a:lnSpc>
                <a:spcPts val="3400"/>
              </a:lnSpc>
              <a:defRPr/>
            </a:pPr>
            <a:r>
              <a:rPr lang="en-US" altLang="en-US" sz="3000" dirty="0" err="1">
                <a:solidFill>
                  <a:schemeClr val="bg1">
                    <a:alpha val="25000"/>
                  </a:schemeClr>
                </a:solidFill>
                <a:latin typeface="Arial" panose="020B0604020202020204" pitchFamily="34" charset="0"/>
                <a:cs typeface="Arial" panose="020B0604020202020204" pitchFamily="34" charset="0"/>
              </a:rPr>
              <a:t>ありがとう</a:t>
            </a:r>
            <a:endParaRPr lang="en-US" altLang="en-US" sz="3000" dirty="0">
              <a:solidFill>
                <a:schemeClr val="bg1">
                  <a:alpha val="25000"/>
                </a:schemeClr>
              </a:solidFill>
              <a:latin typeface="Arial" panose="020B0604020202020204" pitchFamily="34" charset="0"/>
              <a:cs typeface="Arial" panose="020B0604020202020204" pitchFamily="34" charset="0"/>
            </a:endParaRPr>
          </a:p>
          <a:p>
            <a:pPr marL="0" marR="0" lvl="0" indent="0" algn="r" defTabSz="914400" rtl="0" eaLnBrk="0" fontAlgn="base" latinLnBrk="0" hangingPunct="0">
              <a:lnSpc>
                <a:spcPts val="3400"/>
              </a:lnSpc>
              <a:spcBef>
                <a:spcPct val="0"/>
              </a:spcBef>
              <a:spcAft>
                <a:spcPct val="0"/>
              </a:spcAft>
              <a:buClrTx/>
              <a:buSzTx/>
              <a:buFontTx/>
              <a:buNone/>
              <a:tabLst/>
              <a:defRPr/>
            </a:pPr>
            <a:r>
              <a:rPr lang="en-US" altLang="en-US" sz="3000" dirty="0">
                <a:solidFill>
                  <a:schemeClr val="bg1">
                    <a:alpha val="25000"/>
                  </a:schemeClr>
                </a:solidFill>
                <a:latin typeface="Arial" panose="020B0604020202020204" pitchFamily="34" charset="0"/>
                <a:cs typeface="Arial" panose="020B0604020202020204" pitchFamily="34" charset="0"/>
              </a:rPr>
              <a:t>Asante</a:t>
            </a:r>
          </a:p>
          <a:p>
            <a:pPr marL="0" marR="0" lvl="0" indent="0" algn="r" defTabSz="914400" rtl="0" eaLnBrk="0" fontAlgn="base" latinLnBrk="0" hangingPunct="0">
              <a:lnSpc>
                <a:spcPts val="3400"/>
              </a:lnSpc>
              <a:spcBef>
                <a:spcPct val="0"/>
              </a:spcBef>
              <a:spcAft>
                <a:spcPct val="0"/>
              </a:spcAft>
              <a:buClrTx/>
              <a:buSzTx/>
              <a:buFontTx/>
              <a:buNone/>
              <a:tabLst/>
              <a:defRPr/>
            </a:pPr>
            <a:r>
              <a:rPr lang="en-US" altLang="en-US" sz="3000" dirty="0">
                <a:solidFill>
                  <a:schemeClr val="bg1"/>
                </a:solidFill>
                <a:latin typeface="Arial" panose="020B0604020202020204" pitchFamily="34" charset="0"/>
                <a:cs typeface="Arial" panose="020B0604020202020204" pitchFamily="34" charset="0"/>
              </a:rPr>
              <a:t>Thank You</a:t>
            </a:r>
          </a:p>
          <a:p>
            <a:pPr algn="r">
              <a:lnSpc>
                <a:spcPts val="3400"/>
              </a:lnSpc>
              <a:defRPr/>
            </a:pPr>
            <a:r>
              <a:rPr lang="en-US" altLang="en-US" sz="3000" dirty="0" err="1">
                <a:solidFill>
                  <a:schemeClr val="bg1">
                    <a:alpha val="25000"/>
                  </a:schemeClr>
                </a:solidFill>
                <a:latin typeface="Arial" panose="020B0604020202020204" pitchFamily="34" charset="0"/>
                <a:cs typeface="Arial" panose="020B0604020202020204" pitchFamily="34" charset="0"/>
              </a:rPr>
              <a:t>감사합니다</a:t>
            </a:r>
            <a:endParaRPr lang="en-US" altLang="en-US" sz="3000" dirty="0">
              <a:solidFill>
                <a:schemeClr val="bg1">
                  <a:alpha val="25000"/>
                </a:schemeClr>
              </a:solidFill>
              <a:latin typeface="Arial" panose="020B0604020202020204" pitchFamily="34" charset="0"/>
              <a:cs typeface="Arial" panose="020B0604020202020204" pitchFamily="34" charset="0"/>
            </a:endParaRPr>
          </a:p>
          <a:p>
            <a:pPr algn="r">
              <a:lnSpc>
                <a:spcPts val="3400"/>
              </a:lnSpc>
              <a:defRPr/>
            </a:pPr>
            <a:r>
              <a:rPr lang="en-US" altLang="en-US" sz="3000" dirty="0" err="1">
                <a:solidFill>
                  <a:schemeClr val="bg1">
                    <a:alpha val="25000"/>
                  </a:schemeClr>
                </a:solidFill>
                <a:latin typeface="Arial" panose="020B0604020202020204" pitchFamily="34" charset="0"/>
                <a:cs typeface="Arial" panose="020B0604020202020204" pitchFamily="34" charset="0"/>
              </a:rPr>
              <a:t>धन्यवाद</a:t>
            </a:r>
            <a:endParaRPr lang="en-US" altLang="en-US" sz="3000" dirty="0">
              <a:solidFill>
                <a:schemeClr val="bg1">
                  <a:alpha val="25000"/>
                </a:schemeClr>
              </a:solidFill>
              <a:latin typeface="Arial" panose="020B0604020202020204" pitchFamily="34" charset="0"/>
              <a:cs typeface="Arial" panose="020B0604020202020204" pitchFamily="34" charset="0"/>
            </a:endParaRPr>
          </a:p>
          <a:p>
            <a:pPr marL="0" marR="0" lvl="0" indent="0" algn="r" defTabSz="914400" rtl="0" eaLnBrk="0" fontAlgn="base" latinLnBrk="0" hangingPunct="0">
              <a:lnSpc>
                <a:spcPts val="3400"/>
              </a:lnSpc>
              <a:spcBef>
                <a:spcPct val="0"/>
              </a:spcBef>
              <a:spcAft>
                <a:spcPct val="0"/>
              </a:spcAft>
              <a:buClrTx/>
              <a:buSzTx/>
              <a:buFontTx/>
              <a:buNone/>
              <a:tabLst/>
              <a:defRPr/>
            </a:pPr>
            <a:r>
              <a:rPr lang="en-US" altLang="en-US" sz="3000" dirty="0">
                <a:solidFill>
                  <a:schemeClr val="bg1">
                    <a:alpha val="25000"/>
                  </a:schemeClr>
                </a:solidFill>
                <a:latin typeface="Arial" panose="020B0604020202020204" pitchFamily="34" charset="0"/>
                <a:cs typeface="Arial" panose="020B0604020202020204" pitchFamily="34" charset="0"/>
              </a:rPr>
              <a:t>Kiitos</a:t>
            </a:r>
          </a:p>
          <a:p>
            <a:pPr algn="r">
              <a:lnSpc>
                <a:spcPts val="3400"/>
              </a:lnSpc>
              <a:defRPr/>
            </a:pPr>
            <a:r>
              <a:rPr lang="ar-SA" sz="3000" kern="1200" dirty="0">
                <a:solidFill>
                  <a:schemeClr val="bg1">
                    <a:alpha val="25000"/>
                  </a:schemeClr>
                </a:solidFill>
                <a:latin typeface="Arial" panose="020B0604020202020204" pitchFamily="34" charset="0"/>
                <a:ea typeface="ＭＳ Ｐゴシック" charset="-128"/>
                <a:cs typeface="Arial" panose="020B0604020202020204" pitchFamily="34" charset="0"/>
              </a:rPr>
              <a:t>شكرًا</a:t>
            </a:r>
            <a:endParaRPr lang="en-GB" sz="3000" kern="1200" dirty="0">
              <a:solidFill>
                <a:schemeClr val="bg1">
                  <a:alpha val="25000"/>
                </a:schemeClr>
              </a:solidFill>
              <a:latin typeface="Arial" panose="020B0604020202020204" pitchFamily="34" charset="0"/>
              <a:ea typeface="ＭＳ Ｐゴシック" charset="-128"/>
              <a:cs typeface="Arial" panose="020B0604020202020204" pitchFamily="34" charset="0"/>
            </a:endParaRPr>
          </a:p>
          <a:p>
            <a:pPr algn="r">
              <a:lnSpc>
                <a:spcPts val="3400"/>
              </a:lnSpc>
              <a:defRPr/>
            </a:pPr>
            <a:r>
              <a:rPr lang="as-IN" altLang="en-US" sz="3000" dirty="0">
                <a:solidFill>
                  <a:schemeClr val="bg1">
                    <a:alpha val="25000"/>
                  </a:schemeClr>
                </a:solidFill>
                <a:latin typeface="Arial" panose="020B0604020202020204" pitchFamily="34" charset="0"/>
              </a:rPr>
              <a:t>ধন্যবাদ</a:t>
            </a:r>
            <a:br>
              <a:rPr lang="en-US" altLang="en-US" sz="3000" dirty="0">
                <a:solidFill>
                  <a:schemeClr val="bg1">
                    <a:alpha val="25000"/>
                  </a:schemeClr>
                </a:solidFill>
                <a:latin typeface="Arial" panose="020B0604020202020204" pitchFamily="34" charset="0"/>
                <a:cs typeface="Arial" panose="020B0604020202020204" pitchFamily="34" charset="0"/>
              </a:rPr>
            </a:br>
            <a:r>
              <a:rPr lang="he-IL" altLang="en-US" sz="3000" dirty="0">
                <a:solidFill>
                  <a:schemeClr val="bg1">
                    <a:alpha val="25000"/>
                  </a:schemeClr>
                </a:solidFill>
                <a:latin typeface="Arial" panose="020B0604020202020204" pitchFamily="34" charset="0"/>
                <a:cs typeface="Arial" panose="020B0604020202020204" pitchFamily="34" charset="0"/>
              </a:rPr>
              <a:t>תודה</a:t>
            </a:r>
            <a:endParaRPr lang="en-GB" altLang="en-US" sz="3000" dirty="0">
              <a:solidFill>
                <a:schemeClr val="bg1">
                  <a:alpha val="25000"/>
                </a:schemeClr>
              </a:solidFill>
              <a:latin typeface="Arial" panose="020B0604020202020204" pitchFamily="34" charset="0"/>
              <a:cs typeface="Arial" panose="020B0604020202020204" pitchFamily="34" charset="0"/>
            </a:endParaRPr>
          </a:p>
          <a:p>
            <a:pPr marL="0" marR="0" lvl="0" indent="0" algn="r" defTabSz="914400" rtl="0" eaLnBrk="0" fontAlgn="base" latinLnBrk="0" hangingPunct="0">
              <a:lnSpc>
                <a:spcPts val="3400"/>
              </a:lnSpc>
              <a:spcBef>
                <a:spcPct val="0"/>
              </a:spcBef>
              <a:spcAft>
                <a:spcPct val="0"/>
              </a:spcAft>
              <a:buClrTx/>
              <a:buSzTx/>
              <a:buFontTx/>
              <a:buNone/>
              <a:tabLst/>
              <a:defRPr/>
            </a:pPr>
            <a:r>
              <a:rPr lang="te-IN" sz="3000" b="0" i="0" dirty="0">
                <a:solidFill>
                  <a:schemeClr val="bg1">
                    <a:alpha val="25000"/>
                  </a:schemeClr>
                </a:solidFill>
                <a:effectLst/>
                <a:latin typeface="Arial" panose="020B0604020202020204" pitchFamily="34" charset="0"/>
              </a:rPr>
              <a:t>ధన్యవాదములు</a:t>
            </a:r>
            <a:endParaRPr lang="en-US" sz="3000" b="0" i="0" dirty="0">
              <a:solidFill>
                <a:schemeClr val="bg1">
                  <a:alpha val="25000"/>
                </a:schemeClr>
              </a:solidFill>
              <a:effectLst/>
              <a:latin typeface="Arial" panose="020B0604020202020204" pitchFamily="34" charset="0"/>
            </a:endParaRPr>
          </a:p>
          <a:p>
            <a:pPr marL="0" marR="0" lvl="0" indent="0" algn="r" defTabSz="914400" rtl="0" eaLnBrk="0" fontAlgn="base" latinLnBrk="0" hangingPunct="0">
              <a:lnSpc>
                <a:spcPts val="3400"/>
              </a:lnSpc>
              <a:spcBef>
                <a:spcPct val="0"/>
              </a:spcBef>
              <a:spcAft>
                <a:spcPct val="0"/>
              </a:spcAft>
              <a:buClrTx/>
              <a:buSzTx/>
              <a:buFontTx/>
              <a:buNone/>
              <a:tabLst/>
              <a:defRPr/>
            </a:pPr>
            <a:r>
              <a:rPr lang="en-US" sz="3000" b="0" i="0" dirty="0" err="1">
                <a:solidFill>
                  <a:schemeClr val="bg1">
                    <a:alpha val="25000"/>
                  </a:schemeClr>
                </a:solidFill>
                <a:effectLst/>
                <a:latin typeface="Arial" panose="020B0604020202020204" pitchFamily="34" charset="0"/>
              </a:rPr>
              <a:t>Köszönöm</a:t>
            </a:r>
            <a:endParaRPr lang="te-IN" sz="3000" b="0" i="0" dirty="0">
              <a:solidFill>
                <a:schemeClr val="bg1">
                  <a:alpha val="25000"/>
                </a:schemeClr>
              </a:solidFill>
              <a:effectLst/>
              <a:latin typeface="Arial" panose="020B0604020202020204" pitchFamily="34" charset="0"/>
            </a:endParaRPr>
          </a:p>
        </p:txBody>
      </p:sp>
      <p:pic>
        <p:nvPicPr>
          <p:cNvPr id="4" name="Picture 11">
            <a:extLst>
              <a:ext uri="{FF2B5EF4-FFF2-40B4-BE49-F238E27FC236}">
                <a16:creationId xmlns:a16="http://schemas.microsoft.com/office/drawing/2014/main" id="{B381D48D-6B8E-2C29-2226-AC9A652B9C6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34963" y="337495"/>
            <a:ext cx="1174240" cy="358243"/>
          </a:xfrm>
          <a:prstGeom prst="rect">
            <a:avLst/>
          </a:prstGeom>
        </p:spPr>
      </p:pic>
    </p:spTree>
    <p:extLst>
      <p:ext uri="{BB962C8B-B14F-4D97-AF65-F5344CB8AC3E}">
        <p14:creationId xmlns:p14="http://schemas.microsoft.com/office/powerpoint/2010/main" val="8602481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solidFill>
          <a:schemeClr val="accent1"/>
        </a:solidFill>
        <a:effectLst/>
      </p:bgPr>
    </p:bg>
    <p:spTree>
      <p:nvGrpSpPr>
        <p:cNvPr id="1" name=""/>
        <p:cNvGrpSpPr/>
        <p:nvPr/>
      </p:nvGrpSpPr>
      <p:grpSpPr>
        <a:xfrm>
          <a:off x="0" y="0"/>
          <a:ext cx="0" cy="0"/>
          <a:chOff x="0" y="0"/>
          <a:chExt cx="0" cy="0"/>
        </a:xfrm>
      </p:grpSpPr>
      <p:pic>
        <p:nvPicPr>
          <p:cNvPr id="3" name="Picture 2" descr="A blue circle with a black background&#10;&#10;Description automatically generated">
            <a:extLst>
              <a:ext uri="{FF2B5EF4-FFF2-40B4-BE49-F238E27FC236}">
                <a16:creationId xmlns:a16="http://schemas.microsoft.com/office/drawing/2014/main" id="{7361937A-719B-4F76-BADA-2A50A2850E5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0630" t="4489" r="30630" b="73720"/>
          <a:stretch/>
        </p:blipFill>
        <p:spPr>
          <a:xfrm>
            <a:off x="0" y="0"/>
            <a:ext cx="12192000" cy="6858000"/>
          </a:xfrm>
          <a:prstGeom prst="rect">
            <a:avLst/>
          </a:prstGeom>
        </p:spPr>
      </p:pic>
      <p:sp>
        <p:nvSpPr>
          <p:cNvPr id="6" name="Rectangle 5"/>
          <p:cNvSpPr>
            <a:spLocks noChangeArrowheads="1"/>
          </p:cNvSpPr>
          <p:nvPr userDrawn="1"/>
        </p:nvSpPr>
        <p:spPr bwMode="auto">
          <a:xfrm>
            <a:off x="334963" y="5662851"/>
            <a:ext cx="2658035"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l">
              <a:defRPr/>
            </a:pPr>
            <a:r>
              <a:rPr lang="en-US" altLang="x-none" sz="800" dirty="0">
                <a:solidFill>
                  <a:schemeClr val="bg1"/>
                </a:solidFill>
                <a:latin typeface="Arial" panose="020B0604020202020204" pitchFamily="34" charset="0"/>
                <a:cs typeface="Arial" panose="020B0604020202020204" pitchFamily="34" charset="0"/>
              </a:rPr>
              <a:t>The Arm trademarks featured in this presentation are registered trademarks or trademarks of Arm Limited </a:t>
            </a:r>
            <a:br>
              <a:rPr lang="en-US" altLang="x-none" sz="800" dirty="0">
                <a:solidFill>
                  <a:schemeClr val="bg1"/>
                </a:solidFill>
                <a:latin typeface="Arial" panose="020B0604020202020204" pitchFamily="34" charset="0"/>
                <a:cs typeface="Arial" panose="020B0604020202020204" pitchFamily="34" charset="0"/>
              </a:rPr>
            </a:br>
            <a:r>
              <a:rPr lang="en-US" altLang="x-none" sz="800" dirty="0">
                <a:solidFill>
                  <a:schemeClr val="bg1"/>
                </a:solidFill>
                <a:latin typeface="Arial" panose="020B0604020202020204" pitchFamily="34" charset="0"/>
                <a:cs typeface="Arial" panose="020B0604020202020204" pitchFamily="34" charset="0"/>
              </a:rPr>
              <a:t>(or its subsidiaries) in the US and/or elsewhere. All rights reserved. All other marks featured may be trademarks of their respective owners.</a:t>
            </a:r>
          </a:p>
          <a:p>
            <a:pPr algn="l">
              <a:defRPr/>
            </a:pPr>
            <a:br>
              <a:rPr lang="en-US" altLang="x-none" sz="800" dirty="0">
                <a:solidFill>
                  <a:schemeClr val="bg1"/>
                </a:solidFill>
                <a:latin typeface="Arial" panose="020B0604020202020204" pitchFamily="34" charset="0"/>
                <a:cs typeface="Arial" panose="020B0604020202020204" pitchFamily="34" charset="0"/>
              </a:rPr>
            </a:br>
            <a:r>
              <a:rPr lang="en-US" altLang="x-none" sz="800" dirty="0" err="1">
                <a:solidFill>
                  <a:schemeClr val="bg1"/>
                </a:solidFill>
                <a:latin typeface="Arial" panose="020B0604020202020204" pitchFamily="34" charset="0"/>
                <a:cs typeface="Arial" panose="020B0604020202020204" pitchFamily="34" charset="0"/>
              </a:rPr>
              <a:t>www.arm.com</a:t>
            </a:r>
            <a:r>
              <a:rPr lang="en-US" altLang="x-none" sz="800" dirty="0">
                <a:solidFill>
                  <a:schemeClr val="bg1"/>
                </a:solidFill>
                <a:latin typeface="Arial" panose="020B0604020202020204" pitchFamily="34" charset="0"/>
                <a:cs typeface="Arial" panose="020B0604020202020204" pitchFamily="34" charset="0"/>
              </a:rPr>
              <a:t>/company/policies/trademarks</a:t>
            </a:r>
          </a:p>
        </p:txBody>
      </p:sp>
      <p:pic>
        <p:nvPicPr>
          <p:cNvPr id="4" name="Picture 11">
            <a:extLst>
              <a:ext uri="{FF2B5EF4-FFF2-40B4-BE49-F238E27FC236}">
                <a16:creationId xmlns:a16="http://schemas.microsoft.com/office/drawing/2014/main" id="{0702DF4C-C16B-FB7F-C627-956839D90256}"/>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34963" y="337495"/>
            <a:ext cx="1174240" cy="358243"/>
          </a:xfrm>
          <a:prstGeom prst="rect">
            <a:avLst/>
          </a:prstGeom>
        </p:spPr>
      </p:pic>
    </p:spTree>
    <p:extLst>
      <p:ext uri="{BB962C8B-B14F-4D97-AF65-F5344CB8AC3E}">
        <p14:creationId xmlns:p14="http://schemas.microsoft.com/office/powerpoint/2010/main" val="4653484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10_Closing Slide">
    <p:bg>
      <p:bgPr>
        <a:gradFill flip="none" rotWithShape="1">
          <a:gsLst>
            <a:gs pos="100000">
              <a:schemeClr val="accent2"/>
            </a:gs>
            <a:gs pos="21000">
              <a:srgbClr val="00C1DE"/>
            </a:gs>
            <a:gs pos="49000">
              <a:schemeClr val="accent1"/>
            </a:gs>
          </a:gsLst>
          <a:lin ang="18900000" scaled="1"/>
          <a:tileRect/>
        </a:gradFill>
        <a:effectLst/>
      </p:bgPr>
    </p:bg>
    <p:spTree>
      <p:nvGrpSpPr>
        <p:cNvPr id="1" name=""/>
        <p:cNvGrpSpPr/>
        <p:nvPr/>
      </p:nvGrpSpPr>
      <p:grpSpPr>
        <a:xfrm>
          <a:off x="0" y="0"/>
          <a:ext cx="0" cy="0"/>
          <a:chOff x="0" y="0"/>
          <a:chExt cx="0" cy="0"/>
        </a:xfrm>
      </p:grpSpPr>
      <p:pic>
        <p:nvPicPr>
          <p:cNvPr id="4" name="Picture 3" descr="A blue circle with a black background&#10;&#10;Description automatically generated">
            <a:extLst>
              <a:ext uri="{FF2B5EF4-FFF2-40B4-BE49-F238E27FC236}">
                <a16:creationId xmlns:a16="http://schemas.microsoft.com/office/drawing/2014/main" id="{87FC3B0A-1B2E-5183-A106-AFF1AFAD527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1260" t="38522" b="39687"/>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698A3AF-7443-E497-DF07-403C6A630123}"/>
              </a:ext>
            </a:extLst>
          </p:cNvPr>
          <p:cNvSpPr>
            <a:spLocks noChangeArrowheads="1"/>
          </p:cNvSpPr>
          <p:nvPr userDrawn="1"/>
        </p:nvSpPr>
        <p:spPr bwMode="auto">
          <a:xfrm>
            <a:off x="7326471" y="0"/>
            <a:ext cx="4655186" cy="7075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lnSpc>
                <a:spcPts val="3400"/>
              </a:lnSpc>
              <a:defRPr/>
            </a:pPr>
            <a:r>
              <a:rPr lang="en-US" altLang="en-US" sz="3000" dirty="0">
                <a:solidFill>
                  <a:schemeClr val="bg1">
                    <a:alpha val="25000"/>
                  </a:schemeClr>
                </a:solidFill>
                <a:latin typeface="Arial" panose="020B0604020202020204" pitchFamily="34" charset="0"/>
                <a:cs typeface="Arial" panose="020B0604020202020204" pitchFamily="34" charset="0"/>
              </a:rPr>
              <a:t>Merci</a:t>
            </a:r>
          </a:p>
          <a:p>
            <a:pPr algn="r">
              <a:lnSpc>
                <a:spcPts val="3400"/>
              </a:lnSpc>
              <a:defRPr/>
            </a:pPr>
            <a:r>
              <a:rPr lang="en-US" altLang="en-US" sz="3000" dirty="0" err="1">
                <a:solidFill>
                  <a:schemeClr val="bg1">
                    <a:alpha val="25000"/>
                  </a:schemeClr>
                </a:solidFill>
                <a:latin typeface="Arial" panose="020B0604020202020204" pitchFamily="34" charset="0"/>
                <a:cs typeface="Arial" panose="020B0604020202020204" pitchFamily="34" charset="0"/>
              </a:rPr>
              <a:t>Danke</a:t>
            </a:r>
            <a:endParaRPr lang="en-US" altLang="en-US" sz="3000" dirty="0">
              <a:solidFill>
                <a:schemeClr val="bg1">
                  <a:alpha val="25000"/>
                </a:schemeClr>
              </a:solidFill>
              <a:latin typeface="Arial" panose="020B0604020202020204" pitchFamily="34" charset="0"/>
              <a:cs typeface="Arial" panose="020B0604020202020204" pitchFamily="34" charset="0"/>
            </a:endParaRPr>
          </a:p>
          <a:p>
            <a:pPr algn="r">
              <a:lnSpc>
                <a:spcPts val="3400"/>
              </a:lnSpc>
              <a:defRPr/>
            </a:pPr>
            <a:r>
              <a:rPr lang="en-US" altLang="en-US" sz="3000" dirty="0">
                <a:solidFill>
                  <a:schemeClr val="bg1">
                    <a:alpha val="25000"/>
                  </a:schemeClr>
                </a:solidFill>
                <a:latin typeface="Arial" panose="020B0604020202020204" pitchFamily="34" charset="0"/>
                <a:cs typeface="Arial" panose="020B0604020202020204" pitchFamily="34" charset="0"/>
              </a:rPr>
              <a:t>Gracias</a:t>
            </a:r>
            <a:br>
              <a:rPr lang="en-US" altLang="en-US" sz="3000" dirty="0">
                <a:solidFill>
                  <a:schemeClr val="bg1">
                    <a:alpha val="25000"/>
                  </a:schemeClr>
                </a:solidFill>
                <a:latin typeface="Arial" panose="020B0604020202020204" pitchFamily="34" charset="0"/>
                <a:cs typeface="Arial" panose="020B0604020202020204" pitchFamily="34" charset="0"/>
              </a:rPr>
            </a:br>
            <a:r>
              <a:rPr lang="en-US" altLang="en-US" sz="3000" dirty="0" err="1">
                <a:solidFill>
                  <a:schemeClr val="bg1">
                    <a:alpha val="25000"/>
                  </a:schemeClr>
                </a:solidFill>
                <a:latin typeface="Arial" panose="020B0604020202020204" pitchFamily="34" charset="0"/>
                <a:cs typeface="Arial" panose="020B0604020202020204" pitchFamily="34" charset="0"/>
              </a:rPr>
              <a:t>Grazie</a:t>
            </a:r>
            <a:endParaRPr lang="en-US" altLang="en-US" sz="3000" dirty="0">
              <a:solidFill>
                <a:schemeClr val="bg1">
                  <a:alpha val="25000"/>
                </a:schemeClr>
              </a:solidFill>
              <a:latin typeface="Arial" panose="020B0604020202020204" pitchFamily="34" charset="0"/>
              <a:cs typeface="Arial" panose="020B0604020202020204" pitchFamily="34" charset="0"/>
            </a:endParaRPr>
          </a:p>
          <a:p>
            <a:pPr algn="r">
              <a:lnSpc>
                <a:spcPts val="3400"/>
              </a:lnSpc>
              <a:defRPr/>
            </a:pPr>
            <a:r>
              <a:rPr lang="en-US" altLang="en-US" sz="3000" dirty="0" err="1">
                <a:solidFill>
                  <a:schemeClr val="bg1">
                    <a:alpha val="25000"/>
                  </a:schemeClr>
                </a:solidFill>
                <a:latin typeface="Arial" panose="020B0604020202020204" pitchFamily="34" charset="0"/>
                <a:cs typeface="Arial" panose="020B0604020202020204" pitchFamily="34" charset="0"/>
              </a:rPr>
              <a:t>谢谢</a:t>
            </a:r>
            <a:endParaRPr lang="en-US" altLang="en-US" sz="3000" dirty="0">
              <a:solidFill>
                <a:schemeClr val="bg1">
                  <a:alpha val="25000"/>
                </a:schemeClr>
              </a:solidFill>
              <a:latin typeface="Arial" panose="020B0604020202020204" pitchFamily="34" charset="0"/>
              <a:cs typeface="Arial" panose="020B0604020202020204" pitchFamily="34" charset="0"/>
            </a:endParaRPr>
          </a:p>
          <a:p>
            <a:pPr algn="r">
              <a:lnSpc>
                <a:spcPts val="3400"/>
              </a:lnSpc>
              <a:defRPr/>
            </a:pPr>
            <a:r>
              <a:rPr lang="en-US" altLang="en-US" sz="3000" dirty="0" err="1">
                <a:solidFill>
                  <a:schemeClr val="bg1">
                    <a:alpha val="25000"/>
                  </a:schemeClr>
                </a:solidFill>
                <a:latin typeface="Arial" panose="020B0604020202020204" pitchFamily="34" charset="0"/>
                <a:cs typeface="Arial" panose="020B0604020202020204" pitchFamily="34" charset="0"/>
              </a:rPr>
              <a:t>ありがとう</a:t>
            </a:r>
            <a:endParaRPr lang="en-US" altLang="en-US" sz="3000" dirty="0">
              <a:solidFill>
                <a:schemeClr val="bg1">
                  <a:alpha val="25000"/>
                </a:schemeClr>
              </a:solidFill>
              <a:latin typeface="Arial" panose="020B0604020202020204" pitchFamily="34" charset="0"/>
              <a:cs typeface="Arial" panose="020B0604020202020204" pitchFamily="34" charset="0"/>
            </a:endParaRPr>
          </a:p>
          <a:p>
            <a:pPr marL="0" marR="0" lvl="0" indent="0" algn="r" defTabSz="914400" rtl="0" eaLnBrk="0" fontAlgn="base" latinLnBrk="0" hangingPunct="0">
              <a:lnSpc>
                <a:spcPts val="3400"/>
              </a:lnSpc>
              <a:spcBef>
                <a:spcPct val="0"/>
              </a:spcBef>
              <a:spcAft>
                <a:spcPct val="0"/>
              </a:spcAft>
              <a:buClrTx/>
              <a:buSzTx/>
              <a:buFontTx/>
              <a:buNone/>
              <a:tabLst/>
              <a:defRPr/>
            </a:pPr>
            <a:r>
              <a:rPr lang="en-US" altLang="en-US" sz="3000" dirty="0">
                <a:solidFill>
                  <a:schemeClr val="bg1">
                    <a:alpha val="25000"/>
                  </a:schemeClr>
                </a:solidFill>
                <a:latin typeface="Arial" panose="020B0604020202020204" pitchFamily="34" charset="0"/>
                <a:cs typeface="Arial" panose="020B0604020202020204" pitchFamily="34" charset="0"/>
              </a:rPr>
              <a:t>Asante</a:t>
            </a:r>
          </a:p>
          <a:p>
            <a:pPr marL="0" marR="0" lvl="0" indent="0" algn="r" defTabSz="914400" rtl="0" eaLnBrk="0" fontAlgn="base" latinLnBrk="0" hangingPunct="0">
              <a:lnSpc>
                <a:spcPts val="3400"/>
              </a:lnSpc>
              <a:spcBef>
                <a:spcPct val="0"/>
              </a:spcBef>
              <a:spcAft>
                <a:spcPct val="0"/>
              </a:spcAft>
              <a:buClrTx/>
              <a:buSzTx/>
              <a:buFontTx/>
              <a:buNone/>
              <a:tabLst/>
              <a:defRPr/>
            </a:pPr>
            <a:r>
              <a:rPr lang="en-US" altLang="en-US" sz="3000" dirty="0">
                <a:solidFill>
                  <a:schemeClr val="bg1"/>
                </a:solidFill>
                <a:latin typeface="Arial" panose="020B0604020202020204" pitchFamily="34" charset="0"/>
                <a:cs typeface="Arial" panose="020B0604020202020204" pitchFamily="34" charset="0"/>
              </a:rPr>
              <a:t>Thank You</a:t>
            </a:r>
          </a:p>
          <a:p>
            <a:pPr algn="r">
              <a:lnSpc>
                <a:spcPts val="3400"/>
              </a:lnSpc>
              <a:defRPr/>
            </a:pPr>
            <a:r>
              <a:rPr lang="en-US" altLang="en-US" sz="3000" dirty="0" err="1">
                <a:solidFill>
                  <a:schemeClr val="bg1">
                    <a:alpha val="25000"/>
                  </a:schemeClr>
                </a:solidFill>
                <a:latin typeface="Arial" panose="020B0604020202020204" pitchFamily="34" charset="0"/>
                <a:cs typeface="Arial" panose="020B0604020202020204" pitchFamily="34" charset="0"/>
              </a:rPr>
              <a:t>감사합니다</a:t>
            </a:r>
            <a:endParaRPr lang="en-US" altLang="en-US" sz="3000" dirty="0">
              <a:solidFill>
                <a:schemeClr val="bg1">
                  <a:alpha val="25000"/>
                </a:schemeClr>
              </a:solidFill>
              <a:latin typeface="Arial" panose="020B0604020202020204" pitchFamily="34" charset="0"/>
              <a:cs typeface="Arial" panose="020B0604020202020204" pitchFamily="34" charset="0"/>
            </a:endParaRPr>
          </a:p>
          <a:p>
            <a:pPr algn="r">
              <a:lnSpc>
                <a:spcPts val="3400"/>
              </a:lnSpc>
              <a:defRPr/>
            </a:pPr>
            <a:r>
              <a:rPr lang="en-US" altLang="en-US" sz="3000" dirty="0" err="1">
                <a:solidFill>
                  <a:schemeClr val="bg1">
                    <a:alpha val="25000"/>
                  </a:schemeClr>
                </a:solidFill>
                <a:latin typeface="Arial" panose="020B0604020202020204" pitchFamily="34" charset="0"/>
                <a:cs typeface="Arial" panose="020B0604020202020204" pitchFamily="34" charset="0"/>
              </a:rPr>
              <a:t>धन्यवाद</a:t>
            </a:r>
            <a:endParaRPr lang="en-US" altLang="en-US" sz="3000" dirty="0">
              <a:solidFill>
                <a:schemeClr val="bg1">
                  <a:alpha val="25000"/>
                </a:schemeClr>
              </a:solidFill>
              <a:latin typeface="Arial" panose="020B0604020202020204" pitchFamily="34" charset="0"/>
              <a:cs typeface="Arial" panose="020B0604020202020204" pitchFamily="34" charset="0"/>
            </a:endParaRPr>
          </a:p>
          <a:p>
            <a:pPr marL="0" marR="0" lvl="0" indent="0" algn="r" defTabSz="914400" rtl="0" eaLnBrk="0" fontAlgn="base" latinLnBrk="0" hangingPunct="0">
              <a:lnSpc>
                <a:spcPts val="3400"/>
              </a:lnSpc>
              <a:spcBef>
                <a:spcPct val="0"/>
              </a:spcBef>
              <a:spcAft>
                <a:spcPct val="0"/>
              </a:spcAft>
              <a:buClrTx/>
              <a:buSzTx/>
              <a:buFontTx/>
              <a:buNone/>
              <a:tabLst/>
              <a:defRPr/>
            </a:pPr>
            <a:r>
              <a:rPr lang="en-US" altLang="en-US" sz="3000" dirty="0">
                <a:solidFill>
                  <a:schemeClr val="bg1">
                    <a:alpha val="25000"/>
                  </a:schemeClr>
                </a:solidFill>
                <a:latin typeface="Arial" panose="020B0604020202020204" pitchFamily="34" charset="0"/>
                <a:cs typeface="Arial" panose="020B0604020202020204" pitchFamily="34" charset="0"/>
              </a:rPr>
              <a:t>Kiitos</a:t>
            </a:r>
          </a:p>
          <a:p>
            <a:pPr algn="r">
              <a:lnSpc>
                <a:spcPts val="3400"/>
              </a:lnSpc>
              <a:defRPr/>
            </a:pPr>
            <a:r>
              <a:rPr lang="ar-SA" sz="3000" kern="1200" dirty="0">
                <a:solidFill>
                  <a:schemeClr val="bg1">
                    <a:alpha val="25000"/>
                  </a:schemeClr>
                </a:solidFill>
                <a:latin typeface="Arial" panose="020B0604020202020204" pitchFamily="34" charset="0"/>
                <a:ea typeface="ＭＳ Ｐゴシック" charset="-128"/>
                <a:cs typeface="Arial" panose="020B0604020202020204" pitchFamily="34" charset="0"/>
              </a:rPr>
              <a:t>شكرًا</a:t>
            </a:r>
            <a:endParaRPr lang="en-GB" sz="3000" kern="1200" dirty="0">
              <a:solidFill>
                <a:schemeClr val="bg1">
                  <a:alpha val="25000"/>
                </a:schemeClr>
              </a:solidFill>
              <a:latin typeface="Arial" panose="020B0604020202020204" pitchFamily="34" charset="0"/>
              <a:ea typeface="ＭＳ Ｐゴシック" charset="-128"/>
              <a:cs typeface="Arial" panose="020B0604020202020204" pitchFamily="34" charset="0"/>
            </a:endParaRPr>
          </a:p>
          <a:p>
            <a:pPr algn="r">
              <a:lnSpc>
                <a:spcPts val="3400"/>
              </a:lnSpc>
              <a:defRPr/>
            </a:pPr>
            <a:r>
              <a:rPr lang="as-IN" altLang="en-US" sz="3000" dirty="0">
                <a:solidFill>
                  <a:schemeClr val="bg1">
                    <a:alpha val="25000"/>
                  </a:schemeClr>
                </a:solidFill>
                <a:latin typeface="Arial" panose="020B0604020202020204" pitchFamily="34" charset="0"/>
              </a:rPr>
              <a:t>ধন্যবাদ</a:t>
            </a:r>
            <a:br>
              <a:rPr lang="en-US" altLang="en-US" sz="3000" dirty="0">
                <a:solidFill>
                  <a:schemeClr val="bg1">
                    <a:alpha val="25000"/>
                  </a:schemeClr>
                </a:solidFill>
                <a:latin typeface="Arial" panose="020B0604020202020204" pitchFamily="34" charset="0"/>
                <a:cs typeface="Arial" panose="020B0604020202020204" pitchFamily="34" charset="0"/>
              </a:rPr>
            </a:br>
            <a:r>
              <a:rPr lang="he-IL" altLang="en-US" sz="3000" dirty="0">
                <a:solidFill>
                  <a:schemeClr val="bg1">
                    <a:alpha val="25000"/>
                  </a:schemeClr>
                </a:solidFill>
                <a:latin typeface="Arial" panose="020B0604020202020204" pitchFamily="34" charset="0"/>
                <a:cs typeface="Arial" panose="020B0604020202020204" pitchFamily="34" charset="0"/>
              </a:rPr>
              <a:t>תודה</a:t>
            </a:r>
            <a:endParaRPr lang="en-GB" altLang="en-US" sz="3000" dirty="0">
              <a:solidFill>
                <a:schemeClr val="bg1">
                  <a:alpha val="25000"/>
                </a:schemeClr>
              </a:solidFill>
              <a:latin typeface="Arial" panose="020B0604020202020204" pitchFamily="34" charset="0"/>
              <a:cs typeface="Arial" panose="020B0604020202020204" pitchFamily="34" charset="0"/>
            </a:endParaRPr>
          </a:p>
          <a:p>
            <a:pPr marL="0" marR="0" lvl="0" indent="0" algn="r" defTabSz="914400" rtl="0" eaLnBrk="0" fontAlgn="base" latinLnBrk="0" hangingPunct="0">
              <a:lnSpc>
                <a:spcPts val="3400"/>
              </a:lnSpc>
              <a:spcBef>
                <a:spcPct val="0"/>
              </a:spcBef>
              <a:spcAft>
                <a:spcPct val="0"/>
              </a:spcAft>
              <a:buClrTx/>
              <a:buSzTx/>
              <a:buFontTx/>
              <a:buNone/>
              <a:tabLst/>
              <a:defRPr/>
            </a:pPr>
            <a:r>
              <a:rPr lang="te-IN" sz="3000" b="0" i="0" dirty="0">
                <a:solidFill>
                  <a:schemeClr val="bg1">
                    <a:alpha val="25000"/>
                  </a:schemeClr>
                </a:solidFill>
                <a:effectLst/>
                <a:latin typeface="Arial" panose="020B0604020202020204" pitchFamily="34" charset="0"/>
              </a:rPr>
              <a:t>ధన్యవాదములు</a:t>
            </a:r>
            <a:endParaRPr lang="en-US" sz="3000" b="0" i="0" dirty="0">
              <a:solidFill>
                <a:schemeClr val="bg1">
                  <a:alpha val="25000"/>
                </a:schemeClr>
              </a:solidFill>
              <a:effectLst/>
              <a:latin typeface="Arial" panose="020B0604020202020204" pitchFamily="34" charset="0"/>
            </a:endParaRPr>
          </a:p>
          <a:p>
            <a:pPr marL="0" marR="0" lvl="0" indent="0" algn="r" defTabSz="914400" rtl="0" eaLnBrk="0" fontAlgn="base" latinLnBrk="0" hangingPunct="0">
              <a:lnSpc>
                <a:spcPts val="3400"/>
              </a:lnSpc>
              <a:spcBef>
                <a:spcPct val="0"/>
              </a:spcBef>
              <a:spcAft>
                <a:spcPct val="0"/>
              </a:spcAft>
              <a:buClrTx/>
              <a:buSzTx/>
              <a:buFontTx/>
              <a:buNone/>
              <a:tabLst/>
              <a:defRPr/>
            </a:pPr>
            <a:r>
              <a:rPr lang="en-US" sz="3000" b="0" i="0" dirty="0" err="1">
                <a:solidFill>
                  <a:schemeClr val="bg1">
                    <a:alpha val="25000"/>
                  </a:schemeClr>
                </a:solidFill>
                <a:effectLst/>
                <a:latin typeface="Arial" panose="020B0604020202020204" pitchFamily="34" charset="0"/>
              </a:rPr>
              <a:t>Köszönöm</a:t>
            </a:r>
            <a:endParaRPr lang="te-IN" sz="3000" b="0" i="0" dirty="0">
              <a:solidFill>
                <a:schemeClr val="bg1">
                  <a:alpha val="25000"/>
                </a:schemeClr>
              </a:solidFill>
              <a:effectLst/>
              <a:latin typeface="Arial" panose="020B0604020202020204" pitchFamily="34" charset="0"/>
            </a:endParaRPr>
          </a:p>
        </p:txBody>
      </p:sp>
      <p:pic>
        <p:nvPicPr>
          <p:cNvPr id="3" name="Picture 11">
            <a:extLst>
              <a:ext uri="{FF2B5EF4-FFF2-40B4-BE49-F238E27FC236}">
                <a16:creationId xmlns:a16="http://schemas.microsoft.com/office/drawing/2014/main" id="{41C96215-BC65-D5B1-AF78-CCD29136EAB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34963" y="337495"/>
            <a:ext cx="1174240" cy="358243"/>
          </a:xfrm>
          <a:prstGeom prst="rect">
            <a:avLst/>
          </a:prstGeom>
        </p:spPr>
      </p:pic>
    </p:spTree>
    <p:extLst>
      <p:ext uri="{BB962C8B-B14F-4D97-AF65-F5344CB8AC3E}">
        <p14:creationId xmlns:p14="http://schemas.microsoft.com/office/powerpoint/2010/main" val="24903937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4_Closing Slide">
    <p:bg>
      <p:bgPr>
        <a:solidFill>
          <a:schemeClr val="accent2"/>
        </a:solidFill>
        <a:effectLst/>
      </p:bgPr>
    </p:bg>
    <p:spTree>
      <p:nvGrpSpPr>
        <p:cNvPr id="1" name=""/>
        <p:cNvGrpSpPr/>
        <p:nvPr/>
      </p:nvGrpSpPr>
      <p:grpSpPr>
        <a:xfrm>
          <a:off x="0" y="0"/>
          <a:ext cx="0" cy="0"/>
          <a:chOff x="0" y="0"/>
          <a:chExt cx="0" cy="0"/>
        </a:xfrm>
      </p:grpSpPr>
      <p:pic>
        <p:nvPicPr>
          <p:cNvPr id="5" name="Picture 4" descr="A blue circle with a black background&#10;&#10;Description automatically generated">
            <a:extLst>
              <a:ext uri="{FF2B5EF4-FFF2-40B4-BE49-F238E27FC236}">
                <a16:creationId xmlns:a16="http://schemas.microsoft.com/office/drawing/2014/main" id="{E1F3F225-309F-2E09-4DD8-48893FA2296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1260" t="38522" b="39687"/>
          <a:stretch/>
        </p:blipFill>
        <p:spPr>
          <a:xfrm>
            <a:off x="0" y="0"/>
            <a:ext cx="12192000" cy="6858000"/>
          </a:xfrm>
          <a:prstGeom prst="rect">
            <a:avLst/>
          </a:prstGeom>
        </p:spPr>
      </p:pic>
      <p:sp>
        <p:nvSpPr>
          <p:cNvPr id="4" name="Rectangle 3">
            <a:extLst>
              <a:ext uri="{FF2B5EF4-FFF2-40B4-BE49-F238E27FC236}">
                <a16:creationId xmlns:a16="http://schemas.microsoft.com/office/drawing/2014/main" id="{B26AEBF6-6717-8CEA-D2B3-4A6E846AC3C8}"/>
              </a:ext>
            </a:extLst>
          </p:cNvPr>
          <p:cNvSpPr>
            <a:spLocks noChangeArrowheads="1"/>
          </p:cNvSpPr>
          <p:nvPr userDrawn="1"/>
        </p:nvSpPr>
        <p:spPr bwMode="auto">
          <a:xfrm>
            <a:off x="334963" y="5601295"/>
            <a:ext cx="383719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l">
              <a:defRPr/>
            </a:pPr>
            <a:r>
              <a:rPr lang="en-US" altLang="x-none" sz="1000" dirty="0">
                <a:solidFill>
                  <a:schemeClr val="bg1"/>
                </a:solidFill>
                <a:latin typeface="Arial" panose="020B0604020202020204" pitchFamily="34" charset="0"/>
                <a:cs typeface="Arial" panose="020B0604020202020204" pitchFamily="34" charset="0"/>
              </a:rPr>
              <a:t>The Arm trademarks featured in this presentation are registered trademarks or trademarks of Arm Limited (or its subsidiaries) in the US and/or elsewhere. All rights reserved. All other marks featured may be trademarks of their respective owners.</a:t>
            </a:r>
          </a:p>
          <a:p>
            <a:pPr algn="l">
              <a:defRPr/>
            </a:pPr>
            <a:br>
              <a:rPr lang="en-US" altLang="x-none" sz="1000" dirty="0">
                <a:solidFill>
                  <a:schemeClr val="bg1"/>
                </a:solidFill>
                <a:latin typeface="Arial" panose="020B0604020202020204" pitchFamily="34" charset="0"/>
                <a:cs typeface="Arial" panose="020B0604020202020204" pitchFamily="34" charset="0"/>
              </a:rPr>
            </a:br>
            <a:r>
              <a:rPr lang="en-US" altLang="x-none" sz="1000" dirty="0" err="1">
                <a:solidFill>
                  <a:schemeClr val="bg1"/>
                </a:solidFill>
                <a:latin typeface="Arial" panose="020B0604020202020204" pitchFamily="34" charset="0"/>
                <a:cs typeface="Arial" panose="020B0604020202020204" pitchFamily="34" charset="0"/>
              </a:rPr>
              <a:t>www.arm.com</a:t>
            </a:r>
            <a:r>
              <a:rPr lang="en-US" altLang="x-none" sz="1000" dirty="0">
                <a:solidFill>
                  <a:schemeClr val="bg1"/>
                </a:solidFill>
                <a:latin typeface="Arial" panose="020B0604020202020204" pitchFamily="34" charset="0"/>
                <a:cs typeface="Arial" panose="020B0604020202020204" pitchFamily="34" charset="0"/>
              </a:rPr>
              <a:t>/company/policies/trademarks</a:t>
            </a:r>
          </a:p>
        </p:txBody>
      </p:sp>
      <p:pic>
        <p:nvPicPr>
          <p:cNvPr id="3" name="Picture 11">
            <a:extLst>
              <a:ext uri="{FF2B5EF4-FFF2-40B4-BE49-F238E27FC236}">
                <a16:creationId xmlns:a16="http://schemas.microsoft.com/office/drawing/2014/main" id="{173C2F34-C098-3FF4-A356-9A5AE8AC246A}"/>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34963" y="337495"/>
            <a:ext cx="1174240" cy="358243"/>
          </a:xfrm>
          <a:prstGeom prst="rect">
            <a:avLst/>
          </a:prstGeom>
        </p:spPr>
      </p:pic>
    </p:spTree>
    <p:extLst>
      <p:ext uri="{BB962C8B-B14F-4D97-AF65-F5344CB8AC3E}">
        <p14:creationId xmlns:p14="http://schemas.microsoft.com/office/powerpoint/2010/main" val="23102124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9_Closing Slide">
    <p:bg>
      <p:bgPr>
        <a:solidFill>
          <a:schemeClr val="bg1"/>
        </a:solidFill>
        <a:effectLst/>
      </p:bgPr>
    </p:bg>
    <p:spTree>
      <p:nvGrpSpPr>
        <p:cNvPr id="1" name=""/>
        <p:cNvGrpSpPr/>
        <p:nvPr/>
      </p:nvGrpSpPr>
      <p:grpSpPr>
        <a:xfrm>
          <a:off x="0" y="0"/>
          <a:ext cx="0" cy="0"/>
          <a:chOff x="0" y="0"/>
          <a:chExt cx="0" cy="0"/>
        </a:xfrm>
      </p:grpSpPr>
      <p:pic>
        <p:nvPicPr>
          <p:cNvPr id="4" name="Picture 3" descr="A rainbow colored light on a white background&#10;&#10;Description automatically generated">
            <a:extLst>
              <a:ext uri="{FF2B5EF4-FFF2-40B4-BE49-F238E27FC236}">
                <a16:creationId xmlns:a16="http://schemas.microsoft.com/office/drawing/2014/main" id="{36586134-C8EC-543F-9A46-09509090B25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1140113" y="1500192"/>
            <a:ext cx="6858000" cy="3857625"/>
          </a:xfrm>
          <a:prstGeom prst="rect">
            <a:avLst/>
          </a:prstGeom>
        </p:spPr>
      </p:pic>
      <p:sp>
        <p:nvSpPr>
          <p:cNvPr id="7" name="Rectangle 6">
            <a:extLst>
              <a:ext uri="{FF2B5EF4-FFF2-40B4-BE49-F238E27FC236}">
                <a16:creationId xmlns:a16="http://schemas.microsoft.com/office/drawing/2014/main" id="{E044550B-7010-FD6C-92CE-3911285D5E74}"/>
              </a:ext>
            </a:extLst>
          </p:cNvPr>
          <p:cNvSpPr>
            <a:spLocks noChangeArrowheads="1"/>
          </p:cNvSpPr>
          <p:nvPr userDrawn="1"/>
        </p:nvSpPr>
        <p:spPr bwMode="auto">
          <a:xfrm>
            <a:off x="7326471" y="0"/>
            <a:ext cx="4655186" cy="7075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lnSpc>
                <a:spcPts val="3400"/>
              </a:lnSpc>
              <a:defRPr/>
            </a:pPr>
            <a:r>
              <a:rPr lang="en-US" altLang="en-US" sz="3000" dirty="0">
                <a:solidFill>
                  <a:schemeClr val="tx1">
                    <a:alpha val="25000"/>
                  </a:schemeClr>
                </a:solidFill>
                <a:latin typeface="Arial" panose="020B0604020202020204" pitchFamily="34" charset="0"/>
                <a:cs typeface="Arial" panose="020B0604020202020204" pitchFamily="34" charset="0"/>
              </a:rPr>
              <a:t>Merci</a:t>
            </a:r>
          </a:p>
          <a:p>
            <a:pPr algn="r">
              <a:lnSpc>
                <a:spcPts val="3400"/>
              </a:lnSpc>
              <a:defRPr/>
            </a:pPr>
            <a:r>
              <a:rPr lang="en-US" altLang="en-US" sz="3000" dirty="0" err="1">
                <a:solidFill>
                  <a:schemeClr val="tx1">
                    <a:alpha val="25000"/>
                  </a:schemeClr>
                </a:solidFill>
                <a:latin typeface="Arial" panose="020B0604020202020204" pitchFamily="34" charset="0"/>
                <a:cs typeface="Arial" panose="020B0604020202020204" pitchFamily="34" charset="0"/>
              </a:rPr>
              <a:t>Danke</a:t>
            </a:r>
            <a:endParaRPr lang="en-US" altLang="en-US" sz="3000" dirty="0">
              <a:solidFill>
                <a:schemeClr val="tx1">
                  <a:alpha val="25000"/>
                </a:schemeClr>
              </a:solidFill>
              <a:latin typeface="Arial" panose="020B0604020202020204" pitchFamily="34" charset="0"/>
              <a:cs typeface="Arial" panose="020B0604020202020204" pitchFamily="34" charset="0"/>
            </a:endParaRPr>
          </a:p>
          <a:p>
            <a:pPr algn="r">
              <a:lnSpc>
                <a:spcPts val="3400"/>
              </a:lnSpc>
              <a:defRPr/>
            </a:pPr>
            <a:r>
              <a:rPr lang="en-US" altLang="en-US" sz="3000" dirty="0">
                <a:solidFill>
                  <a:schemeClr val="tx1">
                    <a:alpha val="25000"/>
                  </a:schemeClr>
                </a:solidFill>
                <a:latin typeface="Arial" panose="020B0604020202020204" pitchFamily="34" charset="0"/>
                <a:cs typeface="Arial" panose="020B0604020202020204" pitchFamily="34" charset="0"/>
              </a:rPr>
              <a:t>Gracias</a:t>
            </a:r>
            <a:br>
              <a:rPr lang="en-US" altLang="en-US" sz="3000" dirty="0">
                <a:solidFill>
                  <a:schemeClr val="tx1">
                    <a:alpha val="25000"/>
                  </a:schemeClr>
                </a:solidFill>
                <a:latin typeface="Arial" panose="020B0604020202020204" pitchFamily="34" charset="0"/>
                <a:cs typeface="Arial" panose="020B0604020202020204" pitchFamily="34" charset="0"/>
              </a:rPr>
            </a:br>
            <a:r>
              <a:rPr lang="en-US" altLang="en-US" sz="3000" dirty="0" err="1">
                <a:solidFill>
                  <a:schemeClr val="tx1">
                    <a:alpha val="25000"/>
                  </a:schemeClr>
                </a:solidFill>
                <a:latin typeface="Arial" panose="020B0604020202020204" pitchFamily="34" charset="0"/>
                <a:cs typeface="Arial" panose="020B0604020202020204" pitchFamily="34" charset="0"/>
              </a:rPr>
              <a:t>Grazie</a:t>
            </a:r>
            <a:endParaRPr lang="en-US" altLang="en-US" sz="3000" dirty="0">
              <a:solidFill>
                <a:schemeClr val="tx1">
                  <a:alpha val="25000"/>
                </a:schemeClr>
              </a:solidFill>
              <a:latin typeface="Arial" panose="020B0604020202020204" pitchFamily="34" charset="0"/>
              <a:cs typeface="Arial" panose="020B0604020202020204" pitchFamily="34" charset="0"/>
            </a:endParaRPr>
          </a:p>
          <a:p>
            <a:pPr algn="r">
              <a:lnSpc>
                <a:spcPts val="3400"/>
              </a:lnSpc>
              <a:defRPr/>
            </a:pPr>
            <a:r>
              <a:rPr lang="en-US" altLang="en-US" sz="3000" dirty="0" err="1">
                <a:solidFill>
                  <a:schemeClr val="tx1">
                    <a:alpha val="25000"/>
                  </a:schemeClr>
                </a:solidFill>
                <a:latin typeface="Arial" panose="020B0604020202020204" pitchFamily="34" charset="0"/>
                <a:cs typeface="Arial" panose="020B0604020202020204" pitchFamily="34" charset="0"/>
              </a:rPr>
              <a:t>谢谢</a:t>
            </a:r>
            <a:endParaRPr lang="en-US" altLang="en-US" sz="3000" dirty="0">
              <a:solidFill>
                <a:schemeClr val="tx1">
                  <a:alpha val="25000"/>
                </a:schemeClr>
              </a:solidFill>
              <a:latin typeface="Arial" panose="020B0604020202020204" pitchFamily="34" charset="0"/>
              <a:cs typeface="Arial" panose="020B0604020202020204" pitchFamily="34" charset="0"/>
            </a:endParaRPr>
          </a:p>
          <a:p>
            <a:pPr algn="r">
              <a:lnSpc>
                <a:spcPts val="3400"/>
              </a:lnSpc>
              <a:defRPr/>
            </a:pPr>
            <a:r>
              <a:rPr lang="en-US" altLang="en-US" sz="3000" dirty="0" err="1">
                <a:solidFill>
                  <a:schemeClr val="tx1">
                    <a:alpha val="25000"/>
                  </a:schemeClr>
                </a:solidFill>
                <a:latin typeface="Arial" panose="020B0604020202020204" pitchFamily="34" charset="0"/>
                <a:cs typeface="Arial" panose="020B0604020202020204" pitchFamily="34" charset="0"/>
              </a:rPr>
              <a:t>ありがとう</a:t>
            </a:r>
            <a:endParaRPr lang="en-US" altLang="en-US" sz="3000" dirty="0">
              <a:solidFill>
                <a:schemeClr val="tx1">
                  <a:alpha val="25000"/>
                </a:schemeClr>
              </a:solidFill>
              <a:latin typeface="Arial" panose="020B0604020202020204" pitchFamily="34" charset="0"/>
              <a:cs typeface="Arial" panose="020B0604020202020204" pitchFamily="34" charset="0"/>
            </a:endParaRPr>
          </a:p>
          <a:p>
            <a:pPr marL="0" marR="0" lvl="0" indent="0" algn="r" defTabSz="914400" rtl="0" eaLnBrk="0" fontAlgn="base" latinLnBrk="0" hangingPunct="0">
              <a:lnSpc>
                <a:spcPts val="3400"/>
              </a:lnSpc>
              <a:spcBef>
                <a:spcPct val="0"/>
              </a:spcBef>
              <a:spcAft>
                <a:spcPct val="0"/>
              </a:spcAft>
              <a:buClrTx/>
              <a:buSzTx/>
              <a:buFontTx/>
              <a:buNone/>
              <a:tabLst/>
              <a:defRPr/>
            </a:pPr>
            <a:r>
              <a:rPr lang="en-US" altLang="en-US" sz="3000" dirty="0">
                <a:solidFill>
                  <a:schemeClr val="tx1">
                    <a:alpha val="25000"/>
                  </a:schemeClr>
                </a:solidFill>
                <a:latin typeface="Arial" panose="020B0604020202020204" pitchFamily="34" charset="0"/>
                <a:cs typeface="Arial" panose="020B0604020202020204" pitchFamily="34" charset="0"/>
              </a:rPr>
              <a:t>Asante</a:t>
            </a:r>
          </a:p>
          <a:p>
            <a:pPr marL="0" marR="0" lvl="0" indent="0" algn="r" defTabSz="914400" rtl="0" eaLnBrk="0" fontAlgn="base" latinLnBrk="0" hangingPunct="0">
              <a:lnSpc>
                <a:spcPts val="3400"/>
              </a:lnSpc>
              <a:spcBef>
                <a:spcPct val="0"/>
              </a:spcBef>
              <a:spcAft>
                <a:spcPct val="0"/>
              </a:spcAft>
              <a:buClrTx/>
              <a:buSzTx/>
              <a:buFontTx/>
              <a:buNone/>
              <a:tabLst/>
              <a:defRPr/>
            </a:pPr>
            <a:r>
              <a:rPr lang="en-US" altLang="en-US" sz="3000" dirty="0">
                <a:solidFill>
                  <a:schemeClr val="tx1"/>
                </a:solidFill>
                <a:latin typeface="Arial" panose="020B0604020202020204" pitchFamily="34" charset="0"/>
                <a:cs typeface="Arial" panose="020B0604020202020204" pitchFamily="34" charset="0"/>
              </a:rPr>
              <a:t>Thank You</a:t>
            </a:r>
          </a:p>
          <a:p>
            <a:pPr algn="r">
              <a:lnSpc>
                <a:spcPts val="3400"/>
              </a:lnSpc>
              <a:defRPr/>
            </a:pPr>
            <a:r>
              <a:rPr lang="en-US" altLang="en-US" sz="3000" dirty="0" err="1">
                <a:solidFill>
                  <a:schemeClr val="tx1">
                    <a:alpha val="25000"/>
                  </a:schemeClr>
                </a:solidFill>
                <a:latin typeface="Arial" panose="020B0604020202020204" pitchFamily="34" charset="0"/>
                <a:cs typeface="Arial" panose="020B0604020202020204" pitchFamily="34" charset="0"/>
              </a:rPr>
              <a:t>감사합니다</a:t>
            </a:r>
            <a:endParaRPr lang="en-US" altLang="en-US" sz="3000" dirty="0">
              <a:solidFill>
                <a:schemeClr val="tx1">
                  <a:alpha val="25000"/>
                </a:schemeClr>
              </a:solidFill>
              <a:latin typeface="Arial" panose="020B0604020202020204" pitchFamily="34" charset="0"/>
              <a:cs typeface="Arial" panose="020B0604020202020204" pitchFamily="34" charset="0"/>
            </a:endParaRPr>
          </a:p>
          <a:p>
            <a:pPr algn="r">
              <a:lnSpc>
                <a:spcPts val="3400"/>
              </a:lnSpc>
              <a:defRPr/>
            </a:pPr>
            <a:r>
              <a:rPr lang="en-US" altLang="en-US" sz="3000" dirty="0" err="1">
                <a:solidFill>
                  <a:schemeClr val="tx1">
                    <a:alpha val="25000"/>
                  </a:schemeClr>
                </a:solidFill>
                <a:latin typeface="Arial" panose="020B0604020202020204" pitchFamily="34" charset="0"/>
                <a:cs typeface="Arial" panose="020B0604020202020204" pitchFamily="34" charset="0"/>
              </a:rPr>
              <a:t>धन्यवाद</a:t>
            </a:r>
            <a:endParaRPr lang="en-US" altLang="en-US" sz="3000" dirty="0">
              <a:solidFill>
                <a:schemeClr val="tx1">
                  <a:alpha val="25000"/>
                </a:schemeClr>
              </a:solidFill>
              <a:latin typeface="Arial" panose="020B0604020202020204" pitchFamily="34" charset="0"/>
              <a:cs typeface="Arial" panose="020B0604020202020204" pitchFamily="34" charset="0"/>
            </a:endParaRPr>
          </a:p>
          <a:p>
            <a:pPr marL="0" marR="0" lvl="0" indent="0" algn="r" defTabSz="914400" rtl="0" eaLnBrk="0" fontAlgn="base" latinLnBrk="0" hangingPunct="0">
              <a:lnSpc>
                <a:spcPts val="3400"/>
              </a:lnSpc>
              <a:spcBef>
                <a:spcPct val="0"/>
              </a:spcBef>
              <a:spcAft>
                <a:spcPct val="0"/>
              </a:spcAft>
              <a:buClrTx/>
              <a:buSzTx/>
              <a:buFontTx/>
              <a:buNone/>
              <a:tabLst/>
              <a:defRPr/>
            </a:pPr>
            <a:r>
              <a:rPr lang="en-US" altLang="en-US" sz="3000" dirty="0">
                <a:solidFill>
                  <a:schemeClr val="tx1">
                    <a:alpha val="25000"/>
                  </a:schemeClr>
                </a:solidFill>
                <a:latin typeface="Arial" panose="020B0604020202020204" pitchFamily="34" charset="0"/>
                <a:cs typeface="Arial" panose="020B0604020202020204" pitchFamily="34" charset="0"/>
              </a:rPr>
              <a:t>Kiitos</a:t>
            </a:r>
          </a:p>
          <a:p>
            <a:pPr algn="r">
              <a:lnSpc>
                <a:spcPts val="3400"/>
              </a:lnSpc>
              <a:defRPr/>
            </a:pPr>
            <a:r>
              <a:rPr lang="ar-SA" sz="3000" kern="1200" dirty="0">
                <a:solidFill>
                  <a:schemeClr val="tx1">
                    <a:alpha val="25000"/>
                  </a:schemeClr>
                </a:solidFill>
                <a:latin typeface="Arial" panose="020B0604020202020204" pitchFamily="34" charset="0"/>
                <a:ea typeface="ＭＳ Ｐゴシック" charset="-128"/>
                <a:cs typeface="Arial" panose="020B0604020202020204" pitchFamily="34" charset="0"/>
              </a:rPr>
              <a:t>شكرًا</a:t>
            </a:r>
            <a:endParaRPr lang="en-GB" sz="3000" kern="1200" dirty="0">
              <a:solidFill>
                <a:schemeClr val="tx1">
                  <a:alpha val="25000"/>
                </a:schemeClr>
              </a:solidFill>
              <a:latin typeface="Arial" panose="020B0604020202020204" pitchFamily="34" charset="0"/>
              <a:ea typeface="ＭＳ Ｐゴシック" charset="-128"/>
              <a:cs typeface="Arial" panose="020B0604020202020204" pitchFamily="34" charset="0"/>
            </a:endParaRPr>
          </a:p>
          <a:p>
            <a:pPr algn="r">
              <a:lnSpc>
                <a:spcPts val="3400"/>
              </a:lnSpc>
              <a:defRPr/>
            </a:pPr>
            <a:r>
              <a:rPr lang="as-IN" altLang="en-US" sz="3000" dirty="0">
                <a:solidFill>
                  <a:schemeClr val="tx1">
                    <a:alpha val="25000"/>
                  </a:schemeClr>
                </a:solidFill>
                <a:latin typeface="Arial" panose="020B0604020202020204" pitchFamily="34" charset="0"/>
              </a:rPr>
              <a:t>ধন্যবাদ</a:t>
            </a:r>
            <a:br>
              <a:rPr lang="en-US" altLang="en-US" sz="3000" dirty="0">
                <a:solidFill>
                  <a:schemeClr val="tx1">
                    <a:alpha val="25000"/>
                  </a:schemeClr>
                </a:solidFill>
                <a:latin typeface="Arial" panose="020B0604020202020204" pitchFamily="34" charset="0"/>
                <a:cs typeface="Arial" panose="020B0604020202020204" pitchFamily="34" charset="0"/>
              </a:rPr>
            </a:br>
            <a:r>
              <a:rPr lang="he-IL" altLang="en-US" sz="3000" dirty="0">
                <a:solidFill>
                  <a:schemeClr val="tx1">
                    <a:alpha val="25000"/>
                  </a:schemeClr>
                </a:solidFill>
                <a:latin typeface="Arial" panose="020B0604020202020204" pitchFamily="34" charset="0"/>
                <a:cs typeface="Arial" panose="020B0604020202020204" pitchFamily="34" charset="0"/>
              </a:rPr>
              <a:t>תודה</a:t>
            </a:r>
            <a:endParaRPr lang="en-GB" altLang="en-US" sz="3000" dirty="0">
              <a:solidFill>
                <a:schemeClr val="tx1">
                  <a:alpha val="25000"/>
                </a:schemeClr>
              </a:solidFill>
              <a:latin typeface="Arial" panose="020B0604020202020204" pitchFamily="34" charset="0"/>
              <a:cs typeface="Arial" panose="020B0604020202020204" pitchFamily="34" charset="0"/>
            </a:endParaRPr>
          </a:p>
          <a:p>
            <a:pPr marL="0" marR="0" lvl="0" indent="0" algn="r" defTabSz="914400" rtl="0" eaLnBrk="0" fontAlgn="base" latinLnBrk="0" hangingPunct="0">
              <a:lnSpc>
                <a:spcPts val="3400"/>
              </a:lnSpc>
              <a:spcBef>
                <a:spcPct val="0"/>
              </a:spcBef>
              <a:spcAft>
                <a:spcPct val="0"/>
              </a:spcAft>
              <a:buClrTx/>
              <a:buSzTx/>
              <a:buFontTx/>
              <a:buNone/>
              <a:tabLst/>
              <a:defRPr/>
            </a:pPr>
            <a:r>
              <a:rPr lang="te-IN" sz="3000" b="0" i="0" dirty="0">
                <a:solidFill>
                  <a:schemeClr val="tx1">
                    <a:alpha val="25000"/>
                  </a:schemeClr>
                </a:solidFill>
                <a:effectLst/>
                <a:latin typeface="Arial" panose="020B0604020202020204" pitchFamily="34" charset="0"/>
              </a:rPr>
              <a:t>ధన్యవాదములు</a:t>
            </a:r>
            <a:endParaRPr lang="en-US" sz="3000" b="0" i="0" dirty="0">
              <a:solidFill>
                <a:schemeClr val="tx1">
                  <a:alpha val="25000"/>
                </a:schemeClr>
              </a:solidFill>
              <a:effectLst/>
              <a:latin typeface="Arial" panose="020B0604020202020204" pitchFamily="34" charset="0"/>
            </a:endParaRPr>
          </a:p>
          <a:p>
            <a:pPr marL="0" marR="0" lvl="0" indent="0" algn="r" defTabSz="914400" rtl="0" eaLnBrk="0" fontAlgn="base" latinLnBrk="0" hangingPunct="0">
              <a:lnSpc>
                <a:spcPts val="3400"/>
              </a:lnSpc>
              <a:spcBef>
                <a:spcPct val="0"/>
              </a:spcBef>
              <a:spcAft>
                <a:spcPct val="0"/>
              </a:spcAft>
              <a:buClrTx/>
              <a:buSzTx/>
              <a:buFontTx/>
              <a:buNone/>
              <a:tabLst/>
              <a:defRPr/>
            </a:pPr>
            <a:r>
              <a:rPr lang="en-US" sz="3000" b="0" i="0" dirty="0" err="1">
                <a:solidFill>
                  <a:schemeClr val="tx1">
                    <a:alpha val="25000"/>
                  </a:schemeClr>
                </a:solidFill>
                <a:effectLst/>
                <a:latin typeface="Arial" panose="020B0604020202020204" pitchFamily="34" charset="0"/>
              </a:rPr>
              <a:t>Köszönöm</a:t>
            </a:r>
            <a:endParaRPr lang="te-IN" sz="3000" b="0" i="0" dirty="0">
              <a:solidFill>
                <a:schemeClr val="tx1">
                  <a:alpha val="25000"/>
                </a:schemeClr>
              </a:solidFill>
              <a:effectLst/>
              <a:latin typeface="Arial" panose="020B0604020202020204" pitchFamily="34" charset="0"/>
            </a:endParaRPr>
          </a:p>
        </p:txBody>
      </p:sp>
      <p:pic>
        <p:nvPicPr>
          <p:cNvPr id="2" name="Picture 8">
            <a:extLst>
              <a:ext uri="{FF2B5EF4-FFF2-40B4-BE49-F238E27FC236}">
                <a16:creationId xmlns:a16="http://schemas.microsoft.com/office/drawing/2014/main" id="{261D619C-3FF1-3ED8-A8F2-07E95F199600}"/>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52354" y="3256297"/>
            <a:ext cx="1129053" cy="344457"/>
          </a:xfrm>
          <a:prstGeom prst="rect">
            <a:avLst/>
          </a:prstGeom>
        </p:spPr>
      </p:pic>
    </p:spTree>
    <p:extLst>
      <p:ext uri="{BB962C8B-B14F-4D97-AF65-F5344CB8AC3E}">
        <p14:creationId xmlns:p14="http://schemas.microsoft.com/office/powerpoint/2010/main" val="25235108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8_Closing Slide">
    <p:bg>
      <p:bgPr>
        <a:solidFill>
          <a:schemeClr val="bg1"/>
        </a:solidFill>
        <a:effectLst/>
      </p:bgPr>
    </p:bg>
    <p:spTree>
      <p:nvGrpSpPr>
        <p:cNvPr id="1" name=""/>
        <p:cNvGrpSpPr/>
        <p:nvPr/>
      </p:nvGrpSpPr>
      <p:grpSpPr>
        <a:xfrm>
          <a:off x="0" y="0"/>
          <a:ext cx="0" cy="0"/>
          <a:chOff x="0" y="0"/>
          <a:chExt cx="0" cy="0"/>
        </a:xfrm>
      </p:grpSpPr>
      <p:pic>
        <p:nvPicPr>
          <p:cNvPr id="3" name="Picture 2" descr="A rainbow colored light on a white background&#10;&#10;Description automatically generated">
            <a:extLst>
              <a:ext uri="{FF2B5EF4-FFF2-40B4-BE49-F238E27FC236}">
                <a16:creationId xmlns:a16="http://schemas.microsoft.com/office/drawing/2014/main" id="{B73A29E6-E9F1-5B2F-2688-7663FBD23B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1140113" y="1500192"/>
            <a:ext cx="6858000" cy="3857625"/>
          </a:xfrm>
          <a:prstGeom prst="rect">
            <a:avLst/>
          </a:prstGeom>
        </p:spPr>
      </p:pic>
      <p:sp>
        <p:nvSpPr>
          <p:cNvPr id="5" name="Rectangle 4">
            <a:extLst>
              <a:ext uri="{FF2B5EF4-FFF2-40B4-BE49-F238E27FC236}">
                <a16:creationId xmlns:a16="http://schemas.microsoft.com/office/drawing/2014/main" id="{DF9E4EE0-1E94-ABC1-F835-25183B1E6DF1}"/>
              </a:ext>
            </a:extLst>
          </p:cNvPr>
          <p:cNvSpPr>
            <a:spLocks noChangeArrowheads="1"/>
          </p:cNvSpPr>
          <p:nvPr userDrawn="1"/>
        </p:nvSpPr>
        <p:spPr bwMode="auto">
          <a:xfrm>
            <a:off x="334963" y="5662851"/>
            <a:ext cx="2658035"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l">
              <a:defRPr/>
            </a:pPr>
            <a:r>
              <a:rPr lang="en-US" altLang="x-none" sz="800" dirty="0">
                <a:solidFill>
                  <a:schemeClr val="tx1"/>
                </a:solidFill>
                <a:latin typeface="Arial" panose="020B0604020202020204" pitchFamily="34" charset="0"/>
                <a:cs typeface="Arial" panose="020B0604020202020204" pitchFamily="34" charset="0"/>
              </a:rPr>
              <a:t>The Arm trademarks featured in this presentation are registered trademarks or trademarks of Arm Limited </a:t>
            </a:r>
            <a:br>
              <a:rPr lang="en-US" altLang="x-none" sz="800" dirty="0">
                <a:solidFill>
                  <a:schemeClr val="tx1"/>
                </a:solidFill>
                <a:latin typeface="Arial" panose="020B0604020202020204" pitchFamily="34" charset="0"/>
                <a:cs typeface="Arial" panose="020B0604020202020204" pitchFamily="34" charset="0"/>
              </a:rPr>
            </a:br>
            <a:r>
              <a:rPr lang="en-US" altLang="x-none" sz="800" dirty="0">
                <a:solidFill>
                  <a:schemeClr val="tx1"/>
                </a:solidFill>
                <a:latin typeface="Arial" panose="020B0604020202020204" pitchFamily="34" charset="0"/>
                <a:cs typeface="Arial" panose="020B0604020202020204" pitchFamily="34" charset="0"/>
              </a:rPr>
              <a:t>(or its subsidiaries) in the US and/or elsewhere. All rights reserved. All other marks featured may be trademarks of their respective owners.</a:t>
            </a:r>
          </a:p>
          <a:p>
            <a:pPr algn="l">
              <a:defRPr/>
            </a:pPr>
            <a:br>
              <a:rPr lang="en-US" altLang="x-none" sz="800" dirty="0">
                <a:solidFill>
                  <a:schemeClr val="accent2"/>
                </a:solidFill>
                <a:latin typeface="Arial" panose="020B0604020202020204" pitchFamily="34" charset="0"/>
                <a:cs typeface="Arial" panose="020B0604020202020204" pitchFamily="34" charset="0"/>
              </a:rPr>
            </a:br>
            <a:r>
              <a:rPr lang="en-US" altLang="x-none" sz="800" dirty="0" err="1">
                <a:solidFill>
                  <a:schemeClr val="accent2"/>
                </a:solidFill>
                <a:latin typeface="Arial" panose="020B0604020202020204" pitchFamily="34" charset="0"/>
                <a:cs typeface="Arial" panose="020B0604020202020204" pitchFamily="34" charset="0"/>
              </a:rPr>
              <a:t>www.arm.com</a:t>
            </a:r>
            <a:r>
              <a:rPr lang="en-US" altLang="x-none" sz="800" dirty="0">
                <a:solidFill>
                  <a:schemeClr val="accent2"/>
                </a:solidFill>
                <a:latin typeface="Arial" panose="020B0604020202020204" pitchFamily="34" charset="0"/>
                <a:cs typeface="Arial" panose="020B0604020202020204" pitchFamily="34" charset="0"/>
              </a:rPr>
              <a:t>/company/policies/trademarks</a:t>
            </a:r>
          </a:p>
        </p:txBody>
      </p:sp>
      <p:pic>
        <p:nvPicPr>
          <p:cNvPr id="4" name="Picture 8">
            <a:extLst>
              <a:ext uri="{FF2B5EF4-FFF2-40B4-BE49-F238E27FC236}">
                <a16:creationId xmlns:a16="http://schemas.microsoft.com/office/drawing/2014/main" id="{704BD083-B9DE-015E-8172-3DBA1E572DD6}"/>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52354" y="3256297"/>
            <a:ext cx="1129053" cy="344457"/>
          </a:xfrm>
          <a:prstGeom prst="rect">
            <a:avLst/>
          </a:prstGeom>
        </p:spPr>
      </p:pic>
    </p:spTree>
    <p:extLst>
      <p:ext uri="{BB962C8B-B14F-4D97-AF65-F5344CB8AC3E}">
        <p14:creationId xmlns:p14="http://schemas.microsoft.com/office/powerpoint/2010/main" val="290132755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9" Type="http://schemas.openxmlformats.org/officeDocument/2006/relationships/slideLayout" Target="../slideLayouts/slideLayout87.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34" Type="http://schemas.openxmlformats.org/officeDocument/2006/relationships/slideLayout" Target="../slideLayouts/slideLayout82.xml"/><Relationship Id="rId42" Type="http://schemas.openxmlformats.org/officeDocument/2006/relationships/slideLayout" Target="../slideLayouts/slideLayout90.xml"/><Relationship Id="rId47" Type="http://schemas.openxmlformats.org/officeDocument/2006/relationships/slideLayout" Target="../slideLayouts/slideLayout95.xml"/><Relationship Id="rId50" Type="http://schemas.openxmlformats.org/officeDocument/2006/relationships/image" Target="../media/image4.png"/><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slideLayout" Target="../slideLayouts/slideLayout81.xml"/><Relationship Id="rId38" Type="http://schemas.openxmlformats.org/officeDocument/2006/relationships/slideLayout" Target="../slideLayouts/slideLayout86.xml"/><Relationship Id="rId46" Type="http://schemas.openxmlformats.org/officeDocument/2006/relationships/slideLayout" Target="../slideLayouts/slideLayout9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41" Type="http://schemas.openxmlformats.org/officeDocument/2006/relationships/slideLayout" Target="../slideLayouts/slideLayout89.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37" Type="http://schemas.openxmlformats.org/officeDocument/2006/relationships/slideLayout" Target="../slideLayouts/slideLayout85.xml"/><Relationship Id="rId40" Type="http://schemas.openxmlformats.org/officeDocument/2006/relationships/slideLayout" Target="../slideLayouts/slideLayout88.xml"/><Relationship Id="rId45" Type="http://schemas.openxmlformats.org/officeDocument/2006/relationships/slideLayout" Target="../slideLayouts/slideLayout93.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36" Type="http://schemas.openxmlformats.org/officeDocument/2006/relationships/slideLayout" Target="../slideLayouts/slideLayout84.xml"/><Relationship Id="rId49" Type="http://schemas.openxmlformats.org/officeDocument/2006/relationships/theme" Target="../theme/theme2.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4" Type="http://schemas.openxmlformats.org/officeDocument/2006/relationships/slideLayout" Target="../slideLayouts/slideLayout92.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35" Type="http://schemas.openxmlformats.org/officeDocument/2006/relationships/slideLayout" Target="../slideLayouts/slideLayout83.xml"/><Relationship Id="rId43" Type="http://schemas.openxmlformats.org/officeDocument/2006/relationships/slideLayout" Target="../slideLayouts/slideLayout91.xml"/><Relationship Id="rId48" Type="http://schemas.openxmlformats.org/officeDocument/2006/relationships/slideLayout" Target="../slideLayouts/slideLayout96.xml"/><Relationship Id="rId8" Type="http://schemas.openxmlformats.org/officeDocument/2006/relationships/slideLayout" Target="../slideLayouts/slideLayout56.xml"/><Relationship Id="rId51" Type="http://schemas.openxmlformats.org/officeDocument/2006/relationships/image" Target="../media/image5.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4963" y="333375"/>
            <a:ext cx="11233150" cy="421005"/>
          </a:xfrm>
          <a:prstGeom prst="rect">
            <a:avLst/>
          </a:prstGeom>
        </p:spPr>
        <p:txBody>
          <a:bodyPr vert="horz" lIns="0" tIns="0" rIns="0" bIns="0" rtlCol="0" anchor="t">
            <a:noAutofit/>
          </a:bodyPr>
          <a:lstStyle/>
          <a:p>
            <a:r>
              <a:rPr lang="en-US" dirty="0"/>
              <a:t>Click to edit title style</a:t>
            </a:r>
          </a:p>
        </p:txBody>
      </p:sp>
      <p:sp>
        <p:nvSpPr>
          <p:cNvPr id="7" name="Text Placeholder 2">
            <a:extLst>
              <a:ext uri="{FF2B5EF4-FFF2-40B4-BE49-F238E27FC236}">
                <a16:creationId xmlns:a16="http://schemas.microsoft.com/office/drawing/2014/main" id="{84EB643E-3109-434C-BA97-15D4C8A5EF9E}"/>
              </a:ext>
            </a:extLst>
          </p:cNvPr>
          <p:cNvSpPr>
            <a:spLocks noGrp="1"/>
          </p:cNvSpPr>
          <p:nvPr>
            <p:ph type="body" idx="1"/>
          </p:nvPr>
        </p:nvSpPr>
        <p:spPr>
          <a:xfrm>
            <a:off x="334962" y="911934"/>
            <a:ext cx="11522075" cy="5344085"/>
          </a:xfrm>
          <a:prstGeom prst="rect">
            <a:avLst/>
          </a:prstGeom>
        </p:spPr>
        <p:txBody>
          <a:bodyPr vert="horz" lIns="0" tIns="0" rIns="0" bIns="0" rtlCol="0">
            <a:noAutofit/>
          </a:body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Box 26">
            <a:extLst>
              <a:ext uri="{FF2B5EF4-FFF2-40B4-BE49-F238E27FC236}">
                <a16:creationId xmlns:a16="http://schemas.microsoft.com/office/drawing/2014/main" id="{84309424-723D-8A35-92B9-2F15D94C0D32}"/>
              </a:ext>
            </a:extLst>
          </p:cNvPr>
          <p:cNvSpPr txBox="1">
            <a:spLocks noChangeArrowheads="1"/>
          </p:cNvSpPr>
          <p:nvPr userDrawn="1"/>
        </p:nvSpPr>
        <p:spPr bwMode="auto">
          <a:xfrm>
            <a:off x="11544299" y="6574374"/>
            <a:ext cx="312738" cy="110800"/>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fld id="{2682C2D1-8EA8-E748-B66F-74D4D53CF8F8}" type="slidenum">
              <a:rPr lang="en-US" altLang="en-US" sz="800" b="0" i="0" smtClean="0">
                <a:solidFill>
                  <a:schemeClr val="tx1"/>
                </a:solidFill>
                <a:latin typeface="Arial" panose="020B0604020202020204" pitchFamily="34" charset="0"/>
                <a:cs typeface="Arial" panose="020B0604020202020204" pitchFamily="34" charset="0"/>
              </a:rPr>
              <a:pPr algn="r" eaLnBrk="1" hangingPunct="1">
                <a:lnSpc>
                  <a:spcPct val="90000"/>
                </a:lnSpc>
                <a:spcAft>
                  <a:spcPts val="600"/>
                </a:spcAft>
                <a:buFont typeface="Arial" charset="0"/>
                <a:buNone/>
                <a:defRPr/>
              </a:pPr>
              <a:t>‹#›</a:t>
            </a:fld>
            <a:endParaRPr lang="en-US" altLang="en-US" sz="800" b="0" i="0" dirty="0">
              <a:solidFill>
                <a:schemeClr val="tx1"/>
              </a:solidFill>
              <a:latin typeface="Arial" panose="020B0604020202020204" pitchFamily="34" charset="0"/>
              <a:cs typeface="Arial" panose="020B0604020202020204" pitchFamily="34" charset="0"/>
            </a:endParaRPr>
          </a:p>
        </p:txBody>
      </p:sp>
      <p:sp>
        <p:nvSpPr>
          <p:cNvPr id="4" name="TextBox 20">
            <a:extLst>
              <a:ext uri="{FF2B5EF4-FFF2-40B4-BE49-F238E27FC236}">
                <a16:creationId xmlns:a16="http://schemas.microsoft.com/office/drawing/2014/main" id="{9D572872-9C2D-0C1F-D4D0-A3E9022FFFFD}"/>
              </a:ext>
            </a:extLst>
          </p:cNvPr>
          <p:cNvSpPr txBox="1">
            <a:spLocks noChangeArrowheads="1"/>
          </p:cNvSpPr>
          <p:nvPr userDrawn="1"/>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tx1">
                    <a:alpha val="50199"/>
                  </a:schemeClr>
                </a:solidFill>
                <a:latin typeface="Arial" panose="020B0604020202020204" pitchFamily="34" charset="0"/>
                <a:cs typeface="Arial" panose="020B0604020202020204" pitchFamily="34" charset="0"/>
              </a:rPr>
              <a:t>Public © 2025 Arm</a:t>
            </a:r>
          </a:p>
        </p:txBody>
      </p:sp>
      <p:pic>
        <p:nvPicPr>
          <p:cNvPr id="6" name="Picture 7">
            <a:extLst>
              <a:ext uri="{FF2B5EF4-FFF2-40B4-BE49-F238E27FC236}">
                <a16:creationId xmlns:a16="http://schemas.microsoft.com/office/drawing/2014/main" id="{59DBC0C9-72A6-2DB5-0DF6-C7C6A1D65C4B}"/>
              </a:ext>
            </a:extLst>
          </p:cNvPr>
          <p:cNvPicPr>
            <a:picLocks noChangeAspect="1"/>
          </p:cNvPicPr>
          <p:nvPr userDrawn="1"/>
        </p:nvPicPr>
        <p:blipFill>
          <a:blip r:embed="rId50">
            <a:extLst>
              <a:ext uri="{96DAC541-7B7A-43D3-8B79-37D633B846F1}">
                <asvg:svgBlip xmlns:asvg="http://schemas.microsoft.com/office/drawing/2016/SVG/main" r:embed="rId51"/>
              </a:ext>
            </a:extLst>
          </a:blip>
          <a:srcRect/>
          <a:stretch/>
        </p:blipFill>
        <p:spPr>
          <a:xfrm>
            <a:off x="334964" y="6526498"/>
            <a:ext cx="506921" cy="154654"/>
          </a:xfrm>
          <a:prstGeom prst="rect">
            <a:avLst/>
          </a:prstGeom>
        </p:spPr>
      </p:pic>
    </p:spTree>
    <p:extLst>
      <p:ext uri="{BB962C8B-B14F-4D97-AF65-F5344CB8AC3E}">
        <p14:creationId xmlns:p14="http://schemas.microsoft.com/office/powerpoint/2010/main" val="1077791022"/>
      </p:ext>
    </p:extLst>
  </p:cSld>
  <p:clrMap bg1="lt1" tx1="dk1" bg2="lt2" tx2="dk2" accent1="accent1" accent2="accent2" accent3="accent3" accent4="accent4" accent5="accent5" accent6="accent6" hlink="hlink" folHlink="folHlink"/>
  <p:sldLayoutIdLst>
    <p:sldLayoutId id="2147485541" r:id="rId1"/>
    <p:sldLayoutId id="2147485712" r:id="rId2"/>
    <p:sldLayoutId id="2147485713" r:id="rId3"/>
    <p:sldLayoutId id="2147485714" r:id="rId4"/>
    <p:sldLayoutId id="2147485600" r:id="rId5"/>
    <p:sldLayoutId id="2147485578" r:id="rId6"/>
    <p:sldLayoutId id="2147485598" r:id="rId7"/>
    <p:sldLayoutId id="2147485657" r:id="rId8"/>
    <p:sldLayoutId id="2147485719" r:id="rId9"/>
    <p:sldLayoutId id="2147485658" r:id="rId10"/>
    <p:sldLayoutId id="2147485715" r:id="rId11"/>
    <p:sldLayoutId id="2147485716" r:id="rId12"/>
    <p:sldLayoutId id="2147485717" r:id="rId13"/>
    <p:sldLayoutId id="2147485516" r:id="rId14"/>
    <p:sldLayoutId id="2147485567" r:id="rId15"/>
    <p:sldLayoutId id="2147485539" r:id="rId16"/>
    <p:sldLayoutId id="2147485540" r:id="rId17"/>
    <p:sldLayoutId id="2147485436" r:id="rId18"/>
    <p:sldLayoutId id="2147485523" r:id="rId19"/>
    <p:sldLayoutId id="2147485574" r:id="rId20"/>
    <p:sldLayoutId id="2147485575" r:id="rId21"/>
    <p:sldLayoutId id="2147485576" r:id="rId22"/>
    <p:sldLayoutId id="2147485440" r:id="rId23"/>
    <p:sldLayoutId id="2147485441" r:id="rId24"/>
    <p:sldLayoutId id="2147485442" r:id="rId25"/>
    <p:sldLayoutId id="2147485443" r:id="rId26"/>
    <p:sldLayoutId id="2147485445" r:id="rId27"/>
    <p:sldLayoutId id="2147485446" r:id="rId28"/>
    <p:sldLayoutId id="2147485447" r:id="rId29"/>
    <p:sldLayoutId id="2147485448" r:id="rId30"/>
    <p:sldLayoutId id="2147485449" r:id="rId31"/>
    <p:sldLayoutId id="2147485450" r:id="rId32"/>
    <p:sldLayoutId id="2147485586" r:id="rId33"/>
    <p:sldLayoutId id="2147485587" r:id="rId34"/>
    <p:sldLayoutId id="2147485588" r:id="rId35"/>
    <p:sldLayoutId id="2147485589" r:id="rId36"/>
    <p:sldLayoutId id="2147485591" r:id="rId37"/>
    <p:sldLayoutId id="2147485592" r:id="rId38"/>
    <p:sldLayoutId id="2147485593" r:id="rId39"/>
    <p:sldLayoutId id="2147485452" r:id="rId40"/>
    <p:sldLayoutId id="2147485590" r:id="rId41"/>
    <p:sldLayoutId id="2147485527" r:id="rId42"/>
    <p:sldLayoutId id="2147485453" r:id="rId43"/>
    <p:sldLayoutId id="2147485561" r:id="rId44"/>
    <p:sldLayoutId id="2147485513" r:id="rId45"/>
    <p:sldLayoutId id="2147485570" r:id="rId46"/>
    <p:sldLayoutId id="2147485529" r:id="rId47"/>
    <p:sldLayoutId id="2147485791" r:id="rId48"/>
  </p:sldLayoutIdLst>
  <p:hf hdr="0" ftr="0" dt="0"/>
  <p:txStyles>
    <p:titleStyle>
      <a:lvl1pPr algn="l" rtl="0" eaLnBrk="1" fontAlgn="base" hangingPunct="1">
        <a:lnSpc>
          <a:spcPct val="85000"/>
        </a:lnSpc>
        <a:spcBef>
          <a:spcPct val="0"/>
        </a:spcBef>
        <a:spcAft>
          <a:spcPct val="0"/>
        </a:spcAft>
        <a:defRPr sz="3200" b="0" i="0" kern="1200" spc="-50">
          <a:solidFill>
            <a:schemeClr val="tx1"/>
          </a:solidFill>
          <a:latin typeface="Arial" panose="020B0604020202020204" pitchFamily="34" charset="0"/>
          <a:ea typeface="ＭＳ Ｐゴシック" charset="0"/>
          <a:cs typeface="Arial" panose="020B0604020202020204" pitchFamily="34" charset="0"/>
        </a:defRPr>
      </a:lvl1pPr>
      <a:lvl2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2pPr>
      <a:lvl3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3pPr>
      <a:lvl4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4pPr>
      <a:lvl5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5pPr>
      <a:lvl6pPr marL="457200" algn="l" rtl="0" eaLnBrk="1" fontAlgn="base" hangingPunct="1">
        <a:lnSpc>
          <a:spcPct val="85000"/>
        </a:lnSpc>
        <a:spcBef>
          <a:spcPct val="0"/>
        </a:spcBef>
        <a:spcAft>
          <a:spcPct val="0"/>
        </a:spcAft>
        <a:defRPr sz="3600" b="1">
          <a:solidFill>
            <a:schemeClr val="accent1"/>
          </a:solidFill>
          <a:latin typeface="Calibri" charset="0"/>
        </a:defRPr>
      </a:lvl6pPr>
      <a:lvl7pPr marL="914400" algn="l" rtl="0" eaLnBrk="1" fontAlgn="base" hangingPunct="1">
        <a:lnSpc>
          <a:spcPct val="85000"/>
        </a:lnSpc>
        <a:spcBef>
          <a:spcPct val="0"/>
        </a:spcBef>
        <a:spcAft>
          <a:spcPct val="0"/>
        </a:spcAft>
        <a:defRPr sz="3600" b="1">
          <a:solidFill>
            <a:schemeClr val="accent1"/>
          </a:solidFill>
          <a:latin typeface="Calibri" charset="0"/>
        </a:defRPr>
      </a:lvl7pPr>
      <a:lvl8pPr marL="1371600" algn="l" rtl="0" eaLnBrk="1" fontAlgn="base" hangingPunct="1">
        <a:lnSpc>
          <a:spcPct val="85000"/>
        </a:lnSpc>
        <a:spcBef>
          <a:spcPct val="0"/>
        </a:spcBef>
        <a:spcAft>
          <a:spcPct val="0"/>
        </a:spcAft>
        <a:defRPr sz="3600" b="1">
          <a:solidFill>
            <a:schemeClr val="accent1"/>
          </a:solidFill>
          <a:latin typeface="Calibri" charset="0"/>
        </a:defRPr>
      </a:lvl8pPr>
      <a:lvl9pPr marL="1828800" algn="l" rtl="0" eaLnBrk="1" fontAlgn="base" hangingPunct="1">
        <a:lnSpc>
          <a:spcPct val="85000"/>
        </a:lnSpc>
        <a:spcBef>
          <a:spcPct val="0"/>
        </a:spcBef>
        <a:spcAft>
          <a:spcPct val="0"/>
        </a:spcAft>
        <a:defRPr sz="3600" b="1">
          <a:solidFill>
            <a:schemeClr val="accent1"/>
          </a:solidFill>
          <a:latin typeface="Calibri" charset="0"/>
        </a:defRPr>
      </a:lvl9pPr>
    </p:titleStyle>
    <p:bodyStyle>
      <a:lvl1pPr marL="342900" indent="-342900" algn="l" rtl="0" eaLnBrk="1" fontAlgn="base" hangingPunct="1">
        <a:lnSpc>
          <a:spcPct val="100000"/>
        </a:lnSpc>
        <a:spcBef>
          <a:spcPts val="600"/>
        </a:spcBef>
        <a:spcAft>
          <a:spcPts val="0"/>
        </a:spcAft>
        <a:buClr>
          <a:srgbClr val="6E2FF1"/>
        </a:buClr>
        <a:buSzPct val="80000"/>
        <a:buFont typeface="Arial" panose="020B0604020202020204" pitchFamily="34" charset="0"/>
        <a:buChar char="•"/>
        <a:defRPr sz="2000" b="0" i="0" kern="1200">
          <a:solidFill>
            <a:srgbClr val="333E48"/>
          </a:solidFill>
          <a:latin typeface="Arial" panose="020B0604020202020204" pitchFamily="34" charset="0"/>
          <a:ea typeface="ＭＳ Ｐゴシック" charset="0"/>
          <a:cs typeface="Arial" panose="020B0604020202020204" pitchFamily="34" charset="0"/>
        </a:defRPr>
      </a:lvl1pPr>
      <a:lvl2pPr marL="581343" indent="-166688" algn="l" rtl="0" eaLnBrk="1" fontAlgn="base" hangingPunct="1">
        <a:lnSpc>
          <a:spcPct val="100000"/>
        </a:lnSpc>
        <a:spcBef>
          <a:spcPts val="0"/>
        </a:spcBef>
        <a:spcAft>
          <a:spcPts val="0"/>
        </a:spcAft>
        <a:buClr>
          <a:srgbClr val="6E2FF1"/>
        </a:buClr>
        <a:buSzPct val="80000"/>
        <a:buFont typeface="Arial" panose="020B0604020202020204" pitchFamily="34" charset="0"/>
        <a:buChar char="•"/>
        <a:defRPr sz="1800" b="0" i="0" kern="1200">
          <a:solidFill>
            <a:srgbClr val="333E48"/>
          </a:solidFill>
          <a:latin typeface="Arial" panose="020B0604020202020204" pitchFamily="34" charset="0"/>
          <a:ea typeface="ＭＳ Ｐゴシック" charset="0"/>
          <a:cs typeface="Arial" panose="020B0604020202020204" pitchFamily="34" charset="0"/>
        </a:defRPr>
      </a:lvl2pPr>
      <a:lvl3pPr marL="855663" indent="-166688" algn="l" rtl="0" eaLnBrk="1" fontAlgn="base" hangingPunct="1">
        <a:lnSpc>
          <a:spcPct val="100000"/>
        </a:lnSpc>
        <a:spcBef>
          <a:spcPts val="0"/>
        </a:spcBef>
        <a:spcAft>
          <a:spcPts val="0"/>
        </a:spcAft>
        <a:buClr>
          <a:srgbClr val="6E2FF1"/>
        </a:buClr>
        <a:buSzPct val="80000"/>
        <a:buFont typeface="Arial" panose="020B0604020202020204" pitchFamily="34" charset="0"/>
        <a:buChar char="•"/>
        <a:defRPr sz="1600" b="0" i="0" kern="1200">
          <a:solidFill>
            <a:srgbClr val="333E48"/>
          </a:solidFill>
          <a:latin typeface="Arial" panose="020B0604020202020204" pitchFamily="34" charset="0"/>
          <a:ea typeface="ＭＳ Ｐゴシック" charset="0"/>
          <a:cs typeface="Arial" panose="020B0604020202020204" pitchFamily="34" charset="0"/>
        </a:defRPr>
      </a:lvl3pPr>
      <a:lvl4pPr marL="1201738" indent="-173038" algn="l" rtl="0" eaLnBrk="1" fontAlgn="base" hangingPunct="1">
        <a:lnSpc>
          <a:spcPct val="100000"/>
        </a:lnSpc>
        <a:spcBef>
          <a:spcPts val="0"/>
        </a:spcBef>
        <a:spcAft>
          <a:spcPts val="0"/>
        </a:spcAft>
        <a:buClr>
          <a:srgbClr val="6E2FF1"/>
        </a:buClr>
        <a:buSzPct val="80000"/>
        <a:buFont typeface="Arial" panose="020B0604020202020204" pitchFamily="34" charset="0"/>
        <a:buChar char="•"/>
        <a:defRPr sz="1600" b="0" i="0" kern="1200">
          <a:solidFill>
            <a:srgbClr val="333E48"/>
          </a:solidFill>
          <a:latin typeface="Arial" panose="020B0604020202020204" pitchFamily="34" charset="0"/>
          <a:ea typeface="ＭＳ Ｐゴシック" charset="0"/>
          <a:cs typeface="Arial" panose="020B0604020202020204" pitchFamily="34" charset="0"/>
        </a:defRPr>
      </a:lvl4pPr>
      <a:lvl5pPr marL="1427163" indent="-168275" algn="l" rtl="0" eaLnBrk="1" fontAlgn="base" hangingPunct="1">
        <a:lnSpc>
          <a:spcPct val="100000"/>
        </a:lnSpc>
        <a:spcBef>
          <a:spcPts val="0"/>
        </a:spcBef>
        <a:spcAft>
          <a:spcPts val="0"/>
        </a:spcAft>
        <a:buClr>
          <a:srgbClr val="6E2FF1"/>
        </a:buClr>
        <a:buSzPct val="80000"/>
        <a:buFont typeface="Arial" panose="020B0604020202020204" pitchFamily="34" charset="0"/>
        <a:buChar char="•"/>
        <a:defRPr sz="1600" b="0" i="0" kern="1200">
          <a:solidFill>
            <a:srgbClr val="333E48"/>
          </a:solidFill>
          <a:latin typeface="Arial" panose="020B0604020202020204" pitchFamily="34" charset="0"/>
          <a:ea typeface="ＭＳ Ｐゴシック" charset="0"/>
          <a:cs typeface="Arial" panose="020B0604020202020204" pitchFamily="34" charset="0"/>
        </a:defRPr>
      </a:lvl5pPr>
      <a:lvl6pPr marL="16550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6pPr>
      <a:lvl7pPr marL="18836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7pPr>
      <a:lvl8pPr marL="21122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8pPr>
      <a:lvl9pPr marL="23408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4" orient="horz" pos="210" userDrawn="1">
          <p15:clr>
            <a:srgbClr val="F26B43"/>
          </p15:clr>
        </p15:guide>
        <p15:guide id="5" orient="horz" pos="4110" userDrawn="1">
          <p15:clr>
            <a:srgbClr val="F26B43"/>
          </p15:clr>
        </p15:guide>
        <p15:guide id="6" pos="7469" userDrawn="1">
          <p15:clr>
            <a:srgbClr val="F26B43"/>
          </p15:clr>
        </p15:guide>
        <p15:guide id="7" pos="211" userDrawn="1">
          <p15:clr>
            <a:srgbClr val="F26B43"/>
          </p15:clr>
        </p15:guide>
        <p15:guide id="8" pos="2026" userDrawn="1">
          <p15:clr>
            <a:srgbClr val="F26B43"/>
          </p15:clr>
        </p15:guide>
        <p15:guide id="9" pos="565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4963" y="333375"/>
            <a:ext cx="11233150" cy="421005"/>
          </a:xfrm>
          <a:prstGeom prst="rect">
            <a:avLst/>
          </a:prstGeom>
        </p:spPr>
        <p:txBody>
          <a:bodyPr vert="horz" lIns="0" tIns="0" rIns="0" bIns="0" rtlCol="0" anchor="t">
            <a:noAutofit/>
          </a:bodyPr>
          <a:lstStyle/>
          <a:p>
            <a:r>
              <a:rPr lang="en-US" dirty="0"/>
              <a:t>Click to edit title style</a:t>
            </a:r>
          </a:p>
        </p:txBody>
      </p:sp>
      <p:sp>
        <p:nvSpPr>
          <p:cNvPr id="7" name="Text Placeholder 2">
            <a:extLst>
              <a:ext uri="{FF2B5EF4-FFF2-40B4-BE49-F238E27FC236}">
                <a16:creationId xmlns:a16="http://schemas.microsoft.com/office/drawing/2014/main" id="{84EB643E-3109-434C-BA97-15D4C8A5EF9E}"/>
              </a:ext>
            </a:extLst>
          </p:cNvPr>
          <p:cNvSpPr>
            <a:spLocks noGrp="1"/>
          </p:cNvSpPr>
          <p:nvPr>
            <p:ph type="body" idx="1"/>
          </p:nvPr>
        </p:nvSpPr>
        <p:spPr>
          <a:xfrm>
            <a:off x="334962" y="911934"/>
            <a:ext cx="11522075" cy="5344085"/>
          </a:xfrm>
          <a:prstGeom prst="rect">
            <a:avLst/>
          </a:prstGeom>
        </p:spPr>
        <p:txBody>
          <a:bodyPr vert="horz" lIns="0" tIns="0" rIns="0" bIns="0" rtlCol="0">
            <a:noAutofit/>
          </a:body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Box 26">
            <a:extLst>
              <a:ext uri="{FF2B5EF4-FFF2-40B4-BE49-F238E27FC236}">
                <a16:creationId xmlns:a16="http://schemas.microsoft.com/office/drawing/2014/main" id="{84309424-723D-8A35-92B9-2F15D94C0D32}"/>
              </a:ext>
            </a:extLst>
          </p:cNvPr>
          <p:cNvSpPr txBox="1">
            <a:spLocks noChangeArrowheads="1"/>
          </p:cNvSpPr>
          <p:nvPr userDrawn="1"/>
        </p:nvSpPr>
        <p:spPr bwMode="auto">
          <a:xfrm>
            <a:off x="11544299" y="6574374"/>
            <a:ext cx="312738" cy="110800"/>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fld id="{2682C2D1-8EA8-E748-B66F-74D4D53CF8F8}" type="slidenum">
              <a:rPr lang="en-US" altLang="en-US" sz="800" b="0" i="0" smtClean="0">
                <a:solidFill>
                  <a:schemeClr val="bg1"/>
                </a:solidFill>
                <a:latin typeface="Arial" panose="020B0604020202020204" pitchFamily="34" charset="0"/>
                <a:cs typeface="Arial" panose="020B0604020202020204" pitchFamily="34" charset="0"/>
              </a:rPr>
              <a:pPr algn="r" eaLnBrk="1" hangingPunct="1">
                <a:lnSpc>
                  <a:spcPct val="90000"/>
                </a:lnSpc>
                <a:spcAft>
                  <a:spcPts val="600"/>
                </a:spcAft>
                <a:buFont typeface="Arial" charset="0"/>
                <a:buNone/>
                <a:defRPr/>
              </a:pPr>
              <a:t>‹#›</a:t>
            </a:fld>
            <a:endParaRPr lang="en-US" altLang="en-US" sz="800" b="0" i="0" dirty="0">
              <a:solidFill>
                <a:schemeClr val="bg1"/>
              </a:solidFill>
              <a:latin typeface="Arial" panose="020B0604020202020204" pitchFamily="34" charset="0"/>
              <a:cs typeface="Arial" panose="020B0604020202020204" pitchFamily="34" charset="0"/>
            </a:endParaRPr>
          </a:p>
        </p:txBody>
      </p:sp>
      <p:sp>
        <p:nvSpPr>
          <p:cNvPr id="4" name="TextBox 20">
            <a:extLst>
              <a:ext uri="{FF2B5EF4-FFF2-40B4-BE49-F238E27FC236}">
                <a16:creationId xmlns:a16="http://schemas.microsoft.com/office/drawing/2014/main" id="{9D572872-9C2D-0C1F-D4D0-A3E9022FFFFD}"/>
              </a:ext>
            </a:extLst>
          </p:cNvPr>
          <p:cNvSpPr txBox="1">
            <a:spLocks noChangeArrowheads="1"/>
          </p:cNvSpPr>
          <p:nvPr userDrawn="1"/>
        </p:nvSpPr>
        <p:spPr bwMode="auto">
          <a:xfrm>
            <a:off x="6991884" y="6576910"/>
            <a:ext cx="4636741" cy="110800"/>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lnSpc>
                <a:spcPct val="90000"/>
              </a:lnSpc>
              <a:spcAft>
                <a:spcPts val="600"/>
              </a:spcAft>
              <a:buFont typeface="Arial" charset="0"/>
              <a:buNone/>
              <a:defRPr/>
            </a:pPr>
            <a:r>
              <a:rPr lang="en-GB" altLang="en-US" sz="800" b="0" i="0" dirty="0">
                <a:solidFill>
                  <a:schemeClr val="bg2">
                    <a:alpha val="50199"/>
                  </a:schemeClr>
                </a:solidFill>
                <a:latin typeface="Arial" panose="020B0604020202020204" pitchFamily="34" charset="0"/>
                <a:cs typeface="Arial" panose="020B0604020202020204" pitchFamily="34" charset="0"/>
              </a:rPr>
              <a:t>Public © 2025 Arm</a:t>
            </a:r>
          </a:p>
        </p:txBody>
      </p:sp>
      <p:pic>
        <p:nvPicPr>
          <p:cNvPr id="5" name="Picture 8">
            <a:extLst>
              <a:ext uri="{FF2B5EF4-FFF2-40B4-BE49-F238E27FC236}">
                <a16:creationId xmlns:a16="http://schemas.microsoft.com/office/drawing/2014/main" id="{D432EAEC-3A67-5AE0-E8C2-BEDD4E28008B}"/>
              </a:ext>
            </a:extLst>
          </p:cNvPr>
          <p:cNvPicPr>
            <a:picLocks noChangeAspect="1"/>
          </p:cNvPicPr>
          <p:nvPr userDrawn="1"/>
        </p:nvPicPr>
        <p:blipFill>
          <a:blip r:embed="rId50">
            <a:extLst>
              <a:ext uri="{96DAC541-7B7A-43D3-8B79-37D633B846F1}">
                <asvg:svgBlip xmlns:asvg="http://schemas.microsoft.com/office/drawing/2016/SVG/main" r:embed="rId51"/>
              </a:ext>
            </a:extLst>
          </a:blip>
          <a:srcRect/>
          <a:stretch/>
        </p:blipFill>
        <p:spPr>
          <a:xfrm>
            <a:off x="334964" y="6526498"/>
            <a:ext cx="506921" cy="154654"/>
          </a:xfrm>
          <a:prstGeom prst="rect">
            <a:avLst/>
          </a:prstGeom>
        </p:spPr>
      </p:pic>
    </p:spTree>
    <p:extLst>
      <p:ext uri="{BB962C8B-B14F-4D97-AF65-F5344CB8AC3E}">
        <p14:creationId xmlns:p14="http://schemas.microsoft.com/office/powerpoint/2010/main" val="2723087283"/>
      </p:ext>
    </p:extLst>
  </p:cSld>
  <p:clrMap bg1="lt1" tx1="dk1" bg2="lt2" tx2="dk2" accent1="accent1" accent2="accent2" accent3="accent3" accent4="accent4" accent5="accent5" accent6="accent6" hlink="hlink" folHlink="folHlink"/>
  <p:sldLayoutIdLst>
    <p:sldLayoutId id="2147485769" r:id="rId1"/>
    <p:sldLayoutId id="2147485770" r:id="rId2"/>
    <p:sldLayoutId id="2147485771" r:id="rId3"/>
    <p:sldLayoutId id="2147485772" r:id="rId4"/>
    <p:sldLayoutId id="2147485773" r:id="rId5"/>
    <p:sldLayoutId id="2147485774" r:id="rId6"/>
    <p:sldLayoutId id="2147485775" r:id="rId7"/>
    <p:sldLayoutId id="2147485776" r:id="rId8"/>
    <p:sldLayoutId id="2147485777" r:id="rId9"/>
    <p:sldLayoutId id="2147485778" r:id="rId10"/>
    <p:sldLayoutId id="2147485779" r:id="rId11"/>
    <p:sldLayoutId id="2147485780" r:id="rId12"/>
    <p:sldLayoutId id="2147485781" r:id="rId13"/>
    <p:sldLayoutId id="2147485782" r:id="rId14"/>
    <p:sldLayoutId id="2147485783" r:id="rId15"/>
    <p:sldLayoutId id="2147485784" r:id="rId16"/>
    <p:sldLayoutId id="2147485785" r:id="rId17"/>
    <p:sldLayoutId id="2147485786" r:id="rId18"/>
    <p:sldLayoutId id="2147485787" r:id="rId19"/>
    <p:sldLayoutId id="2147485788" r:id="rId20"/>
    <p:sldLayoutId id="2147485789" r:id="rId21"/>
    <p:sldLayoutId id="2147485790" r:id="rId22"/>
    <p:sldLayoutId id="2147485680" r:id="rId23"/>
    <p:sldLayoutId id="2147485681" r:id="rId24"/>
    <p:sldLayoutId id="2147485682" r:id="rId25"/>
    <p:sldLayoutId id="2147485683" r:id="rId26"/>
    <p:sldLayoutId id="2147485685" r:id="rId27"/>
    <p:sldLayoutId id="2147485686" r:id="rId28"/>
    <p:sldLayoutId id="2147485687" r:id="rId29"/>
    <p:sldLayoutId id="2147485688" r:id="rId30"/>
    <p:sldLayoutId id="2147485689" r:id="rId31"/>
    <p:sldLayoutId id="2147485690" r:id="rId32"/>
    <p:sldLayoutId id="2147485708" r:id="rId33"/>
    <p:sldLayoutId id="2147485691" r:id="rId34"/>
    <p:sldLayoutId id="2147485692" r:id="rId35"/>
    <p:sldLayoutId id="2147485693" r:id="rId36"/>
    <p:sldLayoutId id="2147485694" r:id="rId37"/>
    <p:sldLayoutId id="2147485695" r:id="rId38"/>
    <p:sldLayoutId id="2147485696" r:id="rId39"/>
    <p:sldLayoutId id="2147485697" r:id="rId40"/>
    <p:sldLayoutId id="2147485761" r:id="rId41"/>
    <p:sldLayoutId id="2147485762" r:id="rId42"/>
    <p:sldLayoutId id="2147485763" r:id="rId43"/>
    <p:sldLayoutId id="2147485764" r:id="rId44"/>
    <p:sldLayoutId id="2147485765" r:id="rId45"/>
    <p:sldLayoutId id="2147485766" r:id="rId46"/>
    <p:sldLayoutId id="2147485767" r:id="rId47"/>
    <p:sldLayoutId id="2147485768" r:id="rId48"/>
  </p:sldLayoutIdLst>
  <p:hf hdr="0" ftr="0" dt="0"/>
  <p:txStyles>
    <p:titleStyle>
      <a:lvl1pPr algn="l" rtl="0" eaLnBrk="1" fontAlgn="base" hangingPunct="1">
        <a:lnSpc>
          <a:spcPct val="85000"/>
        </a:lnSpc>
        <a:spcBef>
          <a:spcPct val="0"/>
        </a:spcBef>
        <a:spcAft>
          <a:spcPct val="0"/>
        </a:spcAft>
        <a:defRPr sz="3200" b="0" i="0" kern="1200" spc="-50">
          <a:solidFill>
            <a:schemeClr val="bg1"/>
          </a:solidFill>
          <a:latin typeface="Arial" panose="020B0604020202020204" pitchFamily="34" charset="0"/>
          <a:ea typeface="ＭＳ Ｐゴシック" charset="0"/>
          <a:cs typeface="Arial" panose="020B0604020202020204" pitchFamily="34" charset="0"/>
        </a:defRPr>
      </a:lvl1pPr>
      <a:lvl2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2pPr>
      <a:lvl3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3pPr>
      <a:lvl4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4pPr>
      <a:lvl5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5pPr>
      <a:lvl6pPr marL="457200" algn="l" rtl="0" eaLnBrk="1" fontAlgn="base" hangingPunct="1">
        <a:lnSpc>
          <a:spcPct val="85000"/>
        </a:lnSpc>
        <a:spcBef>
          <a:spcPct val="0"/>
        </a:spcBef>
        <a:spcAft>
          <a:spcPct val="0"/>
        </a:spcAft>
        <a:defRPr sz="3600" b="1">
          <a:solidFill>
            <a:schemeClr val="accent1"/>
          </a:solidFill>
          <a:latin typeface="Calibri" charset="0"/>
        </a:defRPr>
      </a:lvl6pPr>
      <a:lvl7pPr marL="914400" algn="l" rtl="0" eaLnBrk="1" fontAlgn="base" hangingPunct="1">
        <a:lnSpc>
          <a:spcPct val="85000"/>
        </a:lnSpc>
        <a:spcBef>
          <a:spcPct val="0"/>
        </a:spcBef>
        <a:spcAft>
          <a:spcPct val="0"/>
        </a:spcAft>
        <a:defRPr sz="3600" b="1">
          <a:solidFill>
            <a:schemeClr val="accent1"/>
          </a:solidFill>
          <a:latin typeface="Calibri" charset="0"/>
        </a:defRPr>
      </a:lvl7pPr>
      <a:lvl8pPr marL="1371600" algn="l" rtl="0" eaLnBrk="1" fontAlgn="base" hangingPunct="1">
        <a:lnSpc>
          <a:spcPct val="85000"/>
        </a:lnSpc>
        <a:spcBef>
          <a:spcPct val="0"/>
        </a:spcBef>
        <a:spcAft>
          <a:spcPct val="0"/>
        </a:spcAft>
        <a:defRPr sz="3600" b="1">
          <a:solidFill>
            <a:schemeClr val="accent1"/>
          </a:solidFill>
          <a:latin typeface="Calibri" charset="0"/>
        </a:defRPr>
      </a:lvl8pPr>
      <a:lvl9pPr marL="1828800" algn="l" rtl="0" eaLnBrk="1" fontAlgn="base" hangingPunct="1">
        <a:lnSpc>
          <a:spcPct val="85000"/>
        </a:lnSpc>
        <a:spcBef>
          <a:spcPct val="0"/>
        </a:spcBef>
        <a:spcAft>
          <a:spcPct val="0"/>
        </a:spcAft>
        <a:defRPr sz="3600" b="1">
          <a:solidFill>
            <a:schemeClr val="accent1"/>
          </a:solidFill>
          <a:latin typeface="Calibri" charset="0"/>
        </a:defRPr>
      </a:lvl9pPr>
    </p:titleStyle>
    <p:bodyStyle>
      <a:lvl1pPr marL="342900" indent="-342900" algn="l" rtl="0" eaLnBrk="1" fontAlgn="base" hangingPunct="1">
        <a:lnSpc>
          <a:spcPct val="100000"/>
        </a:lnSpc>
        <a:spcBef>
          <a:spcPts val="600"/>
        </a:spcBef>
        <a:spcAft>
          <a:spcPts val="0"/>
        </a:spcAft>
        <a:buClr>
          <a:schemeClr val="accent4"/>
        </a:buClr>
        <a:buSzPct val="80000"/>
        <a:buFont typeface="Arial" panose="020B0604020202020204" pitchFamily="34" charset="0"/>
        <a:buChar char="•"/>
        <a:defRPr sz="2000" b="0" i="0" kern="1200">
          <a:solidFill>
            <a:schemeClr val="bg1"/>
          </a:solidFill>
          <a:latin typeface="Arial" panose="020B0604020202020204" pitchFamily="34" charset="0"/>
          <a:ea typeface="ＭＳ Ｐゴシック" charset="0"/>
          <a:cs typeface="Arial" panose="020B0604020202020204" pitchFamily="34" charset="0"/>
        </a:defRPr>
      </a:lvl1pPr>
      <a:lvl2pPr marL="581343" indent="-166688" algn="l" rtl="0" eaLnBrk="1" fontAlgn="base" hangingPunct="1">
        <a:lnSpc>
          <a:spcPct val="100000"/>
        </a:lnSpc>
        <a:spcBef>
          <a:spcPts val="0"/>
        </a:spcBef>
        <a:spcAft>
          <a:spcPts val="0"/>
        </a:spcAft>
        <a:buClr>
          <a:schemeClr val="accent4"/>
        </a:buClr>
        <a:buSzPct val="80000"/>
        <a:buFont typeface="Arial" panose="020B0604020202020204" pitchFamily="34" charset="0"/>
        <a:buChar char="•"/>
        <a:defRPr sz="1800" b="0" i="0" kern="1200">
          <a:solidFill>
            <a:schemeClr val="bg1"/>
          </a:solidFill>
          <a:latin typeface="Arial" panose="020B0604020202020204" pitchFamily="34" charset="0"/>
          <a:ea typeface="ＭＳ Ｐゴシック" charset="0"/>
          <a:cs typeface="Arial" panose="020B0604020202020204" pitchFamily="34" charset="0"/>
        </a:defRPr>
      </a:lvl2pPr>
      <a:lvl3pPr marL="855663" indent="-166688" algn="l" rtl="0" eaLnBrk="1" fontAlgn="base" hangingPunct="1">
        <a:lnSpc>
          <a:spcPct val="100000"/>
        </a:lnSpc>
        <a:spcBef>
          <a:spcPts val="0"/>
        </a:spcBef>
        <a:spcAft>
          <a:spcPts val="0"/>
        </a:spcAft>
        <a:buClr>
          <a:schemeClr val="accent4"/>
        </a:buClr>
        <a:buSzPct val="80000"/>
        <a:buFont typeface="Arial" panose="020B0604020202020204" pitchFamily="34" charset="0"/>
        <a:buChar char="•"/>
        <a:defRPr sz="1600" b="0" i="0" kern="1200">
          <a:solidFill>
            <a:schemeClr val="bg1"/>
          </a:solidFill>
          <a:latin typeface="Arial" panose="020B0604020202020204" pitchFamily="34" charset="0"/>
          <a:ea typeface="ＭＳ Ｐゴシック" charset="0"/>
          <a:cs typeface="Arial" panose="020B0604020202020204" pitchFamily="34" charset="0"/>
        </a:defRPr>
      </a:lvl3pPr>
      <a:lvl4pPr marL="1201738" indent="-173038" algn="l" rtl="0" eaLnBrk="1" fontAlgn="base" hangingPunct="1">
        <a:lnSpc>
          <a:spcPct val="100000"/>
        </a:lnSpc>
        <a:spcBef>
          <a:spcPts val="0"/>
        </a:spcBef>
        <a:spcAft>
          <a:spcPts val="0"/>
        </a:spcAft>
        <a:buClr>
          <a:schemeClr val="accent4"/>
        </a:buClr>
        <a:buSzPct val="80000"/>
        <a:buFont typeface="Arial" panose="020B0604020202020204" pitchFamily="34" charset="0"/>
        <a:buChar char="•"/>
        <a:defRPr sz="1600" b="0" i="0" kern="1200">
          <a:solidFill>
            <a:schemeClr val="bg1"/>
          </a:solidFill>
          <a:latin typeface="Arial" panose="020B0604020202020204" pitchFamily="34" charset="0"/>
          <a:ea typeface="ＭＳ Ｐゴシック" charset="0"/>
          <a:cs typeface="Arial" panose="020B0604020202020204" pitchFamily="34" charset="0"/>
        </a:defRPr>
      </a:lvl4pPr>
      <a:lvl5pPr marL="1427163" indent="-168275" algn="l" rtl="0" eaLnBrk="1" fontAlgn="base" hangingPunct="1">
        <a:lnSpc>
          <a:spcPct val="100000"/>
        </a:lnSpc>
        <a:spcBef>
          <a:spcPts val="0"/>
        </a:spcBef>
        <a:spcAft>
          <a:spcPts val="0"/>
        </a:spcAft>
        <a:buClr>
          <a:schemeClr val="accent4"/>
        </a:buClr>
        <a:buSzPct val="80000"/>
        <a:buFont typeface="Arial" panose="020B0604020202020204" pitchFamily="34" charset="0"/>
        <a:buChar char="•"/>
        <a:defRPr sz="1600" b="0" i="0" kern="1200">
          <a:solidFill>
            <a:schemeClr val="bg1"/>
          </a:solidFill>
          <a:latin typeface="Arial" panose="020B0604020202020204" pitchFamily="34" charset="0"/>
          <a:ea typeface="ＭＳ Ｐゴシック" charset="0"/>
          <a:cs typeface="Arial" panose="020B0604020202020204" pitchFamily="34" charset="0"/>
        </a:defRPr>
      </a:lvl5pPr>
      <a:lvl6pPr marL="16550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6pPr>
      <a:lvl7pPr marL="18836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7pPr>
      <a:lvl8pPr marL="21122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8pPr>
      <a:lvl9pPr marL="23408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4" orient="horz" pos="210" userDrawn="1">
          <p15:clr>
            <a:srgbClr val="F26B43"/>
          </p15:clr>
        </p15:guide>
        <p15:guide id="5" orient="horz" pos="4110" userDrawn="1">
          <p15:clr>
            <a:srgbClr val="F26B43"/>
          </p15:clr>
        </p15:guide>
        <p15:guide id="6" pos="7469" userDrawn="1">
          <p15:clr>
            <a:srgbClr val="F26B43"/>
          </p15:clr>
        </p15:guide>
        <p15:guide id="7" pos="211" userDrawn="1">
          <p15:clr>
            <a:srgbClr val="F26B43"/>
          </p15:clr>
        </p15:guide>
        <p15:guide id="8" pos="2026" userDrawn="1">
          <p15:clr>
            <a:srgbClr val="F26B43"/>
          </p15:clr>
        </p15:guide>
        <p15:guide id="9" pos="565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48.xml"/><Relationship Id="rId5" Type="http://schemas.openxmlformats.org/officeDocument/2006/relationships/image" Target="../media/image27.png"/><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7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1.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7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80.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1.xml"/><Relationship Id="rId5" Type="http://schemas.openxmlformats.org/officeDocument/2006/relationships/image" Target="../media/image27.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71.xml"/><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1.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71.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71.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2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87.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7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72.xml"/><Relationship Id="rId5" Type="http://schemas.openxmlformats.org/officeDocument/2006/relationships/image" Target="../media/image27.png"/><Relationship Id="rId4" Type="http://schemas.openxmlformats.org/officeDocument/2006/relationships/hyperlink" Target="https://www.youtube.com/watch?v=PV8pLZpIG1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80.xml"/><Relationship Id="rId6" Type="http://schemas.openxmlformats.org/officeDocument/2006/relationships/image" Target="../media/image27.png"/><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8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71.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71.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71.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71.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71.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71.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71.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1.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1.xml"/><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1.xml"/><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1.xml"/><Relationship Id="rId6" Type="http://schemas.openxmlformats.org/officeDocument/2006/relationships/image" Target="../media/image32.png"/><Relationship Id="rId5" Type="http://schemas.openxmlformats.org/officeDocument/2006/relationships/image" Target="../media/image27.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8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D4AB6-5AE4-F6D3-DB7B-D9D415B08F69}"/>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099377CB-6A63-BE43-74A0-46D7B3818287}"/>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2800" t="1731" r="4531" b="2400"/>
          <a:stretch>
            <a:fillRect/>
          </a:stretch>
        </p:blipFill>
        <p:spPr>
          <a:xfrm>
            <a:off x="0" y="-1"/>
            <a:ext cx="12192001" cy="6858001"/>
          </a:xfrm>
          <a:prstGeom prst="rect">
            <a:avLst/>
          </a:prstGeom>
        </p:spPr>
      </p:pic>
      <p:pic>
        <p:nvPicPr>
          <p:cNvPr id="7" name="Picture 6">
            <a:extLst>
              <a:ext uri="{FF2B5EF4-FFF2-40B4-BE49-F238E27FC236}">
                <a16:creationId xmlns:a16="http://schemas.microsoft.com/office/drawing/2014/main" id="{32E0C65A-A110-8C91-725C-19B41573A4BA}"/>
              </a:ext>
            </a:extLst>
          </p:cNvPr>
          <p:cNvPicPr>
            <a:picLocks noChangeAspect="1"/>
          </p:cNvPicPr>
          <p:nvPr/>
        </p:nvPicPr>
        <p:blipFill>
          <a:blip r:embed="rId4"/>
          <a:stretch>
            <a:fillRect/>
          </a:stretch>
        </p:blipFill>
        <p:spPr>
          <a:xfrm>
            <a:off x="11098113" y="62769"/>
            <a:ext cx="940000" cy="541212"/>
          </a:xfrm>
          <a:prstGeom prst="rect">
            <a:avLst/>
          </a:prstGeom>
        </p:spPr>
      </p:pic>
      <p:sp>
        <p:nvSpPr>
          <p:cNvPr id="3" name="Title 1">
            <a:extLst>
              <a:ext uri="{FF2B5EF4-FFF2-40B4-BE49-F238E27FC236}">
                <a16:creationId xmlns:a16="http://schemas.microsoft.com/office/drawing/2014/main" id="{477722F1-9C9F-F9B7-96C4-68C441A159ED}"/>
              </a:ext>
            </a:extLst>
          </p:cNvPr>
          <p:cNvSpPr txBox="1">
            <a:spLocks/>
          </p:cNvSpPr>
          <p:nvPr/>
        </p:nvSpPr>
        <p:spPr>
          <a:xfrm>
            <a:off x="2387827" y="4876388"/>
            <a:ext cx="7127422" cy="1232807"/>
          </a:xfrm>
          <a:prstGeom prst="rect">
            <a:avLst/>
          </a:prstGeom>
        </p:spPr>
        <p:txBody>
          <a:bodyPr vert="horz" lIns="0" tIns="0" rIns="0" bIns="0" rtlCol="0" anchor="t">
            <a:noAutofit/>
          </a:bodyPr>
          <a:lstStyle>
            <a:lvl1pPr algn="l" rtl="0" eaLnBrk="1" fontAlgn="base" hangingPunct="1">
              <a:lnSpc>
                <a:spcPct val="85000"/>
              </a:lnSpc>
              <a:spcBef>
                <a:spcPct val="0"/>
              </a:spcBef>
              <a:spcAft>
                <a:spcPct val="0"/>
              </a:spcAft>
              <a:defRPr sz="3000" b="0" i="0" kern="1200" spc="-50">
                <a:solidFill>
                  <a:schemeClr val="bg1"/>
                </a:solidFill>
                <a:latin typeface="Arial" panose="020B0604020202020204" pitchFamily="34" charset="0"/>
                <a:ea typeface="ＭＳ Ｐゴシック" charset="0"/>
                <a:cs typeface="Arial" panose="020B0604020202020204" pitchFamily="34" charset="0"/>
              </a:defRPr>
            </a:lvl1pPr>
            <a:lvl2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2pPr>
            <a:lvl3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3pPr>
            <a:lvl4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4pPr>
            <a:lvl5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5pPr>
            <a:lvl6pPr marL="457200" algn="l" rtl="0" eaLnBrk="1" fontAlgn="base" hangingPunct="1">
              <a:lnSpc>
                <a:spcPct val="85000"/>
              </a:lnSpc>
              <a:spcBef>
                <a:spcPct val="0"/>
              </a:spcBef>
              <a:spcAft>
                <a:spcPct val="0"/>
              </a:spcAft>
              <a:defRPr sz="3600" b="1">
                <a:solidFill>
                  <a:schemeClr val="accent1"/>
                </a:solidFill>
                <a:latin typeface="Calibri" charset="0"/>
              </a:defRPr>
            </a:lvl6pPr>
            <a:lvl7pPr marL="914400" algn="l" rtl="0" eaLnBrk="1" fontAlgn="base" hangingPunct="1">
              <a:lnSpc>
                <a:spcPct val="85000"/>
              </a:lnSpc>
              <a:spcBef>
                <a:spcPct val="0"/>
              </a:spcBef>
              <a:spcAft>
                <a:spcPct val="0"/>
              </a:spcAft>
              <a:defRPr sz="3600" b="1">
                <a:solidFill>
                  <a:schemeClr val="accent1"/>
                </a:solidFill>
                <a:latin typeface="Calibri" charset="0"/>
              </a:defRPr>
            </a:lvl7pPr>
            <a:lvl8pPr marL="1371600" algn="l" rtl="0" eaLnBrk="1" fontAlgn="base" hangingPunct="1">
              <a:lnSpc>
                <a:spcPct val="85000"/>
              </a:lnSpc>
              <a:spcBef>
                <a:spcPct val="0"/>
              </a:spcBef>
              <a:spcAft>
                <a:spcPct val="0"/>
              </a:spcAft>
              <a:defRPr sz="3600" b="1">
                <a:solidFill>
                  <a:schemeClr val="accent1"/>
                </a:solidFill>
                <a:latin typeface="Calibri" charset="0"/>
              </a:defRPr>
            </a:lvl8pPr>
            <a:lvl9pPr marL="1828800" algn="l" rtl="0" eaLnBrk="1" fontAlgn="base" hangingPunct="1">
              <a:lnSpc>
                <a:spcPct val="85000"/>
              </a:lnSpc>
              <a:spcBef>
                <a:spcPct val="0"/>
              </a:spcBef>
              <a:spcAft>
                <a:spcPct val="0"/>
              </a:spcAft>
              <a:defRPr sz="3600" b="1">
                <a:solidFill>
                  <a:schemeClr val="accent1"/>
                </a:solidFill>
                <a:latin typeface="Calibri" charset="0"/>
              </a:defRPr>
            </a:lvl9pPr>
          </a:lstStyle>
          <a:p>
            <a:pPr algn="ctr"/>
            <a:r>
              <a:rPr lang="en-US" sz="4800" dirty="0"/>
              <a:t>Eras in mobile graphics</a:t>
            </a:r>
          </a:p>
        </p:txBody>
      </p:sp>
      <p:sp>
        <p:nvSpPr>
          <p:cNvPr id="6" name="Text Placeholder 3">
            <a:extLst>
              <a:ext uri="{FF2B5EF4-FFF2-40B4-BE49-F238E27FC236}">
                <a16:creationId xmlns:a16="http://schemas.microsoft.com/office/drawing/2014/main" id="{A0EF30BE-90A6-B34F-38B2-9E409F7A01D7}"/>
              </a:ext>
            </a:extLst>
          </p:cNvPr>
          <p:cNvSpPr txBox="1">
            <a:spLocks/>
          </p:cNvSpPr>
          <p:nvPr/>
        </p:nvSpPr>
        <p:spPr>
          <a:xfrm>
            <a:off x="5184549" y="5795277"/>
            <a:ext cx="2881312" cy="209279"/>
          </a:xfrm>
          <a:prstGeom prst="rect">
            <a:avLst/>
          </a:prstGeom>
        </p:spPr>
        <p:txBody>
          <a:bodyPr/>
          <a:lstStyle>
            <a:lvl1pPr marL="342900" indent="-342900" algn="l" rtl="0" eaLnBrk="1" fontAlgn="base" hangingPunct="1">
              <a:lnSpc>
                <a:spcPct val="100000"/>
              </a:lnSpc>
              <a:spcBef>
                <a:spcPts val="600"/>
              </a:spcBef>
              <a:spcAft>
                <a:spcPts val="0"/>
              </a:spcAft>
              <a:buClr>
                <a:srgbClr val="6E2FF1"/>
              </a:buClr>
              <a:buSzPct val="80000"/>
              <a:buFont typeface="Arial" panose="020B0604020202020204" pitchFamily="34" charset="0"/>
              <a:buChar char="•"/>
              <a:defRPr sz="2000" b="0" i="0" kern="1200">
                <a:solidFill>
                  <a:srgbClr val="333E48"/>
                </a:solidFill>
                <a:latin typeface="Arial" panose="020B0604020202020204" pitchFamily="34" charset="0"/>
                <a:ea typeface="ＭＳ Ｐゴシック" charset="0"/>
                <a:cs typeface="Arial" panose="020B0604020202020204" pitchFamily="34" charset="0"/>
              </a:defRPr>
            </a:lvl1pPr>
            <a:lvl2pPr marL="581343" indent="-166688" algn="l" rtl="0" eaLnBrk="1" fontAlgn="base" hangingPunct="1">
              <a:lnSpc>
                <a:spcPct val="100000"/>
              </a:lnSpc>
              <a:spcBef>
                <a:spcPts val="0"/>
              </a:spcBef>
              <a:spcAft>
                <a:spcPts val="0"/>
              </a:spcAft>
              <a:buClr>
                <a:srgbClr val="6E2FF1"/>
              </a:buClr>
              <a:buSzPct val="80000"/>
              <a:buFont typeface="Arial" panose="020B0604020202020204" pitchFamily="34" charset="0"/>
              <a:buChar char="•"/>
              <a:defRPr sz="1800" b="0" i="0" kern="1200">
                <a:solidFill>
                  <a:srgbClr val="333E48"/>
                </a:solidFill>
                <a:latin typeface="Arial" panose="020B0604020202020204" pitchFamily="34" charset="0"/>
                <a:ea typeface="ＭＳ Ｐゴシック" charset="0"/>
                <a:cs typeface="Arial" panose="020B0604020202020204" pitchFamily="34" charset="0"/>
              </a:defRPr>
            </a:lvl2pPr>
            <a:lvl3pPr marL="855663" indent="-166688" algn="l" rtl="0" eaLnBrk="1" fontAlgn="base" hangingPunct="1">
              <a:lnSpc>
                <a:spcPct val="100000"/>
              </a:lnSpc>
              <a:spcBef>
                <a:spcPts val="0"/>
              </a:spcBef>
              <a:spcAft>
                <a:spcPts val="0"/>
              </a:spcAft>
              <a:buClr>
                <a:srgbClr val="6E2FF1"/>
              </a:buClr>
              <a:buSzPct val="80000"/>
              <a:buFont typeface="Arial" panose="020B0604020202020204" pitchFamily="34" charset="0"/>
              <a:buChar char="•"/>
              <a:defRPr sz="1600" b="0" i="0" kern="1200">
                <a:solidFill>
                  <a:srgbClr val="333E48"/>
                </a:solidFill>
                <a:latin typeface="Arial" panose="020B0604020202020204" pitchFamily="34" charset="0"/>
                <a:ea typeface="ＭＳ Ｐゴシック" charset="0"/>
                <a:cs typeface="Arial" panose="020B0604020202020204" pitchFamily="34" charset="0"/>
              </a:defRPr>
            </a:lvl3pPr>
            <a:lvl4pPr marL="1201738" indent="-173038" algn="l" rtl="0" eaLnBrk="1" fontAlgn="base" hangingPunct="1">
              <a:lnSpc>
                <a:spcPct val="100000"/>
              </a:lnSpc>
              <a:spcBef>
                <a:spcPts val="0"/>
              </a:spcBef>
              <a:spcAft>
                <a:spcPts val="0"/>
              </a:spcAft>
              <a:buClr>
                <a:srgbClr val="6E2FF1"/>
              </a:buClr>
              <a:buSzPct val="80000"/>
              <a:buFont typeface="Arial" panose="020B0604020202020204" pitchFamily="34" charset="0"/>
              <a:buChar char="•"/>
              <a:defRPr sz="1600" b="0" i="0" kern="1200">
                <a:solidFill>
                  <a:srgbClr val="333E48"/>
                </a:solidFill>
                <a:latin typeface="Arial" panose="020B0604020202020204" pitchFamily="34" charset="0"/>
                <a:ea typeface="ＭＳ Ｐゴシック" charset="0"/>
                <a:cs typeface="Arial" panose="020B0604020202020204" pitchFamily="34" charset="0"/>
              </a:defRPr>
            </a:lvl4pPr>
            <a:lvl5pPr marL="1427163" indent="-168275" algn="l" rtl="0" eaLnBrk="1" fontAlgn="base" hangingPunct="1">
              <a:lnSpc>
                <a:spcPct val="100000"/>
              </a:lnSpc>
              <a:spcBef>
                <a:spcPts val="0"/>
              </a:spcBef>
              <a:spcAft>
                <a:spcPts val="0"/>
              </a:spcAft>
              <a:buClr>
                <a:srgbClr val="6E2FF1"/>
              </a:buClr>
              <a:buSzPct val="80000"/>
              <a:buFont typeface="Arial" panose="020B0604020202020204" pitchFamily="34" charset="0"/>
              <a:buChar char="•"/>
              <a:defRPr sz="1600" b="0" i="0" kern="1200">
                <a:solidFill>
                  <a:srgbClr val="333E48"/>
                </a:solidFill>
                <a:latin typeface="Arial" panose="020B0604020202020204" pitchFamily="34" charset="0"/>
                <a:ea typeface="ＭＳ Ｐゴシック" charset="0"/>
                <a:cs typeface="Arial" panose="020B0604020202020204" pitchFamily="34" charset="0"/>
              </a:defRPr>
            </a:lvl5pPr>
            <a:lvl6pPr marL="16550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6pPr>
            <a:lvl7pPr marL="18836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7pPr>
            <a:lvl8pPr marL="21122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8pPr>
            <a:lvl9pPr marL="23408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9pPr>
          </a:lstStyle>
          <a:p>
            <a:pPr marL="0" indent="0">
              <a:buNone/>
            </a:pPr>
            <a:r>
              <a:rPr lang="en-US" dirty="0">
                <a:solidFill>
                  <a:schemeClr val="bg1"/>
                </a:solidFill>
              </a:rPr>
              <a:t>Sam Martin</a:t>
            </a:r>
          </a:p>
        </p:txBody>
      </p:sp>
      <p:pic>
        <p:nvPicPr>
          <p:cNvPr id="8" name="Picture 7">
            <a:extLst>
              <a:ext uri="{FF2B5EF4-FFF2-40B4-BE49-F238E27FC236}">
                <a16:creationId xmlns:a16="http://schemas.microsoft.com/office/drawing/2014/main" id="{9DB7A695-8914-4B72-5EB7-46CF5C295E71}"/>
              </a:ext>
            </a:extLst>
          </p:cNvPr>
          <p:cNvPicPr>
            <a:picLocks noChangeAspect="1"/>
          </p:cNvPicPr>
          <p:nvPr/>
        </p:nvPicPr>
        <p:blipFill>
          <a:blip r:embed="rId5">
            <a:alphaModFix/>
          </a:blip>
          <a:stretch>
            <a:fillRect/>
          </a:stretch>
        </p:blipFill>
        <p:spPr>
          <a:xfrm>
            <a:off x="29684" y="0"/>
            <a:ext cx="3460208" cy="750319"/>
          </a:xfrm>
          <a:prstGeom prst="rect">
            <a:avLst/>
          </a:prstGeom>
        </p:spPr>
      </p:pic>
    </p:spTree>
    <p:extLst>
      <p:ext uri="{BB962C8B-B14F-4D97-AF65-F5344CB8AC3E}">
        <p14:creationId xmlns:p14="http://schemas.microsoft.com/office/powerpoint/2010/main" val="2285171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A868C-B3F8-C5B6-4B03-45B9B7CBA5E4}"/>
              </a:ext>
            </a:extLst>
          </p:cNvPr>
          <p:cNvSpPr>
            <a:spLocks noGrp="1"/>
          </p:cNvSpPr>
          <p:nvPr>
            <p:ph type="title"/>
          </p:nvPr>
        </p:nvSpPr>
        <p:spPr/>
        <p:txBody>
          <a:bodyPr/>
          <a:lstStyle/>
          <a:p>
            <a:r>
              <a:rPr lang="en-GB" dirty="0"/>
              <a:t>Everyone loves a </a:t>
            </a:r>
            <a:r>
              <a:rPr lang="en-GB" dirty="0" err="1"/>
              <a:t>renderpass</a:t>
            </a:r>
            <a:r>
              <a:rPr lang="en-GB" dirty="0"/>
              <a:t>!</a:t>
            </a:r>
            <a:br>
              <a:rPr lang="en-GB" dirty="0"/>
            </a:br>
            <a:endParaRPr lang="en-GB" dirty="0"/>
          </a:p>
        </p:txBody>
      </p:sp>
      <p:graphicFrame>
        <p:nvGraphicFramePr>
          <p:cNvPr id="5" name="Content Placeholder 4">
            <a:extLst>
              <a:ext uri="{FF2B5EF4-FFF2-40B4-BE49-F238E27FC236}">
                <a16:creationId xmlns:a16="http://schemas.microsoft.com/office/drawing/2014/main" id="{EAB8D8E6-B5F9-CBAC-0680-12402379AC0B}"/>
              </a:ext>
            </a:extLst>
          </p:cNvPr>
          <p:cNvGraphicFramePr>
            <a:graphicFrameLocks noGrp="1"/>
          </p:cNvGraphicFramePr>
          <p:nvPr>
            <p:ph idx="1"/>
            <p:extLst>
              <p:ext uri="{D42A27DB-BD31-4B8C-83A1-F6EECF244321}">
                <p14:modId xmlns:p14="http://schemas.microsoft.com/office/powerpoint/2010/main" val="2278161300"/>
              </p:ext>
            </p:extLst>
          </p:nvPr>
        </p:nvGraphicFramePr>
        <p:xfrm>
          <a:off x="334963" y="919516"/>
          <a:ext cx="11522074" cy="43318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AB88E2D6-EAFB-5182-D32D-1E7B4B36095A}"/>
              </a:ext>
            </a:extLst>
          </p:cNvPr>
          <p:cNvSpPr txBox="1">
            <a:spLocks/>
          </p:cNvSpPr>
          <p:nvPr/>
        </p:nvSpPr>
        <p:spPr>
          <a:xfrm>
            <a:off x="542780" y="4987528"/>
            <a:ext cx="11522073" cy="527685"/>
          </a:xfrm>
          <a:prstGeom prst="rect">
            <a:avLst/>
          </a:prstGeom>
        </p:spPr>
        <p:txBody>
          <a:bodyPr vert="horz" lIns="0" tIns="0" rIns="0" bIns="0" rtlCol="0" anchor="t">
            <a:noAutofit/>
          </a:bodyPr>
          <a:lstStyle>
            <a:lvl1pPr algn="l" rtl="0" eaLnBrk="1" fontAlgn="base" hangingPunct="1">
              <a:lnSpc>
                <a:spcPct val="85000"/>
              </a:lnSpc>
              <a:spcBef>
                <a:spcPct val="0"/>
              </a:spcBef>
              <a:spcAft>
                <a:spcPct val="0"/>
              </a:spcAft>
              <a:defRPr sz="3000" b="0" i="0" kern="1200" spc="-50">
                <a:solidFill>
                  <a:schemeClr val="bg1"/>
                </a:solidFill>
                <a:latin typeface="Arial" panose="020B0604020202020204" pitchFamily="34" charset="0"/>
                <a:ea typeface="ＭＳ Ｐゴシック" charset="0"/>
                <a:cs typeface="Arial" panose="020B0604020202020204" pitchFamily="34" charset="0"/>
              </a:defRPr>
            </a:lvl1pPr>
            <a:lvl2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2pPr>
            <a:lvl3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3pPr>
            <a:lvl4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4pPr>
            <a:lvl5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5pPr>
            <a:lvl6pPr marL="457200" algn="l" rtl="0" eaLnBrk="1" fontAlgn="base" hangingPunct="1">
              <a:lnSpc>
                <a:spcPct val="85000"/>
              </a:lnSpc>
              <a:spcBef>
                <a:spcPct val="0"/>
              </a:spcBef>
              <a:spcAft>
                <a:spcPct val="0"/>
              </a:spcAft>
              <a:defRPr sz="3600" b="1">
                <a:solidFill>
                  <a:schemeClr val="accent1"/>
                </a:solidFill>
                <a:latin typeface="Calibri" charset="0"/>
              </a:defRPr>
            </a:lvl6pPr>
            <a:lvl7pPr marL="914400" algn="l" rtl="0" eaLnBrk="1" fontAlgn="base" hangingPunct="1">
              <a:lnSpc>
                <a:spcPct val="85000"/>
              </a:lnSpc>
              <a:spcBef>
                <a:spcPct val="0"/>
              </a:spcBef>
              <a:spcAft>
                <a:spcPct val="0"/>
              </a:spcAft>
              <a:defRPr sz="3600" b="1">
                <a:solidFill>
                  <a:schemeClr val="accent1"/>
                </a:solidFill>
                <a:latin typeface="Calibri" charset="0"/>
              </a:defRPr>
            </a:lvl7pPr>
            <a:lvl8pPr marL="1371600" algn="l" rtl="0" eaLnBrk="1" fontAlgn="base" hangingPunct="1">
              <a:lnSpc>
                <a:spcPct val="85000"/>
              </a:lnSpc>
              <a:spcBef>
                <a:spcPct val="0"/>
              </a:spcBef>
              <a:spcAft>
                <a:spcPct val="0"/>
              </a:spcAft>
              <a:defRPr sz="3600" b="1">
                <a:solidFill>
                  <a:schemeClr val="accent1"/>
                </a:solidFill>
                <a:latin typeface="Calibri" charset="0"/>
              </a:defRPr>
            </a:lvl8pPr>
            <a:lvl9pPr marL="1828800" algn="l" rtl="0" eaLnBrk="1" fontAlgn="base" hangingPunct="1">
              <a:lnSpc>
                <a:spcPct val="85000"/>
              </a:lnSpc>
              <a:spcBef>
                <a:spcPct val="0"/>
              </a:spcBef>
              <a:spcAft>
                <a:spcPct val="0"/>
              </a:spcAft>
              <a:defRPr sz="3600" b="1">
                <a:solidFill>
                  <a:schemeClr val="accent1"/>
                </a:solidFill>
                <a:latin typeface="Calibri" charset="0"/>
              </a:defRPr>
            </a:lvl9pPr>
          </a:lstStyle>
          <a:p>
            <a:r>
              <a:rPr lang="en-GB" sz="2400" dirty="0" err="1"/>
              <a:t>Renderpasses</a:t>
            </a:r>
            <a:r>
              <a:rPr lang="en-GB" sz="2400" dirty="0"/>
              <a:t> aren’t as expensive as they were</a:t>
            </a:r>
          </a:p>
          <a:p>
            <a:endParaRPr lang="en-GB" sz="2400" dirty="0"/>
          </a:p>
          <a:p>
            <a:r>
              <a:rPr lang="en-GB" sz="2400" dirty="0">
                <a:solidFill>
                  <a:schemeClr val="accent4"/>
                </a:solidFill>
              </a:rPr>
              <a:t>Mobile GPUs remain (mostly) tilers, so the concept still matters</a:t>
            </a:r>
            <a:br>
              <a:rPr lang="en-GB" sz="2400" dirty="0">
                <a:solidFill>
                  <a:schemeClr val="accent4"/>
                </a:solidFill>
              </a:rPr>
            </a:br>
            <a:endParaRPr lang="en-GB" sz="2400" dirty="0">
              <a:solidFill>
                <a:schemeClr val="accent4"/>
              </a:solidFill>
            </a:endParaRPr>
          </a:p>
        </p:txBody>
      </p:sp>
      <p:pic>
        <p:nvPicPr>
          <p:cNvPr id="3" name="Picture 2">
            <a:extLst>
              <a:ext uri="{FF2B5EF4-FFF2-40B4-BE49-F238E27FC236}">
                <a16:creationId xmlns:a16="http://schemas.microsoft.com/office/drawing/2014/main" id="{EA4424EC-0D2A-4FAB-9713-4113A51BF87B}"/>
              </a:ext>
            </a:extLst>
          </p:cNvPr>
          <p:cNvPicPr>
            <a:picLocks noChangeAspect="1"/>
          </p:cNvPicPr>
          <p:nvPr/>
        </p:nvPicPr>
        <p:blipFill>
          <a:blip r:embed="rId8">
            <a:alphaModFix/>
          </a:blip>
          <a:stretch>
            <a:fillRect/>
          </a:stretch>
        </p:blipFill>
        <p:spPr>
          <a:xfrm>
            <a:off x="9758497" y="12032"/>
            <a:ext cx="2433503" cy="527686"/>
          </a:xfrm>
          <a:prstGeom prst="rect">
            <a:avLst/>
          </a:prstGeom>
        </p:spPr>
      </p:pic>
    </p:spTree>
    <p:extLst>
      <p:ext uri="{BB962C8B-B14F-4D97-AF65-F5344CB8AC3E}">
        <p14:creationId xmlns:p14="http://schemas.microsoft.com/office/powerpoint/2010/main" val="2619967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98E06-CEE9-0370-5591-E6BD6BEAFD2E}"/>
              </a:ext>
            </a:extLst>
          </p:cNvPr>
          <p:cNvSpPr>
            <a:spLocks noGrp="1"/>
          </p:cNvSpPr>
          <p:nvPr>
            <p:ph type="title"/>
          </p:nvPr>
        </p:nvSpPr>
        <p:spPr/>
        <p:txBody>
          <a:bodyPr/>
          <a:lstStyle/>
          <a:p>
            <a:r>
              <a:rPr lang="en-GB" dirty="0"/>
              <a:t>The big beautiful vision that was on-chip rendering</a:t>
            </a:r>
            <a:endParaRPr lang="en-US" dirty="0"/>
          </a:p>
        </p:txBody>
      </p:sp>
      <p:sp>
        <p:nvSpPr>
          <p:cNvPr id="3" name="Content Placeholder 2">
            <a:extLst>
              <a:ext uri="{FF2B5EF4-FFF2-40B4-BE49-F238E27FC236}">
                <a16:creationId xmlns:a16="http://schemas.microsoft.com/office/drawing/2014/main" id="{6610AA9D-E816-F920-51B2-F9D60FC291B6}"/>
              </a:ext>
            </a:extLst>
          </p:cNvPr>
          <p:cNvSpPr>
            <a:spLocks noGrp="1"/>
          </p:cNvSpPr>
          <p:nvPr>
            <p:ph idx="1"/>
          </p:nvPr>
        </p:nvSpPr>
        <p:spPr/>
        <p:txBody>
          <a:bodyPr/>
          <a:lstStyle/>
          <a:p>
            <a:r>
              <a:rPr lang="en-US" sz="2800" dirty="0">
                <a:solidFill>
                  <a:schemeClr val="accent5"/>
                </a:solidFill>
              </a:rPr>
              <a:t>An exciting looking opportunity!</a:t>
            </a:r>
          </a:p>
          <a:p>
            <a:endParaRPr lang="en-US" sz="2800" dirty="0"/>
          </a:p>
          <a:p>
            <a:r>
              <a:rPr lang="en-US" sz="2800" dirty="0">
                <a:solidFill>
                  <a:schemeClr val="accent3"/>
                </a:solidFill>
              </a:rPr>
              <a:t>Cross vendor support?</a:t>
            </a:r>
          </a:p>
          <a:p>
            <a:endParaRPr lang="en-US" sz="2800" dirty="0"/>
          </a:p>
          <a:p>
            <a:r>
              <a:rPr lang="en-US" sz="2800" dirty="0">
                <a:solidFill>
                  <a:schemeClr val="bg2"/>
                </a:solidFill>
              </a:rPr>
              <a:t>Vulkan </a:t>
            </a:r>
            <a:r>
              <a:rPr lang="en-US" sz="2800" dirty="0" err="1">
                <a:solidFill>
                  <a:schemeClr val="bg2"/>
                </a:solidFill>
              </a:rPr>
              <a:t>subpasses</a:t>
            </a:r>
            <a:endParaRPr lang="en-US" sz="2800" dirty="0">
              <a:solidFill>
                <a:schemeClr val="bg2"/>
              </a:solidFill>
            </a:endParaRPr>
          </a:p>
          <a:p>
            <a:endParaRPr lang="en-US" sz="2800" dirty="0"/>
          </a:p>
          <a:p>
            <a:endParaRPr lang="en-US" sz="2800" dirty="0"/>
          </a:p>
          <a:p>
            <a:r>
              <a:rPr lang="en-US" sz="2800" dirty="0">
                <a:solidFill>
                  <a:schemeClr val="accent4"/>
                </a:solidFill>
              </a:rPr>
              <a:t>Long term, viable cross vendor support matters</a:t>
            </a:r>
          </a:p>
          <a:p>
            <a:r>
              <a:rPr lang="en-US" sz="2800" dirty="0">
                <a:solidFill>
                  <a:schemeClr val="accent4"/>
                </a:solidFill>
              </a:rPr>
              <a:t>Having the correct timeline matters</a:t>
            </a:r>
          </a:p>
          <a:p>
            <a:r>
              <a:rPr lang="en-US" sz="2800" dirty="0">
                <a:solidFill>
                  <a:schemeClr val="accent4"/>
                </a:solidFill>
              </a:rPr>
              <a:t>Getting things wrong is bad</a:t>
            </a:r>
          </a:p>
          <a:p>
            <a:endParaRPr lang="en-US" sz="2800" dirty="0"/>
          </a:p>
          <a:p>
            <a:endParaRPr lang="en-US" sz="2800" dirty="0"/>
          </a:p>
        </p:txBody>
      </p:sp>
      <p:pic>
        <p:nvPicPr>
          <p:cNvPr id="4" name="Picture 3">
            <a:extLst>
              <a:ext uri="{FF2B5EF4-FFF2-40B4-BE49-F238E27FC236}">
                <a16:creationId xmlns:a16="http://schemas.microsoft.com/office/drawing/2014/main" id="{EEB513CF-EF0B-7487-B531-CB4651DC1250}"/>
              </a:ext>
            </a:extLst>
          </p:cNvPr>
          <p:cNvPicPr>
            <a:picLocks noChangeAspect="1"/>
          </p:cNvPicPr>
          <p:nvPr/>
        </p:nvPicPr>
        <p:blipFill>
          <a:blip r:embed="rId3">
            <a:alphaModFix/>
          </a:blip>
          <a:stretch>
            <a:fillRect/>
          </a:stretch>
        </p:blipFill>
        <p:spPr>
          <a:xfrm>
            <a:off x="9758497" y="0"/>
            <a:ext cx="2433503" cy="527686"/>
          </a:xfrm>
          <a:prstGeom prst="rect">
            <a:avLst/>
          </a:prstGeom>
        </p:spPr>
      </p:pic>
    </p:spTree>
    <p:extLst>
      <p:ext uri="{BB962C8B-B14F-4D97-AF65-F5344CB8AC3E}">
        <p14:creationId xmlns:p14="http://schemas.microsoft.com/office/powerpoint/2010/main" val="136810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E2797-6BE6-0B8E-6F6D-B42527D35CBB}"/>
              </a:ext>
            </a:extLst>
          </p:cNvPr>
          <p:cNvSpPr>
            <a:spLocks noGrp="1"/>
          </p:cNvSpPr>
          <p:nvPr>
            <p:ph type="title"/>
          </p:nvPr>
        </p:nvSpPr>
        <p:spPr/>
        <p:txBody>
          <a:bodyPr/>
          <a:lstStyle/>
          <a:p>
            <a:r>
              <a:rPr lang="en-GB" dirty="0"/>
              <a:t>Future of tiling?</a:t>
            </a:r>
          </a:p>
        </p:txBody>
      </p:sp>
      <p:sp>
        <p:nvSpPr>
          <p:cNvPr id="3" name="Content Placeholder 2">
            <a:extLst>
              <a:ext uri="{FF2B5EF4-FFF2-40B4-BE49-F238E27FC236}">
                <a16:creationId xmlns:a16="http://schemas.microsoft.com/office/drawing/2014/main" id="{D57003A9-9E3F-B562-3B9A-B790597A6C4F}"/>
              </a:ext>
            </a:extLst>
          </p:cNvPr>
          <p:cNvSpPr>
            <a:spLocks noGrp="1"/>
          </p:cNvSpPr>
          <p:nvPr>
            <p:ph idx="1"/>
          </p:nvPr>
        </p:nvSpPr>
        <p:spPr/>
        <p:txBody>
          <a:bodyPr/>
          <a:lstStyle/>
          <a:p>
            <a:r>
              <a:rPr lang="en-GB" sz="2400" dirty="0" err="1"/>
              <a:t>Subpasses</a:t>
            </a:r>
            <a:r>
              <a:rPr lang="en-GB" sz="2400" dirty="0"/>
              <a:t> have been killed, </a:t>
            </a:r>
            <a:r>
              <a:rPr lang="en-GB" sz="2400" dirty="0" err="1"/>
              <a:t>renderpasses</a:t>
            </a:r>
            <a:r>
              <a:rPr lang="en-GB" sz="2400" dirty="0"/>
              <a:t> live on</a:t>
            </a:r>
          </a:p>
          <a:p>
            <a:pPr marL="0" indent="0">
              <a:buNone/>
            </a:pPr>
            <a:endParaRPr lang="en-GB" sz="2400" dirty="0"/>
          </a:p>
          <a:p>
            <a:r>
              <a:rPr lang="en-GB" sz="2400" dirty="0"/>
              <a:t>Moar meshes! </a:t>
            </a:r>
            <a:r>
              <a:rPr lang="en-GB" sz="2400" dirty="0">
                <a:sym typeface="Wingdings" panose="05000000000000000000" pitchFamily="2" charset="2"/>
              </a:rPr>
              <a:t> </a:t>
            </a:r>
            <a:r>
              <a:rPr lang="en-GB" sz="2400" dirty="0" err="1">
                <a:sym typeface="Wingdings" panose="05000000000000000000" pitchFamily="2" charset="2"/>
              </a:rPr>
              <a:t>moar</a:t>
            </a:r>
            <a:r>
              <a:rPr lang="en-GB" sz="2400" dirty="0">
                <a:sym typeface="Wingdings" panose="05000000000000000000" pitchFamily="2" charset="2"/>
              </a:rPr>
              <a:t> tris!  </a:t>
            </a:r>
            <a:r>
              <a:rPr lang="en-GB" sz="2400" dirty="0" err="1">
                <a:sym typeface="Wingdings" panose="05000000000000000000" pitchFamily="2" charset="2"/>
              </a:rPr>
              <a:t>moar</a:t>
            </a:r>
            <a:r>
              <a:rPr lang="en-GB" sz="2400" dirty="0">
                <a:sym typeface="Wingdings" panose="05000000000000000000" pitchFamily="2" charset="2"/>
              </a:rPr>
              <a:t> tris/pixel!  bad news for tilers?</a:t>
            </a:r>
            <a:endParaRPr lang="en-GB" sz="2400" dirty="0"/>
          </a:p>
          <a:p>
            <a:endParaRPr lang="en-GB" sz="2400" dirty="0"/>
          </a:p>
          <a:p>
            <a:r>
              <a:rPr lang="en-GB" sz="2400" dirty="0">
                <a:solidFill>
                  <a:schemeClr val="accent5"/>
                </a:solidFill>
              </a:rPr>
              <a:t>Should tile-based rendering also die? </a:t>
            </a:r>
          </a:p>
          <a:p>
            <a:pPr lvl="1"/>
            <a:endParaRPr lang="en-GB" sz="2000" dirty="0"/>
          </a:p>
          <a:p>
            <a:r>
              <a:rPr lang="en-GB" sz="2400" dirty="0"/>
              <a:t>No</a:t>
            </a:r>
          </a:p>
          <a:p>
            <a:pPr lvl="1"/>
            <a:r>
              <a:rPr lang="en-GB" sz="2000" dirty="0"/>
              <a:t>Not yet justified</a:t>
            </a:r>
          </a:p>
          <a:p>
            <a:pPr lvl="1"/>
            <a:r>
              <a:rPr lang="en-GB" sz="2000" dirty="0"/>
              <a:t>Important to scale down</a:t>
            </a:r>
          </a:p>
          <a:p>
            <a:pPr lvl="1"/>
            <a:r>
              <a:rPr lang="en-GB" sz="2000" dirty="0"/>
              <a:t>Tiling has also adapted</a:t>
            </a:r>
          </a:p>
          <a:p>
            <a:endParaRPr lang="en-GB" sz="2400" dirty="0"/>
          </a:p>
          <a:p>
            <a:r>
              <a:rPr lang="en-GB" sz="2400" dirty="0">
                <a:solidFill>
                  <a:schemeClr val="accent4"/>
                </a:solidFill>
              </a:rPr>
              <a:t>More importantly, there are bigger shifts on the horizon</a:t>
            </a:r>
          </a:p>
        </p:txBody>
      </p:sp>
      <p:pic>
        <p:nvPicPr>
          <p:cNvPr id="4" name="Picture 3">
            <a:extLst>
              <a:ext uri="{FF2B5EF4-FFF2-40B4-BE49-F238E27FC236}">
                <a16:creationId xmlns:a16="http://schemas.microsoft.com/office/drawing/2014/main" id="{B0DBC0D4-1CB8-D670-90C6-D9F62E040B70}"/>
              </a:ext>
            </a:extLst>
          </p:cNvPr>
          <p:cNvPicPr>
            <a:picLocks noChangeAspect="1"/>
          </p:cNvPicPr>
          <p:nvPr/>
        </p:nvPicPr>
        <p:blipFill>
          <a:blip r:embed="rId3">
            <a:alphaModFix/>
          </a:blip>
          <a:stretch>
            <a:fillRect/>
          </a:stretch>
        </p:blipFill>
        <p:spPr>
          <a:xfrm>
            <a:off x="9758497" y="0"/>
            <a:ext cx="2433503" cy="527686"/>
          </a:xfrm>
          <a:prstGeom prst="rect">
            <a:avLst/>
          </a:prstGeom>
        </p:spPr>
      </p:pic>
    </p:spTree>
    <p:extLst>
      <p:ext uri="{BB962C8B-B14F-4D97-AF65-F5344CB8AC3E}">
        <p14:creationId xmlns:p14="http://schemas.microsoft.com/office/powerpoint/2010/main" val="249573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A7F18-483F-7E51-E7C1-79BBC915FA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24FCCF-E2AF-58EB-142A-30D41D9815F1}"/>
              </a:ext>
            </a:extLst>
          </p:cNvPr>
          <p:cNvSpPr>
            <a:spLocks noGrp="1"/>
          </p:cNvSpPr>
          <p:nvPr>
            <p:ph type="title"/>
          </p:nvPr>
        </p:nvSpPr>
        <p:spPr>
          <a:xfrm>
            <a:off x="334963" y="333375"/>
            <a:ext cx="11233150" cy="451869"/>
          </a:xfrm>
        </p:spPr>
        <p:txBody>
          <a:bodyPr anchor="ctr">
            <a:normAutofit/>
          </a:bodyPr>
          <a:lstStyle/>
          <a:p>
            <a:r>
              <a:rPr lang="en-GB" dirty="0"/>
              <a:t>Maybe rasterising triangles will die?</a:t>
            </a:r>
          </a:p>
        </p:txBody>
      </p:sp>
      <p:sp>
        <p:nvSpPr>
          <p:cNvPr id="3" name="Content Placeholder 2">
            <a:extLst>
              <a:ext uri="{FF2B5EF4-FFF2-40B4-BE49-F238E27FC236}">
                <a16:creationId xmlns:a16="http://schemas.microsoft.com/office/drawing/2014/main" id="{89DE7559-F4CB-8B78-FA19-E51A895F6012}"/>
              </a:ext>
            </a:extLst>
          </p:cNvPr>
          <p:cNvSpPr>
            <a:spLocks noGrp="1"/>
          </p:cNvSpPr>
          <p:nvPr>
            <p:ph idx="1"/>
          </p:nvPr>
        </p:nvSpPr>
        <p:spPr>
          <a:xfrm>
            <a:off x="6191249" y="1333362"/>
            <a:ext cx="5665787" cy="4937898"/>
          </a:xfrm>
        </p:spPr>
        <p:txBody>
          <a:bodyPr>
            <a:normAutofit/>
          </a:bodyPr>
          <a:lstStyle/>
          <a:p>
            <a:r>
              <a:rPr lang="en-GB" dirty="0"/>
              <a:t>Ray tracing? </a:t>
            </a:r>
          </a:p>
          <a:p>
            <a:endParaRPr lang="en-GB" dirty="0"/>
          </a:p>
          <a:p>
            <a:r>
              <a:rPr lang="en-GB" dirty="0"/>
              <a:t>SW rasterization?</a:t>
            </a:r>
          </a:p>
          <a:p>
            <a:endParaRPr lang="en-GB" dirty="0"/>
          </a:p>
          <a:p>
            <a:r>
              <a:rPr lang="en-GB" dirty="0"/>
              <a:t>Gaussian splats?</a:t>
            </a:r>
          </a:p>
        </p:txBody>
      </p:sp>
      <p:pic>
        <p:nvPicPr>
          <p:cNvPr id="5" name="Picture 4">
            <a:extLst>
              <a:ext uri="{FF2B5EF4-FFF2-40B4-BE49-F238E27FC236}">
                <a16:creationId xmlns:a16="http://schemas.microsoft.com/office/drawing/2014/main" id="{0FEA710A-226E-FF6E-591A-BDD1AA82BCB6}"/>
              </a:ext>
            </a:extLst>
          </p:cNvPr>
          <p:cNvPicPr>
            <a:picLocks noChangeAspect="1"/>
          </p:cNvPicPr>
          <p:nvPr/>
        </p:nvPicPr>
        <p:blipFill>
          <a:blip r:embed="rId3"/>
          <a:srcRect t="10424" r="-3" b="2420"/>
          <a:stretch>
            <a:fillRect/>
          </a:stretch>
        </p:blipFill>
        <p:spPr>
          <a:xfrm>
            <a:off x="334962" y="1333362"/>
            <a:ext cx="5665787" cy="4937898"/>
          </a:xfrm>
          <a:prstGeom prst="rect">
            <a:avLst/>
          </a:prstGeom>
          <a:noFill/>
        </p:spPr>
      </p:pic>
      <p:pic>
        <p:nvPicPr>
          <p:cNvPr id="4" name="Picture 3">
            <a:extLst>
              <a:ext uri="{FF2B5EF4-FFF2-40B4-BE49-F238E27FC236}">
                <a16:creationId xmlns:a16="http://schemas.microsoft.com/office/drawing/2014/main" id="{E750F8D4-C2F9-CACA-027E-86DDF7B3A1CF}"/>
              </a:ext>
            </a:extLst>
          </p:cNvPr>
          <p:cNvPicPr>
            <a:picLocks noChangeAspect="1"/>
          </p:cNvPicPr>
          <p:nvPr/>
        </p:nvPicPr>
        <p:blipFill>
          <a:blip r:embed="rId4">
            <a:alphaModFix/>
          </a:blip>
          <a:stretch>
            <a:fillRect/>
          </a:stretch>
        </p:blipFill>
        <p:spPr>
          <a:xfrm>
            <a:off x="9758497" y="12032"/>
            <a:ext cx="2433503" cy="527686"/>
          </a:xfrm>
          <a:prstGeom prst="rect">
            <a:avLst/>
          </a:prstGeom>
        </p:spPr>
      </p:pic>
    </p:spTree>
    <p:extLst>
      <p:ext uri="{BB962C8B-B14F-4D97-AF65-F5344CB8AC3E}">
        <p14:creationId xmlns:p14="http://schemas.microsoft.com/office/powerpoint/2010/main" val="598206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4074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0060F1-DD68-F48F-505D-91317B42DB10}"/>
              </a:ext>
            </a:extLst>
          </p:cNvPr>
          <p:cNvPicPr>
            <a:picLocks noChangeAspect="1"/>
          </p:cNvPicPr>
          <p:nvPr/>
        </p:nvPicPr>
        <p:blipFill>
          <a:blip r:embed="rId3"/>
          <a:stretch>
            <a:fillRect/>
          </a:stretch>
        </p:blipFill>
        <p:spPr>
          <a:xfrm>
            <a:off x="1" y="0"/>
            <a:ext cx="12191999" cy="7311986"/>
          </a:xfrm>
          <a:prstGeom prst="rect">
            <a:avLst/>
          </a:prstGeom>
        </p:spPr>
      </p:pic>
      <p:sp>
        <p:nvSpPr>
          <p:cNvPr id="8" name="TextBox 7">
            <a:extLst>
              <a:ext uri="{FF2B5EF4-FFF2-40B4-BE49-F238E27FC236}">
                <a16:creationId xmlns:a16="http://schemas.microsoft.com/office/drawing/2014/main" id="{751B392C-4D5A-7365-7F7B-FF665C3F4321}"/>
              </a:ext>
            </a:extLst>
          </p:cNvPr>
          <p:cNvSpPr txBox="1"/>
          <p:nvPr/>
        </p:nvSpPr>
        <p:spPr>
          <a:xfrm>
            <a:off x="1171574" y="2269787"/>
            <a:ext cx="9191625" cy="3185487"/>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GB" sz="11500" dirty="0">
                <a:solidFill>
                  <a:schemeClr val="bg1"/>
                </a:solidFill>
                <a:latin typeface="OCR A Extended" panose="02010509020102010303" pitchFamily="50" charset="0"/>
                <a:ea typeface="+mn-ea"/>
              </a:rPr>
              <a:t>ra</a:t>
            </a:r>
            <a:r>
              <a:rPr lang="en-GB" sz="11500" kern="1200" dirty="0">
                <a:solidFill>
                  <a:schemeClr val="bg1"/>
                </a:solidFill>
                <a:latin typeface="OCR A Extended" panose="02010509020102010303" pitchFamily="50" charset="0"/>
                <a:ea typeface="+mn-ea"/>
              </a:rPr>
              <a:t>y tracing</a:t>
            </a:r>
          </a:p>
        </p:txBody>
      </p:sp>
    </p:spTree>
    <p:extLst>
      <p:ext uri="{BB962C8B-B14F-4D97-AF65-F5344CB8AC3E}">
        <p14:creationId xmlns:p14="http://schemas.microsoft.com/office/powerpoint/2010/main" val="173654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433E-E3A2-1816-948C-608848C3170B}"/>
              </a:ext>
            </a:extLst>
          </p:cNvPr>
          <p:cNvSpPr>
            <a:spLocks noGrp="1"/>
          </p:cNvSpPr>
          <p:nvPr>
            <p:ph type="title"/>
          </p:nvPr>
        </p:nvSpPr>
        <p:spPr/>
        <p:txBody>
          <a:bodyPr/>
          <a:lstStyle/>
          <a:p>
            <a:r>
              <a:rPr lang="en-GB" dirty="0"/>
              <a:t>First – a side point about mobile vs desktop</a:t>
            </a:r>
          </a:p>
        </p:txBody>
      </p:sp>
      <p:sp>
        <p:nvSpPr>
          <p:cNvPr id="3" name="Content Placeholder 2">
            <a:extLst>
              <a:ext uri="{FF2B5EF4-FFF2-40B4-BE49-F238E27FC236}">
                <a16:creationId xmlns:a16="http://schemas.microsoft.com/office/drawing/2014/main" id="{0158740D-05EF-F1B1-13B3-45BA58C6EBAE}"/>
              </a:ext>
            </a:extLst>
          </p:cNvPr>
          <p:cNvSpPr>
            <a:spLocks noGrp="1"/>
          </p:cNvSpPr>
          <p:nvPr>
            <p:ph idx="1"/>
          </p:nvPr>
        </p:nvSpPr>
        <p:spPr/>
        <p:txBody>
          <a:bodyPr/>
          <a:lstStyle/>
          <a:p>
            <a:endParaRPr lang="en-GB" dirty="0">
              <a:solidFill>
                <a:schemeClr val="accent5"/>
              </a:solidFill>
            </a:endParaRPr>
          </a:p>
          <a:p>
            <a:r>
              <a:rPr lang="en-GB" dirty="0">
                <a:solidFill>
                  <a:schemeClr val="accent5"/>
                </a:solidFill>
              </a:rPr>
              <a:t>Strong forces exist pushing mobile to adopt desktop/console functionality as soon as it emerges</a:t>
            </a:r>
          </a:p>
          <a:p>
            <a:endParaRPr lang="en-GB" dirty="0"/>
          </a:p>
          <a:p>
            <a:r>
              <a:rPr lang="en-GB" dirty="0"/>
              <a:t>Matching technology is not necessary the wrong thing to do</a:t>
            </a:r>
          </a:p>
          <a:p>
            <a:endParaRPr lang="en-GB" dirty="0"/>
          </a:p>
          <a:p>
            <a:r>
              <a:rPr lang="en-GB" dirty="0"/>
              <a:t>Ray tracing is </a:t>
            </a:r>
            <a:r>
              <a:rPr lang="en-GB" b="1" dirty="0"/>
              <a:t>not </a:t>
            </a:r>
            <a:r>
              <a:rPr lang="en-GB" dirty="0"/>
              <a:t>poorly shaped for mobile (</a:t>
            </a:r>
            <a:r>
              <a:rPr lang="en-GB" dirty="0" err="1"/>
              <a:t>ie</a:t>
            </a:r>
            <a:r>
              <a:rPr lang="en-GB" dirty="0"/>
              <a:t>. tilers)</a:t>
            </a:r>
          </a:p>
        </p:txBody>
      </p:sp>
      <p:pic>
        <p:nvPicPr>
          <p:cNvPr id="4" name="Picture 3">
            <a:extLst>
              <a:ext uri="{FF2B5EF4-FFF2-40B4-BE49-F238E27FC236}">
                <a16:creationId xmlns:a16="http://schemas.microsoft.com/office/drawing/2014/main" id="{326E8CD9-193D-13F9-313D-D22790724C7D}"/>
              </a:ext>
            </a:extLst>
          </p:cNvPr>
          <p:cNvPicPr>
            <a:picLocks noChangeAspect="1"/>
          </p:cNvPicPr>
          <p:nvPr/>
        </p:nvPicPr>
        <p:blipFill>
          <a:blip r:embed="rId3">
            <a:alphaModFix/>
          </a:blip>
          <a:stretch>
            <a:fillRect/>
          </a:stretch>
        </p:blipFill>
        <p:spPr>
          <a:xfrm>
            <a:off x="9758497" y="0"/>
            <a:ext cx="2433503" cy="527686"/>
          </a:xfrm>
          <a:prstGeom prst="rect">
            <a:avLst/>
          </a:prstGeom>
        </p:spPr>
      </p:pic>
    </p:spTree>
    <p:extLst>
      <p:ext uri="{BB962C8B-B14F-4D97-AF65-F5344CB8AC3E}">
        <p14:creationId xmlns:p14="http://schemas.microsoft.com/office/powerpoint/2010/main" val="2660481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6B2B2-9595-AF85-D2CD-7BB27F773754}"/>
              </a:ext>
            </a:extLst>
          </p:cNvPr>
          <p:cNvSpPr>
            <a:spLocks noGrp="1"/>
          </p:cNvSpPr>
          <p:nvPr>
            <p:ph type="title"/>
          </p:nvPr>
        </p:nvSpPr>
        <p:spPr/>
        <p:txBody>
          <a:bodyPr/>
          <a:lstStyle/>
          <a:p>
            <a:r>
              <a:rPr lang="en-GB" dirty="0">
                <a:solidFill>
                  <a:schemeClr val="accent4"/>
                </a:solidFill>
              </a:rPr>
              <a:t>Bold Prediction #1</a:t>
            </a:r>
          </a:p>
        </p:txBody>
      </p:sp>
      <p:sp>
        <p:nvSpPr>
          <p:cNvPr id="3" name="Content Placeholder 2">
            <a:extLst>
              <a:ext uri="{FF2B5EF4-FFF2-40B4-BE49-F238E27FC236}">
                <a16:creationId xmlns:a16="http://schemas.microsoft.com/office/drawing/2014/main" id="{7E173422-B64C-0700-5521-85716FC88DAF}"/>
              </a:ext>
            </a:extLst>
          </p:cNvPr>
          <p:cNvSpPr>
            <a:spLocks noGrp="1"/>
          </p:cNvSpPr>
          <p:nvPr>
            <p:ph idx="1"/>
          </p:nvPr>
        </p:nvSpPr>
        <p:spPr/>
        <p:txBody>
          <a:bodyPr/>
          <a:lstStyle/>
          <a:p>
            <a:endParaRPr lang="en-GB" dirty="0"/>
          </a:p>
          <a:p>
            <a:pPr marL="0" indent="0" algn="ctr">
              <a:buNone/>
            </a:pPr>
            <a:r>
              <a:rPr lang="en-GB" sz="2800" dirty="0"/>
              <a:t>Desktop/console will start, or seriously consider, going all-in on RT around, say, 2028 or so.</a:t>
            </a:r>
          </a:p>
          <a:p>
            <a:pPr lvl="1" algn="ctr"/>
            <a:endParaRPr lang="en-GB" sz="2400" dirty="0"/>
          </a:p>
          <a:p>
            <a:pPr lvl="1" algn="ctr"/>
            <a:endParaRPr lang="en-GB" sz="2400" dirty="0"/>
          </a:p>
          <a:p>
            <a:pPr marL="0" indent="0" algn="ctr">
              <a:buNone/>
            </a:pPr>
            <a:r>
              <a:rPr lang="en-GB" sz="2800" dirty="0"/>
              <a:t>Corollary: If it becomes a thing on desktop/console, </a:t>
            </a:r>
          </a:p>
          <a:p>
            <a:pPr marL="0" indent="0" algn="ctr">
              <a:buNone/>
            </a:pPr>
            <a:r>
              <a:rPr lang="en-GB" sz="2800" dirty="0">
                <a:solidFill>
                  <a:schemeClr val="accent5"/>
                </a:solidFill>
              </a:rPr>
              <a:t>it will simultaneously become a thing on mobile.</a:t>
            </a:r>
          </a:p>
          <a:p>
            <a:pPr lvl="1"/>
            <a:endParaRPr lang="en-GB" dirty="0"/>
          </a:p>
          <a:p>
            <a:pPr lvl="1"/>
            <a:endParaRPr lang="en-GB" dirty="0"/>
          </a:p>
          <a:p>
            <a:pPr lvl="1"/>
            <a:endParaRPr lang="en-GB" dirty="0"/>
          </a:p>
          <a:p>
            <a:pPr lvl="1"/>
            <a:endParaRPr lang="en-GB" dirty="0"/>
          </a:p>
          <a:p>
            <a:pPr lvl="1"/>
            <a:endParaRPr lang="en-GB" dirty="0"/>
          </a:p>
          <a:p>
            <a:pPr marL="0" indent="0" algn="ctr">
              <a:buNone/>
            </a:pPr>
            <a:r>
              <a:rPr lang="en-GB" dirty="0"/>
              <a:t>(then a question of whether it’s a good idea to use it or not, and in what context)</a:t>
            </a:r>
          </a:p>
          <a:p>
            <a:pPr lvl="1"/>
            <a:endParaRPr lang="en-GB" dirty="0"/>
          </a:p>
          <a:p>
            <a:pPr marL="0" indent="0">
              <a:buNone/>
            </a:pPr>
            <a:endParaRPr lang="en-GB" dirty="0"/>
          </a:p>
        </p:txBody>
      </p:sp>
      <p:pic>
        <p:nvPicPr>
          <p:cNvPr id="4" name="Picture 3">
            <a:extLst>
              <a:ext uri="{FF2B5EF4-FFF2-40B4-BE49-F238E27FC236}">
                <a16:creationId xmlns:a16="http://schemas.microsoft.com/office/drawing/2014/main" id="{3047AE55-BB6A-1E81-E706-57565B42CCDB}"/>
              </a:ext>
            </a:extLst>
          </p:cNvPr>
          <p:cNvPicPr>
            <a:picLocks noChangeAspect="1"/>
          </p:cNvPicPr>
          <p:nvPr/>
        </p:nvPicPr>
        <p:blipFill>
          <a:blip r:embed="rId3">
            <a:alphaModFix/>
          </a:blip>
          <a:stretch>
            <a:fillRect/>
          </a:stretch>
        </p:blipFill>
        <p:spPr>
          <a:xfrm>
            <a:off x="9758497" y="0"/>
            <a:ext cx="2433503" cy="527686"/>
          </a:xfrm>
          <a:prstGeom prst="rect">
            <a:avLst/>
          </a:prstGeom>
        </p:spPr>
      </p:pic>
    </p:spTree>
    <p:extLst>
      <p:ext uri="{BB962C8B-B14F-4D97-AF65-F5344CB8AC3E}">
        <p14:creationId xmlns:p14="http://schemas.microsoft.com/office/powerpoint/2010/main" val="1236035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4A0B2-5C31-CD43-5FDA-441DE0850E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B1644A-EF00-B62F-FA90-9364BF11C7D5}"/>
              </a:ext>
            </a:extLst>
          </p:cNvPr>
          <p:cNvSpPr>
            <a:spLocks noGrp="1"/>
          </p:cNvSpPr>
          <p:nvPr>
            <p:ph type="title"/>
          </p:nvPr>
        </p:nvSpPr>
        <p:spPr/>
        <p:txBody>
          <a:bodyPr/>
          <a:lstStyle/>
          <a:p>
            <a:r>
              <a:rPr lang="en-GB" dirty="0">
                <a:solidFill>
                  <a:schemeClr val="accent4"/>
                </a:solidFill>
              </a:rPr>
              <a:t>Bold Prediction #2</a:t>
            </a:r>
            <a:endParaRPr lang="en-GB" dirty="0"/>
          </a:p>
        </p:txBody>
      </p:sp>
      <p:sp>
        <p:nvSpPr>
          <p:cNvPr id="3" name="Content Placeholder 2">
            <a:extLst>
              <a:ext uri="{FF2B5EF4-FFF2-40B4-BE49-F238E27FC236}">
                <a16:creationId xmlns:a16="http://schemas.microsoft.com/office/drawing/2014/main" id="{0AB2F022-C06B-FCBD-7C6B-89CCDE39A521}"/>
              </a:ext>
            </a:extLst>
          </p:cNvPr>
          <p:cNvSpPr>
            <a:spLocks noGrp="1"/>
          </p:cNvSpPr>
          <p:nvPr>
            <p:ph idx="1"/>
          </p:nvPr>
        </p:nvSpPr>
        <p:spPr/>
        <p:txBody>
          <a:bodyPr/>
          <a:lstStyle/>
          <a:p>
            <a:endParaRPr lang="en-GB" sz="3200" dirty="0"/>
          </a:p>
          <a:p>
            <a:pPr marL="0" indent="0" algn="ctr">
              <a:buNone/>
            </a:pPr>
            <a:endParaRPr lang="en-GB" sz="3200" dirty="0"/>
          </a:p>
          <a:p>
            <a:pPr marL="0" indent="0" algn="ctr">
              <a:buNone/>
            </a:pPr>
            <a:r>
              <a:rPr lang="en-GB" sz="3200" dirty="0"/>
              <a:t>Ray tracing is most useful when it </a:t>
            </a:r>
            <a:r>
              <a:rPr lang="en-GB" sz="3200" dirty="0">
                <a:solidFill>
                  <a:schemeClr val="accent4"/>
                </a:solidFill>
              </a:rPr>
              <a:t>entirely replaces something</a:t>
            </a:r>
            <a:r>
              <a:rPr lang="en-GB" sz="3200" dirty="0"/>
              <a:t>, </a:t>
            </a:r>
          </a:p>
          <a:p>
            <a:pPr marL="0" indent="0" algn="ctr">
              <a:buNone/>
            </a:pPr>
            <a:r>
              <a:rPr lang="en-GB" sz="3200" dirty="0"/>
              <a:t>such as primary visibility or lighting</a:t>
            </a:r>
          </a:p>
          <a:p>
            <a:pPr marL="506095" lvl="1" indent="0" algn="ctr">
              <a:buNone/>
            </a:pPr>
            <a:endParaRPr lang="en-GB" sz="2000" dirty="0"/>
          </a:p>
          <a:p>
            <a:pPr marL="506095" lvl="1" indent="0" algn="ctr">
              <a:buNone/>
            </a:pPr>
            <a:r>
              <a:rPr lang="en-GB" sz="2000" dirty="0"/>
              <a:t>(Until then, it’ll see some but limited uptake)</a:t>
            </a:r>
          </a:p>
          <a:p>
            <a:pPr algn="ctr"/>
            <a:endParaRPr lang="en-GB" sz="3200" dirty="0"/>
          </a:p>
          <a:p>
            <a:pPr marL="0" indent="0" algn="ctr">
              <a:buNone/>
            </a:pPr>
            <a:r>
              <a:rPr lang="en-GB" sz="3200" dirty="0"/>
              <a:t>These will be </a:t>
            </a:r>
            <a:r>
              <a:rPr lang="en-GB" sz="3200" dirty="0">
                <a:solidFill>
                  <a:schemeClr val="accent5"/>
                </a:solidFill>
              </a:rPr>
              <a:t>denoising / reconstruction </a:t>
            </a:r>
            <a:r>
              <a:rPr lang="en-GB" sz="3200" dirty="0"/>
              <a:t>problems </a:t>
            </a:r>
          </a:p>
          <a:p>
            <a:pPr marL="0" indent="0" algn="ctr">
              <a:buNone/>
            </a:pPr>
            <a:r>
              <a:rPr lang="en-GB" sz="3200" dirty="0"/>
              <a:t>more than they are </a:t>
            </a:r>
            <a:r>
              <a:rPr lang="en-GB" sz="3200" dirty="0">
                <a:solidFill>
                  <a:schemeClr val="accent5"/>
                </a:solidFill>
              </a:rPr>
              <a:t>ray tracing</a:t>
            </a:r>
            <a:r>
              <a:rPr lang="en-GB" sz="3200" dirty="0"/>
              <a:t> problems</a:t>
            </a:r>
          </a:p>
          <a:p>
            <a:pPr marL="506095" lvl="1" indent="0" algn="ctr">
              <a:buNone/>
            </a:pPr>
            <a:endParaRPr lang="en-GB" sz="2800" dirty="0"/>
          </a:p>
          <a:p>
            <a:endParaRPr lang="en-GB" sz="3200" dirty="0"/>
          </a:p>
        </p:txBody>
      </p:sp>
      <p:pic>
        <p:nvPicPr>
          <p:cNvPr id="4" name="Picture 3">
            <a:extLst>
              <a:ext uri="{FF2B5EF4-FFF2-40B4-BE49-F238E27FC236}">
                <a16:creationId xmlns:a16="http://schemas.microsoft.com/office/drawing/2014/main" id="{D65CED51-1997-8B21-62C5-D7E90664ED05}"/>
              </a:ext>
            </a:extLst>
          </p:cNvPr>
          <p:cNvPicPr>
            <a:picLocks noChangeAspect="1"/>
          </p:cNvPicPr>
          <p:nvPr/>
        </p:nvPicPr>
        <p:blipFill>
          <a:blip r:embed="rId3">
            <a:alphaModFix/>
          </a:blip>
          <a:stretch>
            <a:fillRect/>
          </a:stretch>
        </p:blipFill>
        <p:spPr>
          <a:xfrm>
            <a:off x="9758497" y="0"/>
            <a:ext cx="2433503" cy="527686"/>
          </a:xfrm>
          <a:prstGeom prst="rect">
            <a:avLst/>
          </a:prstGeom>
        </p:spPr>
      </p:pic>
    </p:spTree>
    <p:extLst>
      <p:ext uri="{BB962C8B-B14F-4D97-AF65-F5344CB8AC3E}">
        <p14:creationId xmlns:p14="http://schemas.microsoft.com/office/powerpoint/2010/main" val="909830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15BD642-4D53-F1E7-3CA8-A166DC5D0A1A}"/>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9CBD1731-D664-665E-8611-24EAEDE32491}"/>
              </a:ext>
            </a:extLst>
          </p:cNvPr>
          <p:cNvSpPr>
            <a:spLocks noGrp="1"/>
          </p:cNvSpPr>
          <p:nvPr>
            <p:ph type="title"/>
          </p:nvPr>
        </p:nvSpPr>
        <p:spPr>
          <a:xfrm>
            <a:off x="4238171" y="2917371"/>
            <a:ext cx="2539999" cy="1146629"/>
          </a:xfrm>
        </p:spPr>
        <p:txBody>
          <a:bodyPr anchor="ctr">
            <a:normAutofit/>
          </a:bodyPr>
          <a:lstStyle/>
          <a:p>
            <a:pPr algn="ctr"/>
            <a:r>
              <a:rPr lang="en-GB" sz="4800" b="1" dirty="0"/>
              <a:t>Era of AI</a:t>
            </a:r>
          </a:p>
        </p:txBody>
      </p:sp>
    </p:spTree>
    <p:extLst>
      <p:ext uri="{BB962C8B-B14F-4D97-AF65-F5344CB8AC3E}">
        <p14:creationId xmlns:p14="http://schemas.microsoft.com/office/powerpoint/2010/main" val="35643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75B05-3908-DE77-B50A-2C037DF7F68A}"/>
              </a:ext>
            </a:extLst>
          </p:cNvPr>
          <p:cNvSpPr>
            <a:spLocks noGrp="1"/>
          </p:cNvSpPr>
          <p:nvPr>
            <p:ph type="title"/>
          </p:nvPr>
        </p:nvSpPr>
        <p:spPr/>
        <p:txBody>
          <a:bodyPr/>
          <a:lstStyle/>
          <a:p>
            <a:r>
              <a:rPr lang="en-US">
                <a:latin typeface="Arial"/>
                <a:ea typeface="ＭＳ Ｐゴシック"/>
                <a:cs typeface="Arial"/>
              </a:rPr>
              <a:t>Neural Graphics at SIGGRAPH in Keywords</a:t>
            </a:r>
            <a:br>
              <a:rPr lang="en-US"/>
            </a:br>
            <a:endParaRPr lang="en-US"/>
          </a:p>
        </p:txBody>
      </p:sp>
      <p:pic>
        <p:nvPicPr>
          <p:cNvPr id="4" name="Picture 3">
            <a:extLst>
              <a:ext uri="{FF2B5EF4-FFF2-40B4-BE49-F238E27FC236}">
                <a16:creationId xmlns:a16="http://schemas.microsoft.com/office/drawing/2014/main" id="{F5564C2C-0A62-E2CA-C138-05FECFA4E75C}"/>
              </a:ext>
            </a:extLst>
          </p:cNvPr>
          <p:cNvPicPr>
            <a:picLocks noChangeAspect="1"/>
          </p:cNvPicPr>
          <p:nvPr/>
        </p:nvPicPr>
        <p:blipFill>
          <a:blip r:embed="rId3"/>
          <a:stretch>
            <a:fillRect/>
          </a:stretch>
        </p:blipFill>
        <p:spPr>
          <a:xfrm>
            <a:off x="1529495" y="1886699"/>
            <a:ext cx="3898186" cy="4010316"/>
          </a:xfrm>
          <a:prstGeom prst="rect">
            <a:avLst/>
          </a:prstGeom>
        </p:spPr>
      </p:pic>
      <p:pic>
        <p:nvPicPr>
          <p:cNvPr id="5" name="Picture 4">
            <a:extLst>
              <a:ext uri="{FF2B5EF4-FFF2-40B4-BE49-F238E27FC236}">
                <a16:creationId xmlns:a16="http://schemas.microsoft.com/office/drawing/2014/main" id="{8FA5FA85-BBF1-7636-AA5C-7CF32B584F19}"/>
              </a:ext>
            </a:extLst>
          </p:cNvPr>
          <p:cNvPicPr>
            <a:picLocks noChangeAspect="1"/>
          </p:cNvPicPr>
          <p:nvPr/>
        </p:nvPicPr>
        <p:blipFill>
          <a:blip r:embed="rId4"/>
          <a:stretch>
            <a:fillRect/>
          </a:stretch>
        </p:blipFill>
        <p:spPr>
          <a:xfrm>
            <a:off x="6105852" y="2209473"/>
            <a:ext cx="5364013" cy="2497196"/>
          </a:xfrm>
          <a:prstGeom prst="rect">
            <a:avLst/>
          </a:prstGeom>
        </p:spPr>
      </p:pic>
      <p:cxnSp>
        <p:nvCxnSpPr>
          <p:cNvPr id="22" name="Straight Arrow Connector 21">
            <a:extLst>
              <a:ext uri="{FF2B5EF4-FFF2-40B4-BE49-F238E27FC236}">
                <a16:creationId xmlns:a16="http://schemas.microsoft.com/office/drawing/2014/main" id="{E1A99EAE-F318-2C14-CC34-4315C26792CF}"/>
              </a:ext>
            </a:extLst>
          </p:cNvPr>
          <p:cNvCxnSpPr>
            <a:cxnSpLocks/>
          </p:cNvCxnSpPr>
          <p:nvPr/>
        </p:nvCxnSpPr>
        <p:spPr>
          <a:xfrm>
            <a:off x="617353" y="3195193"/>
            <a:ext cx="1215838" cy="0"/>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3" name="Subtitle 2">
            <a:extLst>
              <a:ext uri="{FF2B5EF4-FFF2-40B4-BE49-F238E27FC236}">
                <a16:creationId xmlns:a16="http://schemas.microsoft.com/office/drawing/2014/main" id="{7D303405-582F-086E-EE92-8049C4D7E995}"/>
              </a:ext>
            </a:extLst>
          </p:cNvPr>
          <p:cNvSpPr txBox="1">
            <a:spLocks/>
          </p:cNvSpPr>
          <p:nvPr/>
        </p:nvSpPr>
        <p:spPr>
          <a:xfrm>
            <a:off x="617353" y="2825652"/>
            <a:ext cx="698491" cy="304957"/>
          </a:xfrm>
          <a:prstGeom prst="rect">
            <a:avLst/>
          </a:prstGeom>
        </p:spPr>
        <p:txBody>
          <a:bodyPr vert="horz" lIns="0" tIns="0" rIns="0" bIns="0" rtlCol="0">
            <a:noAutofit/>
          </a:bodyPr>
          <a:lstStyle>
            <a:lvl1pPr marL="285688" indent="-285688" algn="l" rtl="0" eaLnBrk="1" fontAlgn="base" hangingPunct="1">
              <a:lnSpc>
                <a:spcPct val="100000"/>
              </a:lnSpc>
              <a:spcBef>
                <a:spcPts val="500"/>
              </a:spcBef>
              <a:spcAft>
                <a:spcPts val="0"/>
              </a:spcAft>
              <a:buClr>
                <a:schemeClr val="accent4"/>
              </a:buClr>
              <a:buSzPct val="80000"/>
              <a:buFont typeface="Arial" panose="020B0604020202020204" pitchFamily="34" charset="0"/>
              <a:buChar char="•"/>
              <a:defRPr sz="1666" b="0" i="0" kern="1200">
                <a:solidFill>
                  <a:schemeClr val="bg1"/>
                </a:solidFill>
                <a:latin typeface="Arial" panose="020B0604020202020204" pitchFamily="34" charset="0"/>
                <a:ea typeface="ＭＳ Ｐゴシック" charset="0"/>
                <a:cs typeface="Arial" panose="020B0604020202020204" pitchFamily="34" charset="0"/>
              </a:defRPr>
            </a:lvl1pPr>
            <a:lvl2pPr marL="560532" indent="-138877" algn="l" rtl="0" eaLnBrk="1" fontAlgn="base" hangingPunct="1">
              <a:lnSpc>
                <a:spcPct val="100000"/>
              </a:lnSpc>
              <a:spcBef>
                <a:spcPts val="0"/>
              </a:spcBef>
              <a:spcAft>
                <a:spcPts val="0"/>
              </a:spcAft>
              <a:buClr>
                <a:schemeClr val="accent4"/>
              </a:buClr>
              <a:buSzPct val="80000"/>
              <a:buFont typeface="Arial" panose="020B0604020202020204" pitchFamily="34" charset="0"/>
              <a:buChar char="•"/>
              <a:defRPr sz="1500" b="0" i="0" kern="1200">
                <a:solidFill>
                  <a:schemeClr val="bg1"/>
                </a:solidFill>
                <a:latin typeface="Arial" panose="020B0604020202020204" pitchFamily="34" charset="0"/>
                <a:ea typeface="ＭＳ Ｐゴシック" charset="0"/>
                <a:cs typeface="Arial" panose="020B0604020202020204" pitchFamily="34" charset="0"/>
              </a:defRPr>
            </a:lvl2pPr>
            <a:lvl3pPr marL="789082" indent="-138877" algn="l" rtl="0" eaLnBrk="1" fontAlgn="base" hangingPunct="1">
              <a:lnSpc>
                <a:spcPct val="100000"/>
              </a:lnSpc>
              <a:spcBef>
                <a:spcPts val="0"/>
              </a:spcBef>
              <a:spcAft>
                <a:spcPts val="0"/>
              </a:spcAft>
              <a:buClr>
                <a:schemeClr val="accent4"/>
              </a:buClr>
              <a:buSzPct val="80000"/>
              <a:buFont typeface="Arial" panose="020B0604020202020204" pitchFamily="34" charset="0"/>
              <a:buChar char="•"/>
              <a:defRPr sz="1333" b="0" i="0" kern="1200">
                <a:solidFill>
                  <a:schemeClr val="bg1"/>
                </a:solidFill>
                <a:latin typeface="Arial" panose="020B0604020202020204" pitchFamily="34" charset="0"/>
                <a:ea typeface="ＭＳ Ｐゴシック" charset="0"/>
                <a:cs typeface="Arial" panose="020B0604020202020204" pitchFamily="34" charset="0"/>
              </a:defRPr>
            </a:lvl3pPr>
            <a:lvl4pPr marL="1077417" indent="-144168" algn="l" rtl="0" eaLnBrk="1" fontAlgn="base" hangingPunct="1">
              <a:lnSpc>
                <a:spcPct val="100000"/>
              </a:lnSpc>
              <a:spcBef>
                <a:spcPts val="0"/>
              </a:spcBef>
              <a:spcAft>
                <a:spcPts val="0"/>
              </a:spcAft>
              <a:buClr>
                <a:schemeClr val="accent4"/>
              </a:buClr>
              <a:buSzPct val="80000"/>
              <a:buFont typeface="Arial" panose="020B0604020202020204" pitchFamily="34" charset="0"/>
              <a:buChar char="•"/>
              <a:defRPr sz="1333" b="0" i="0" kern="1200">
                <a:solidFill>
                  <a:schemeClr val="bg1"/>
                </a:solidFill>
                <a:latin typeface="Arial" panose="020B0604020202020204" pitchFamily="34" charset="0"/>
                <a:ea typeface="ＭＳ Ｐゴシック" charset="0"/>
                <a:cs typeface="Arial" panose="020B0604020202020204" pitchFamily="34" charset="0"/>
              </a:defRPr>
            </a:lvl4pPr>
            <a:lvl5pPr marL="1265231" indent="-140199" algn="l" rtl="0" eaLnBrk="1" fontAlgn="base" hangingPunct="1">
              <a:lnSpc>
                <a:spcPct val="100000"/>
              </a:lnSpc>
              <a:spcBef>
                <a:spcPts val="0"/>
              </a:spcBef>
              <a:spcAft>
                <a:spcPts val="0"/>
              </a:spcAft>
              <a:buClr>
                <a:schemeClr val="accent4"/>
              </a:buClr>
              <a:buSzPct val="80000"/>
              <a:buFont typeface="Arial" panose="020B0604020202020204" pitchFamily="34" charset="0"/>
              <a:buChar char="•"/>
              <a:defRPr sz="1333" b="0" i="0" kern="1200">
                <a:solidFill>
                  <a:schemeClr val="bg1"/>
                </a:solidFill>
                <a:latin typeface="Arial" panose="020B0604020202020204" pitchFamily="34" charset="0"/>
                <a:ea typeface="ＭＳ Ｐゴシック" charset="0"/>
                <a:cs typeface="Arial" panose="020B0604020202020204" pitchFamily="34" charset="0"/>
              </a:defRPr>
            </a:lvl5pPr>
            <a:lvl6pPr marL="1378924" indent="-137131" algn="l" defTabSz="761836"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333" kern="1200">
                <a:solidFill>
                  <a:schemeClr val="tx2"/>
                </a:solidFill>
                <a:latin typeface="+mn-lt"/>
                <a:ea typeface="+mn-ea"/>
                <a:cs typeface="+mn-cs"/>
              </a:defRPr>
            </a:lvl6pPr>
            <a:lvl7pPr marL="1569383" indent="-137131" algn="l" defTabSz="761836"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333" kern="1200">
                <a:solidFill>
                  <a:schemeClr val="tx2"/>
                </a:solidFill>
                <a:latin typeface="+mn-lt"/>
                <a:ea typeface="+mn-ea"/>
                <a:cs typeface="+mn-cs"/>
              </a:defRPr>
            </a:lvl7pPr>
            <a:lvl8pPr marL="1759841" indent="-137131" algn="l" defTabSz="761836"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333" kern="1200">
                <a:solidFill>
                  <a:schemeClr val="tx2"/>
                </a:solidFill>
                <a:latin typeface="+mn-lt"/>
                <a:ea typeface="+mn-ea"/>
                <a:cs typeface="+mn-cs"/>
              </a:defRPr>
            </a:lvl8pPr>
            <a:lvl9pPr marL="1950300" indent="-137131" algn="l" defTabSz="761836"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333" kern="1200">
                <a:solidFill>
                  <a:schemeClr val="tx2"/>
                </a:solidFill>
                <a:latin typeface="+mn-lt"/>
                <a:ea typeface="+mn-ea"/>
                <a:cs typeface="+mn-cs"/>
              </a:defRPr>
            </a:lvl9pPr>
          </a:lstStyle>
          <a:p>
            <a:pPr marL="0" indent="0">
              <a:buNone/>
            </a:pPr>
            <a:r>
              <a:rPr lang="en-US" sz="1999">
                <a:solidFill>
                  <a:schemeClr val="accent4"/>
                </a:solidFill>
              </a:rPr>
              <a:t>2018</a:t>
            </a:r>
          </a:p>
          <a:p>
            <a:pPr marL="0" indent="0">
              <a:buNone/>
            </a:pPr>
            <a:endParaRPr lang="en-US" sz="1999"/>
          </a:p>
        </p:txBody>
      </p:sp>
      <p:sp>
        <p:nvSpPr>
          <p:cNvPr id="30" name="Subtitle 2">
            <a:extLst>
              <a:ext uri="{FF2B5EF4-FFF2-40B4-BE49-F238E27FC236}">
                <a16:creationId xmlns:a16="http://schemas.microsoft.com/office/drawing/2014/main" id="{92A7FF81-2284-4C14-9F49-58BB5B659157}"/>
              </a:ext>
            </a:extLst>
          </p:cNvPr>
          <p:cNvSpPr txBox="1">
            <a:spLocks/>
          </p:cNvSpPr>
          <p:nvPr/>
        </p:nvSpPr>
        <p:spPr>
          <a:xfrm>
            <a:off x="6105851" y="1690878"/>
            <a:ext cx="698491" cy="304957"/>
          </a:xfrm>
          <a:prstGeom prst="rect">
            <a:avLst/>
          </a:prstGeom>
        </p:spPr>
        <p:txBody>
          <a:bodyPr vert="horz" lIns="0" tIns="0" rIns="0" bIns="0" rtlCol="0">
            <a:noAutofit/>
          </a:bodyPr>
          <a:lstStyle>
            <a:lvl1pPr marL="285688" indent="-285688" algn="l" rtl="0" eaLnBrk="1" fontAlgn="base" hangingPunct="1">
              <a:lnSpc>
                <a:spcPct val="100000"/>
              </a:lnSpc>
              <a:spcBef>
                <a:spcPts val="500"/>
              </a:spcBef>
              <a:spcAft>
                <a:spcPts val="0"/>
              </a:spcAft>
              <a:buClr>
                <a:schemeClr val="accent4"/>
              </a:buClr>
              <a:buSzPct val="80000"/>
              <a:buFont typeface="Arial" panose="020B0604020202020204" pitchFamily="34" charset="0"/>
              <a:buChar char="•"/>
              <a:defRPr sz="1666" b="0" i="0" kern="1200">
                <a:solidFill>
                  <a:schemeClr val="bg1"/>
                </a:solidFill>
                <a:latin typeface="Arial" panose="020B0604020202020204" pitchFamily="34" charset="0"/>
                <a:ea typeface="ＭＳ Ｐゴシック" charset="0"/>
                <a:cs typeface="Arial" panose="020B0604020202020204" pitchFamily="34" charset="0"/>
              </a:defRPr>
            </a:lvl1pPr>
            <a:lvl2pPr marL="560532" indent="-138877" algn="l" rtl="0" eaLnBrk="1" fontAlgn="base" hangingPunct="1">
              <a:lnSpc>
                <a:spcPct val="100000"/>
              </a:lnSpc>
              <a:spcBef>
                <a:spcPts val="0"/>
              </a:spcBef>
              <a:spcAft>
                <a:spcPts val="0"/>
              </a:spcAft>
              <a:buClr>
                <a:schemeClr val="accent4"/>
              </a:buClr>
              <a:buSzPct val="80000"/>
              <a:buFont typeface="Arial" panose="020B0604020202020204" pitchFamily="34" charset="0"/>
              <a:buChar char="•"/>
              <a:defRPr sz="1500" b="0" i="0" kern="1200">
                <a:solidFill>
                  <a:schemeClr val="bg1"/>
                </a:solidFill>
                <a:latin typeface="Arial" panose="020B0604020202020204" pitchFamily="34" charset="0"/>
                <a:ea typeface="ＭＳ Ｐゴシック" charset="0"/>
                <a:cs typeface="Arial" panose="020B0604020202020204" pitchFamily="34" charset="0"/>
              </a:defRPr>
            </a:lvl2pPr>
            <a:lvl3pPr marL="789082" indent="-138877" algn="l" rtl="0" eaLnBrk="1" fontAlgn="base" hangingPunct="1">
              <a:lnSpc>
                <a:spcPct val="100000"/>
              </a:lnSpc>
              <a:spcBef>
                <a:spcPts val="0"/>
              </a:spcBef>
              <a:spcAft>
                <a:spcPts val="0"/>
              </a:spcAft>
              <a:buClr>
                <a:schemeClr val="accent4"/>
              </a:buClr>
              <a:buSzPct val="80000"/>
              <a:buFont typeface="Arial" panose="020B0604020202020204" pitchFamily="34" charset="0"/>
              <a:buChar char="•"/>
              <a:defRPr sz="1333" b="0" i="0" kern="1200">
                <a:solidFill>
                  <a:schemeClr val="bg1"/>
                </a:solidFill>
                <a:latin typeface="Arial" panose="020B0604020202020204" pitchFamily="34" charset="0"/>
                <a:ea typeface="ＭＳ Ｐゴシック" charset="0"/>
                <a:cs typeface="Arial" panose="020B0604020202020204" pitchFamily="34" charset="0"/>
              </a:defRPr>
            </a:lvl3pPr>
            <a:lvl4pPr marL="1077417" indent="-144168" algn="l" rtl="0" eaLnBrk="1" fontAlgn="base" hangingPunct="1">
              <a:lnSpc>
                <a:spcPct val="100000"/>
              </a:lnSpc>
              <a:spcBef>
                <a:spcPts val="0"/>
              </a:spcBef>
              <a:spcAft>
                <a:spcPts val="0"/>
              </a:spcAft>
              <a:buClr>
                <a:schemeClr val="accent4"/>
              </a:buClr>
              <a:buSzPct val="80000"/>
              <a:buFont typeface="Arial" panose="020B0604020202020204" pitchFamily="34" charset="0"/>
              <a:buChar char="•"/>
              <a:defRPr sz="1333" b="0" i="0" kern="1200">
                <a:solidFill>
                  <a:schemeClr val="bg1"/>
                </a:solidFill>
                <a:latin typeface="Arial" panose="020B0604020202020204" pitchFamily="34" charset="0"/>
                <a:ea typeface="ＭＳ Ｐゴシック" charset="0"/>
                <a:cs typeface="Arial" panose="020B0604020202020204" pitchFamily="34" charset="0"/>
              </a:defRPr>
            </a:lvl4pPr>
            <a:lvl5pPr marL="1265231" indent="-140199" algn="l" rtl="0" eaLnBrk="1" fontAlgn="base" hangingPunct="1">
              <a:lnSpc>
                <a:spcPct val="100000"/>
              </a:lnSpc>
              <a:spcBef>
                <a:spcPts val="0"/>
              </a:spcBef>
              <a:spcAft>
                <a:spcPts val="0"/>
              </a:spcAft>
              <a:buClr>
                <a:schemeClr val="accent4"/>
              </a:buClr>
              <a:buSzPct val="80000"/>
              <a:buFont typeface="Arial" panose="020B0604020202020204" pitchFamily="34" charset="0"/>
              <a:buChar char="•"/>
              <a:defRPr sz="1333" b="0" i="0" kern="1200">
                <a:solidFill>
                  <a:schemeClr val="bg1"/>
                </a:solidFill>
                <a:latin typeface="Arial" panose="020B0604020202020204" pitchFamily="34" charset="0"/>
                <a:ea typeface="ＭＳ Ｐゴシック" charset="0"/>
                <a:cs typeface="Arial" panose="020B0604020202020204" pitchFamily="34" charset="0"/>
              </a:defRPr>
            </a:lvl5pPr>
            <a:lvl6pPr marL="1378924" indent="-137131" algn="l" defTabSz="761836"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333" kern="1200">
                <a:solidFill>
                  <a:schemeClr val="tx2"/>
                </a:solidFill>
                <a:latin typeface="+mn-lt"/>
                <a:ea typeface="+mn-ea"/>
                <a:cs typeface="+mn-cs"/>
              </a:defRPr>
            </a:lvl6pPr>
            <a:lvl7pPr marL="1569383" indent="-137131" algn="l" defTabSz="761836"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333" kern="1200">
                <a:solidFill>
                  <a:schemeClr val="tx2"/>
                </a:solidFill>
                <a:latin typeface="+mn-lt"/>
                <a:ea typeface="+mn-ea"/>
                <a:cs typeface="+mn-cs"/>
              </a:defRPr>
            </a:lvl7pPr>
            <a:lvl8pPr marL="1759841" indent="-137131" algn="l" defTabSz="761836"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333" kern="1200">
                <a:solidFill>
                  <a:schemeClr val="tx2"/>
                </a:solidFill>
                <a:latin typeface="+mn-lt"/>
                <a:ea typeface="+mn-ea"/>
                <a:cs typeface="+mn-cs"/>
              </a:defRPr>
            </a:lvl8pPr>
            <a:lvl9pPr marL="1950300" indent="-137131" algn="l" defTabSz="761836"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333" kern="1200">
                <a:solidFill>
                  <a:schemeClr val="tx2"/>
                </a:solidFill>
                <a:latin typeface="+mn-lt"/>
                <a:ea typeface="+mn-ea"/>
                <a:cs typeface="+mn-cs"/>
              </a:defRPr>
            </a:lvl9pPr>
          </a:lstStyle>
          <a:p>
            <a:pPr marL="0" indent="0">
              <a:buNone/>
            </a:pPr>
            <a:r>
              <a:rPr lang="en-US" sz="1999">
                <a:solidFill>
                  <a:schemeClr val="accent4"/>
                </a:solidFill>
              </a:rPr>
              <a:t>2022</a:t>
            </a:r>
          </a:p>
          <a:p>
            <a:pPr marL="0" indent="0">
              <a:buNone/>
            </a:pPr>
            <a:endParaRPr lang="en-US" sz="1999"/>
          </a:p>
        </p:txBody>
      </p:sp>
      <p:pic>
        <p:nvPicPr>
          <p:cNvPr id="3" name="Picture 2">
            <a:extLst>
              <a:ext uri="{FF2B5EF4-FFF2-40B4-BE49-F238E27FC236}">
                <a16:creationId xmlns:a16="http://schemas.microsoft.com/office/drawing/2014/main" id="{DAC74FAD-F9EA-9A33-0D2D-8665562C968A}"/>
              </a:ext>
            </a:extLst>
          </p:cNvPr>
          <p:cNvPicPr>
            <a:picLocks noChangeAspect="1"/>
          </p:cNvPicPr>
          <p:nvPr/>
        </p:nvPicPr>
        <p:blipFill>
          <a:blip r:embed="rId5">
            <a:alphaModFix/>
          </a:blip>
          <a:stretch>
            <a:fillRect/>
          </a:stretch>
        </p:blipFill>
        <p:spPr>
          <a:xfrm>
            <a:off x="9758497" y="0"/>
            <a:ext cx="2433503" cy="527686"/>
          </a:xfrm>
          <a:prstGeom prst="rect">
            <a:avLst/>
          </a:prstGeom>
        </p:spPr>
      </p:pic>
    </p:spTree>
    <p:extLst>
      <p:ext uri="{BB962C8B-B14F-4D97-AF65-F5344CB8AC3E}">
        <p14:creationId xmlns:p14="http://schemas.microsoft.com/office/powerpoint/2010/main" val="119257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DD192B-6DFC-5867-53FB-000CF8B80B48}"/>
              </a:ext>
            </a:extLst>
          </p:cNvPr>
          <p:cNvSpPr>
            <a:spLocks noGrp="1"/>
          </p:cNvSpPr>
          <p:nvPr>
            <p:ph type="title"/>
          </p:nvPr>
        </p:nvSpPr>
        <p:spPr/>
        <p:txBody>
          <a:bodyPr/>
          <a:lstStyle/>
          <a:p>
            <a:r>
              <a:rPr lang="en-GB" dirty="0"/>
              <a:t>This talk</a:t>
            </a:r>
          </a:p>
        </p:txBody>
      </p:sp>
      <p:sp>
        <p:nvSpPr>
          <p:cNvPr id="4" name="Content Placeholder 3">
            <a:extLst>
              <a:ext uri="{FF2B5EF4-FFF2-40B4-BE49-F238E27FC236}">
                <a16:creationId xmlns:a16="http://schemas.microsoft.com/office/drawing/2014/main" id="{4D401133-E79B-953D-8E39-D5711EF81A68}"/>
              </a:ext>
            </a:extLst>
          </p:cNvPr>
          <p:cNvSpPr>
            <a:spLocks noGrp="1"/>
          </p:cNvSpPr>
          <p:nvPr>
            <p:ph idx="1"/>
          </p:nvPr>
        </p:nvSpPr>
        <p:spPr>
          <a:xfrm>
            <a:off x="334963" y="952036"/>
            <a:ext cx="10942637" cy="5212544"/>
          </a:xfrm>
        </p:spPr>
        <p:txBody>
          <a:bodyPr/>
          <a:lstStyle/>
          <a:p>
            <a:r>
              <a:rPr lang="en-GB" sz="2400" dirty="0">
                <a:solidFill>
                  <a:schemeClr val="accent5"/>
                </a:solidFill>
              </a:rPr>
              <a:t>“Eras” </a:t>
            </a:r>
            <a:r>
              <a:rPr lang="en-GB" sz="2400" dirty="0"/>
              <a:t>as an excuse</a:t>
            </a:r>
          </a:p>
          <a:p>
            <a:pPr lvl="1"/>
            <a:r>
              <a:rPr lang="en-GB" sz="2000" dirty="0"/>
              <a:t>Range of topics</a:t>
            </a:r>
          </a:p>
          <a:p>
            <a:pPr lvl="1"/>
            <a:r>
              <a:rPr lang="en-GB" sz="2000" dirty="0"/>
              <a:t>Across a range of time</a:t>
            </a:r>
          </a:p>
          <a:p>
            <a:endParaRPr lang="en-GB" sz="2400" dirty="0"/>
          </a:p>
          <a:p>
            <a:r>
              <a:rPr lang="en-GB" sz="2400" dirty="0"/>
              <a:t>Not a super technical talk</a:t>
            </a:r>
          </a:p>
          <a:p>
            <a:r>
              <a:rPr lang="en-GB" sz="2400" dirty="0"/>
              <a:t>Bold claims, a lot of squinting / extrapolating</a:t>
            </a:r>
          </a:p>
          <a:p>
            <a:endParaRPr lang="en-GB" sz="2400" dirty="0"/>
          </a:p>
          <a:p>
            <a:r>
              <a:rPr lang="en-GB" sz="2400" dirty="0"/>
              <a:t>Encourage </a:t>
            </a:r>
            <a:r>
              <a:rPr lang="en-GB" sz="2400" dirty="0">
                <a:solidFill>
                  <a:schemeClr val="accent4"/>
                </a:solidFill>
              </a:rPr>
              <a:t>thinking / talking / complaining</a:t>
            </a:r>
          </a:p>
          <a:p>
            <a:endParaRPr lang="en-GB" sz="2400" dirty="0"/>
          </a:p>
          <a:p>
            <a:r>
              <a:rPr lang="en-GB" sz="2400" dirty="0">
                <a:solidFill>
                  <a:schemeClr val="accent5"/>
                </a:solidFill>
              </a:rPr>
              <a:t>Kick off the conference!</a:t>
            </a:r>
          </a:p>
        </p:txBody>
      </p:sp>
      <p:pic>
        <p:nvPicPr>
          <p:cNvPr id="17" name="Picture 16">
            <a:extLst>
              <a:ext uri="{FF2B5EF4-FFF2-40B4-BE49-F238E27FC236}">
                <a16:creationId xmlns:a16="http://schemas.microsoft.com/office/drawing/2014/main" id="{75EB589F-A0DF-531F-B844-B3E34B1A1D6A}"/>
              </a:ext>
            </a:extLst>
          </p:cNvPr>
          <p:cNvPicPr>
            <a:picLocks noChangeAspect="1"/>
          </p:cNvPicPr>
          <p:nvPr/>
        </p:nvPicPr>
        <p:blipFill>
          <a:blip r:embed="rId3"/>
          <a:stretch>
            <a:fillRect/>
          </a:stretch>
        </p:blipFill>
        <p:spPr>
          <a:xfrm>
            <a:off x="7070722" y="1833562"/>
            <a:ext cx="4786313" cy="3190875"/>
          </a:xfrm>
          <a:prstGeom prst="rect">
            <a:avLst/>
          </a:prstGeom>
        </p:spPr>
      </p:pic>
      <p:sp>
        <p:nvSpPr>
          <p:cNvPr id="2" name="TextBox 1">
            <a:extLst>
              <a:ext uri="{FF2B5EF4-FFF2-40B4-BE49-F238E27FC236}">
                <a16:creationId xmlns:a16="http://schemas.microsoft.com/office/drawing/2014/main" id="{285E66E1-B311-6DEE-663B-BD7F156410A6}"/>
              </a:ext>
            </a:extLst>
          </p:cNvPr>
          <p:cNvSpPr txBox="1"/>
          <p:nvPr/>
        </p:nvSpPr>
        <p:spPr>
          <a:xfrm>
            <a:off x="8670489" y="5462765"/>
            <a:ext cx="3186546" cy="443198"/>
          </a:xfrm>
          <a:prstGeom prst="rect">
            <a:avLst/>
          </a:prstGeom>
          <a:noFill/>
        </p:spPr>
        <p:txBody>
          <a:bodyPr wrap="square" lIns="0" tIns="0" rIns="0" bIns="0" rtlCol="0">
            <a:spAutoFit/>
          </a:bodyPr>
          <a:lstStyle/>
          <a:p>
            <a:pPr eaLnBrk="1" hangingPunct="1">
              <a:lnSpc>
                <a:spcPct val="90000"/>
              </a:lnSpc>
              <a:spcBef>
                <a:spcPts val="0"/>
              </a:spcBef>
              <a:spcAft>
                <a:spcPts val="600"/>
              </a:spcAft>
            </a:pPr>
            <a:r>
              <a:rPr lang="en-GB" sz="1600" kern="1200" dirty="0">
                <a:solidFill>
                  <a:schemeClr val="accent4"/>
                </a:solidFill>
                <a:latin typeface="+mn-lt"/>
                <a:ea typeface="+mn-ea"/>
                <a:cs typeface="+mn-cs"/>
              </a:rPr>
              <a:t>ChatGPT made </a:t>
            </a:r>
            <a:r>
              <a:rPr lang="en-GB" sz="1600" dirty="0">
                <a:solidFill>
                  <a:schemeClr val="accent4"/>
                </a:solidFill>
                <a:latin typeface="+mn-lt"/>
                <a:ea typeface="+mn-ea"/>
              </a:rPr>
              <a:t>i</a:t>
            </a:r>
            <a:r>
              <a:rPr lang="en-GB" sz="1600" kern="1200" dirty="0">
                <a:solidFill>
                  <a:schemeClr val="accent4"/>
                </a:solidFill>
                <a:latin typeface="+mn-lt"/>
                <a:ea typeface="+mn-ea"/>
                <a:cs typeface="+mn-cs"/>
              </a:rPr>
              <a:t>llustrations like this one</a:t>
            </a:r>
          </a:p>
        </p:txBody>
      </p:sp>
      <p:cxnSp>
        <p:nvCxnSpPr>
          <p:cNvPr id="6" name="Connector: Curved 5">
            <a:extLst>
              <a:ext uri="{FF2B5EF4-FFF2-40B4-BE49-F238E27FC236}">
                <a16:creationId xmlns:a16="http://schemas.microsoft.com/office/drawing/2014/main" id="{2ACE3443-009E-487A-FBFF-B9B6D958CD2C}"/>
              </a:ext>
            </a:extLst>
          </p:cNvPr>
          <p:cNvCxnSpPr/>
          <p:nvPr/>
        </p:nvCxnSpPr>
        <p:spPr>
          <a:xfrm rot="10800000">
            <a:off x="8063346" y="5172364"/>
            <a:ext cx="526473" cy="512000"/>
          </a:xfrm>
          <a:prstGeom prst="curvedConnector3">
            <a:avLst>
              <a:gd name="adj1" fmla="val 100877"/>
            </a:avLst>
          </a:prstGeom>
          <a:ln>
            <a:tailEnd type="triangle"/>
          </a:ln>
        </p:spPr>
        <p:style>
          <a:lnRef idx="1">
            <a:schemeClr val="accent4"/>
          </a:lnRef>
          <a:fillRef idx="0">
            <a:schemeClr val="accent4"/>
          </a:fillRef>
          <a:effectRef idx="0">
            <a:schemeClr val="accent4"/>
          </a:effectRef>
          <a:fontRef idx="minor">
            <a:schemeClr val="tx1"/>
          </a:fontRef>
        </p:style>
      </p:cxnSp>
      <p:pic>
        <p:nvPicPr>
          <p:cNvPr id="5" name="Picture 4">
            <a:extLst>
              <a:ext uri="{FF2B5EF4-FFF2-40B4-BE49-F238E27FC236}">
                <a16:creationId xmlns:a16="http://schemas.microsoft.com/office/drawing/2014/main" id="{D0C5EE25-CA31-7CE4-56EB-206A63133D0A}"/>
              </a:ext>
            </a:extLst>
          </p:cNvPr>
          <p:cNvPicPr>
            <a:picLocks noChangeAspect="1"/>
          </p:cNvPicPr>
          <p:nvPr/>
        </p:nvPicPr>
        <p:blipFill>
          <a:blip r:embed="rId4">
            <a:alphaModFix/>
          </a:blip>
          <a:stretch>
            <a:fillRect/>
          </a:stretch>
        </p:blipFill>
        <p:spPr>
          <a:xfrm>
            <a:off x="9758497" y="0"/>
            <a:ext cx="2433503" cy="527686"/>
          </a:xfrm>
          <a:prstGeom prst="rect">
            <a:avLst/>
          </a:prstGeom>
        </p:spPr>
      </p:pic>
    </p:spTree>
    <p:extLst>
      <p:ext uri="{BB962C8B-B14F-4D97-AF65-F5344CB8AC3E}">
        <p14:creationId xmlns:p14="http://schemas.microsoft.com/office/powerpoint/2010/main" val="3260667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B9C70-9383-EBC3-B3FE-614516EC2D0F}"/>
              </a:ext>
            </a:extLst>
          </p:cNvPr>
          <p:cNvSpPr>
            <a:spLocks noGrp="1"/>
          </p:cNvSpPr>
          <p:nvPr>
            <p:ph type="title"/>
          </p:nvPr>
        </p:nvSpPr>
        <p:spPr/>
        <p:txBody>
          <a:bodyPr/>
          <a:lstStyle/>
          <a:p>
            <a:r>
              <a:rPr lang="en-GB" dirty="0"/>
              <a:t>What are GPUs for anyway?</a:t>
            </a:r>
          </a:p>
        </p:txBody>
      </p:sp>
      <p:sp>
        <p:nvSpPr>
          <p:cNvPr id="3" name="Content Placeholder 2">
            <a:extLst>
              <a:ext uri="{FF2B5EF4-FFF2-40B4-BE49-F238E27FC236}">
                <a16:creationId xmlns:a16="http://schemas.microsoft.com/office/drawing/2014/main" id="{D6450E28-E506-DA7F-BA57-FE5BD978C49F}"/>
              </a:ext>
            </a:extLst>
          </p:cNvPr>
          <p:cNvSpPr>
            <a:spLocks noGrp="1"/>
          </p:cNvSpPr>
          <p:nvPr>
            <p:ph idx="1"/>
          </p:nvPr>
        </p:nvSpPr>
        <p:spPr>
          <a:xfrm>
            <a:off x="334963" y="952036"/>
            <a:ext cx="5049837" cy="5212544"/>
          </a:xfrm>
        </p:spPr>
        <p:txBody>
          <a:bodyPr>
            <a:normAutofit lnSpcReduction="10000"/>
          </a:bodyPr>
          <a:lstStyle/>
          <a:p>
            <a:endParaRPr lang="en-GB" sz="2400" dirty="0"/>
          </a:p>
          <a:p>
            <a:r>
              <a:rPr lang="en-GB" sz="2400" dirty="0"/>
              <a:t>They draw the pictures!</a:t>
            </a:r>
          </a:p>
          <a:p>
            <a:endParaRPr lang="en-GB" sz="2400" dirty="0"/>
          </a:p>
          <a:p>
            <a:r>
              <a:rPr lang="en-GB" sz="2400" dirty="0"/>
              <a:t>They are the coolest accelerator!</a:t>
            </a:r>
          </a:p>
          <a:p>
            <a:endParaRPr lang="en-GB" sz="2400" dirty="0"/>
          </a:p>
          <a:p>
            <a:r>
              <a:rPr lang="en-GB" sz="2400" dirty="0"/>
              <a:t>…</a:t>
            </a:r>
          </a:p>
          <a:p>
            <a:endParaRPr lang="en-GB" sz="2400" dirty="0"/>
          </a:p>
          <a:p>
            <a:r>
              <a:rPr lang="en-GB" sz="2400" dirty="0"/>
              <a:t>They are the </a:t>
            </a:r>
            <a:r>
              <a:rPr lang="en-GB" sz="2400" b="1" dirty="0"/>
              <a:t>ubiquitous deferred bulk compute accelerator</a:t>
            </a:r>
          </a:p>
          <a:p>
            <a:endParaRPr lang="en-GB" sz="2400" dirty="0"/>
          </a:p>
          <a:p>
            <a:r>
              <a:rPr lang="en-GB" sz="2400" dirty="0">
                <a:solidFill>
                  <a:schemeClr val="accent5"/>
                </a:solidFill>
              </a:rPr>
              <a:t>AI will shape GPUs</a:t>
            </a:r>
          </a:p>
          <a:p>
            <a:endParaRPr lang="en-GB" sz="2400" dirty="0">
              <a:solidFill>
                <a:schemeClr val="accent5"/>
              </a:solidFill>
            </a:endParaRPr>
          </a:p>
          <a:p>
            <a:r>
              <a:rPr lang="en-GB" sz="2400" dirty="0">
                <a:solidFill>
                  <a:schemeClr val="accent3"/>
                </a:solidFill>
              </a:rPr>
              <a:t>What can AI do for graphics?</a:t>
            </a:r>
          </a:p>
          <a:p>
            <a:endParaRPr lang="en-GB" sz="2400" dirty="0"/>
          </a:p>
          <a:p>
            <a:endParaRPr lang="en-GB" sz="2400" dirty="0"/>
          </a:p>
          <a:p>
            <a:endParaRPr lang="en-GB" sz="2400" dirty="0"/>
          </a:p>
          <a:p>
            <a:endParaRPr lang="en-GB" sz="2400" dirty="0"/>
          </a:p>
          <a:p>
            <a:endParaRPr lang="en-GB" sz="2400" dirty="0"/>
          </a:p>
        </p:txBody>
      </p:sp>
      <p:pic>
        <p:nvPicPr>
          <p:cNvPr id="5" name="Picture 4">
            <a:extLst>
              <a:ext uri="{FF2B5EF4-FFF2-40B4-BE49-F238E27FC236}">
                <a16:creationId xmlns:a16="http://schemas.microsoft.com/office/drawing/2014/main" id="{904158A8-7084-18FA-849A-DD014A17449F}"/>
              </a:ext>
            </a:extLst>
          </p:cNvPr>
          <p:cNvPicPr>
            <a:picLocks noChangeAspect="1"/>
          </p:cNvPicPr>
          <p:nvPr/>
        </p:nvPicPr>
        <p:blipFill>
          <a:blip r:embed="rId3"/>
          <a:stretch>
            <a:fillRect/>
          </a:stretch>
        </p:blipFill>
        <p:spPr>
          <a:xfrm>
            <a:off x="5931144" y="0"/>
            <a:ext cx="4572000" cy="6858000"/>
          </a:xfrm>
          <a:prstGeom prst="rect">
            <a:avLst/>
          </a:prstGeom>
        </p:spPr>
      </p:pic>
      <p:pic>
        <p:nvPicPr>
          <p:cNvPr id="4" name="Picture 3">
            <a:extLst>
              <a:ext uri="{FF2B5EF4-FFF2-40B4-BE49-F238E27FC236}">
                <a16:creationId xmlns:a16="http://schemas.microsoft.com/office/drawing/2014/main" id="{5E61A1C8-9034-4CAA-5571-F7AF15746B60}"/>
              </a:ext>
            </a:extLst>
          </p:cNvPr>
          <p:cNvPicPr>
            <a:picLocks noChangeAspect="1"/>
          </p:cNvPicPr>
          <p:nvPr/>
        </p:nvPicPr>
        <p:blipFill>
          <a:blip r:embed="rId4">
            <a:alphaModFix/>
          </a:blip>
          <a:stretch>
            <a:fillRect/>
          </a:stretch>
        </p:blipFill>
        <p:spPr>
          <a:xfrm>
            <a:off x="9758497" y="0"/>
            <a:ext cx="2433503" cy="527686"/>
          </a:xfrm>
          <a:prstGeom prst="rect">
            <a:avLst/>
          </a:prstGeom>
        </p:spPr>
      </p:pic>
      <p:sp>
        <p:nvSpPr>
          <p:cNvPr id="6" name="TextBox 5">
            <a:extLst>
              <a:ext uri="{FF2B5EF4-FFF2-40B4-BE49-F238E27FC236}">
                <a16:creationId xmlns:a16="http://schemas.microsoft.com/office/drawing/2014/main" id="{2E1C3E53-5D3A-757B-6DB2-14D32A21FD8E}"/>
              </a:ext>
            </a:extLst>
          </p:cNvPr>
          <p:cNvSpPr txBox="1"/>
          <p:nvPr/>
        </p:nvSpPr>
        <p:spPr>
          <a:xfrm>
            <a:off x="10709190" y="3568681"/>
            <a:ext cx="1765683" cy="1026435"/>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US" sz="2100" kern="1200" dirty="0">
                <a:solidFill>
                  <a:schemeClr val="accent4"/>
                </a:solidFill>
                <a:latin typeface="+mn-lt"/>
                <a:ea typeface="+mn-ea"/>
                <a:cs typeface="+mn-cs"/>
              </a:rPr>
              <a:t>try not to </a:t>
            </a:r>
          </a:p>
          <a:p>
            <a:pPr marL="0" indent="0" algn="l" defTabSz="914400" rtl="0" eaLnBrk="1" latinLnBrk="0" hangingPunct="1">
              <a:lnSpc>
                <a:spcPct val="90000"/>
              </a:lnSpc>
              <a:spcBef>
                <a:spcPts val="0"/>
              </a:spcBef>
              <a:spcAft>
                <a:spcPts val="600"/>
              </a:spcAft>
              <a:buFont typeface="Arial" panose="020B0604020202020204" pitchFamily="34" charset="0"/>
              <a:buNone/>
            </a:pPr>
            <a:r>
              <a:rPr lang="en-US" sz="2100" kern="1200" dirty="0">
                <a:solidFill>
                  <a:schemeClr val="accent4"/>
                </a:solidFill>
                <a:latin typeface="+mn-lt"/>
                <a:ea typeface="+mn-ea"/>
                <a:cs typeface="+mn-cs"/>
              </a:rPr>
              <a:t>fear this </a:t>
            </a:r>
          </a:p>
          <a:p>
            <a:pPr marL="0" indent="0" algn="l" defTabSz="914400" rtl="0" eaLnBrk="1" latinLnBrk="0" hangingPunct="1">
              <a:lnSpc>
                <a:spcPct val="90000"/>
              </a:lnSpc>
              <a:spcBef>
                <a:spcPts val="0"/>
              </a:spcBef>
              <a:spcAft>
                <a:spcPts val="600"/>
              </a:spcAft>
              <a:buFont typeface="Arial" panose="020B0604020202020204" pitchFamily="34" charset="0"/>
              <a:buNone/>
            </a:pPr>
            <a:r>
              <a:rPr lang="en-US" sz="2100" kern="1200" dirty="0">
                <a:solidFill>
                  <a:schemeClr val="accent4"/>
                </a:solidFill>
                <a:latin typeface="+mn-lt"/>
                <a:ea typeface="+mn-ea"/>
                <a:cs typeface="+mn-cs"/>
              </a:rPr>
              <a:t>dude</a:t>
            </a:r>
          </a:p>
        </p:txBody>
      </p:sp>
      <p:cxnSp>
        <p:nvCxnSpPr>
          <p:cNvPr id="8" name="Connector: Curved 7">
            <a:extLst>
              <a:ext uri="{FF2B5EF4-FFF2-40B4-BE49-F238E27FC236}">
                <a16:creationId xmlns:a16="http://schemas.microsoft.com/office/drawing/2014/main" id="{44153CC3-93A3-F34E-51F4-309228B81205}"/>
              </a:ext>
            </a:extLst>
          </p:cNvPr>
          <p:cNvCxnSpPr>
            <a:cxnSpLocks/>
          </p:cNvCxnSpPr>
          <p:nvPr/>
        </p:nvCxnSpPr>
        <p:spPr>
          <a:xfrm rot="10800000">
            <a:off x="10256108" y="2582563"/>
            <a:ext cx="1091464" cy="846439"/>
          </a:xfrm>
          <a:prstGeom prst="curvedConnector3">
            <a:avLst>
              <a:gd name="adj1" fmla="val 95285"/>
            </a:avLst>
          </a:prstGeom>
          <a:ln>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5810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8F226F-8114-2B10-B9A4-860794B1D7C7}"/>
              </a:ext>
            </a:extLst>
          </p:cNvPr>
          <p:cNvPicPr>
            <a:picLocks noChangeAspect="1"/>
          </p:cNvPicPr>
          <p:nvPr/>
        </p:nvPicPr>
        <p:blipFill rotWithShape="1">
          <a:blip r:embed="rId3">
            <a:extLst>
              <a:ext uri="{28A0092B-C50C-407E-A947-70E740481C1C}">
                <a14:useLocalDpi xmlns:a14="http://schemas.microsoft.com/office/drawing/2010/main"/>
              </a:ext>
            </a:extLst>
          </a:blip>
          <a:srcRect/>
          <a:stretch>
            <a:fillRect/>
          </a:stretch>
        </p:blipFill>
        <p:spPr>
          <a:xfrm>
            <a:off x="20" y="10"/>
            <a:ext cx="12191980" cy="6857990"/>
          </a:xfrm>
          <a:prstGeom prst="rect">
            <a:avLst/>
          </a:prstGeom>
          <a:noFill/>
        </p:spPr>
      </p:pic>
      <p:sp>
        <p:nvSpPr>
          <p:cNvPr id="5" name="TextBox 4">
            <a:extLst>
              <a:ext uri="{FF2B5EF4-FFF2-40B4-BE49-F238E27FC236}">
                <a16:creationId xmlns:a16="http://schemas.microsoft.com/office/drawing/2014/main" id="{4D713508-D345-8B96-8AD6-E496686A7AF6}"/>
              </a:ext>
            </a:extLst>
          </p:cNvPr>
          <p:cNvSpPr txBox="1"/>
          <p:nvPr/>
        </p:nvSpPr>
        <p:spPr>
          <a:xfrm>
            <a:off x="5078186" y="5837465"/>
            <a:ext cx="3927021" cy="664797"/>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4800" kern="1200" dirty="0">
                <a:solidFill>
                  <a:schemeClr val="bg1">
                    <a:alpha val="42000"/>
                  </a:schemeClr>
                </a:solidFill>
                <a:latin typeface="+mn-lt"/>
                <a:ea typeface="+mn-ea"/>
                <a:cs typeface="+mn-cs"/>
              </a:rPr>
              <a:t>Ghosting…</a:t>
            </a:r>
          </a:p>
        </p:txBody>
      </p:sp>
      <p:pic>
        <p:nvPicPr>
          <p:cNvPr id="2" name="Picture 1">
            <a:extLst>
              <a:ext uri="{FF2B5EF4-FFF2-40B4-BE49-F238E27FC236}">
                <a16:creationId xmlns:a16="http://schemas.microsoft.com/office/drawing/2014/main" id="{0121432B-26BF-4D94-7A5C-59E5674D2746}"/>
              </a:ext>
            </a:extLst>
          </p:cNvPr>
          <p:cNvPicPr>
            <a:picLocks noChangeAspect="1"/>
          </p:cNvPicPr>
          <p:nvPr/>
        </p:nvPicPr>
        <p:blipFill>
          <a:blip r:embed="rId4">
            <a:alphaModFix/>
          </a:blip>
          <a:stretch>
            <a:fillRect/>
          </a:stretch>
        </p:blipFill>
        <p:spPr>
          <a:xfrm>
            <a:off x="9758497" y="0"/>
            <a:ext cx="2433503" cy="527686"/>
          </a:xfrm>
          <a:prstGeom prst="rect">
            <a:avLst/>
          </a:prstGeom>
        </p:spPr>
      </p:pic>
    </p:spTree>
    <p:extLst>
      <p:ext uri="{BB962C8B-B14F-4D97-AF65-F5344CB8AC3E}">
        <p14:creationId xmlns:p14="http://schemas.microsoft.com/office/powerpoint/2010/main" val="1525492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BD90F-D931-A866-6D78-88717EA8A8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081332-65E1-3568-3B39-F2CE237C8463}"/>
              </a:ext>
            </a:extLst>
          </p:cNvPr>
          <p:cNvSpPr>
            <a:spLocks noGrp="1"/>
          </p:cNvSpPr>
          <p:nvPr>
            <p:ph type="title"/>
          </p:nvPr>
        </p:nvSpPr>
        <p:spPr/>
        <p:txBody>
          <a:bodyPr/>
          <a:lstStyle/>
          <a:p>
            <a:r>
              <a:rPr lang="en-US" sz="3600" dirty="0"/>
              <a:t>Rectification Bias</a:t>
            </a:r>
          </a:p>
        </p:txBody>
      </p:sp>
      <p:pic>
        <p:nvPicPr>
          <p:cNvPr id="25" name="Content Placeholder 24" descr="A collage of a castle&#10;&#10;AI-generated content may be incorrect.">
            <a:extLst>
              <a:ext uri="{FF2B5EF4-FFF2-40B4-BE49-F238E27FC236}">
                <a16:creationId xmlns:a16="http://schemas.microsoft.com/office/drawing/2014/main" id="{7BCCD769-6E02-4756-CBA0-2086000C0FA0}"/>
              </a:ext>
            </a:extLst>
          </p:cNvPr>
          <p:cNvPicPr>
            <a:picLocks noGrp="1" noChangeAspect="1"/>
          </p:cNvPicPr>
          <p:nvPr>
            <p:ph idx="1"/>
          </p:nvPr>
        </p:nvPicPr>
        <p:blipFill>
          <a:blip r:embed="rId3"/>
          <a:srcRect l="-19" r="-34" b="35448"/>
          <a:stretch>
            <a:fillRect/>
          </a:stretch>
        </p:blipFill>
        <p:spPr>
          <a:xfrm>
            <a:off x="241" y="994475"/>
            <a:ext cx="12193303" cy="4931345"/>
          </a:xfrm>
          <a:prstGeom prst="rect">
            <a:avLst/>
          </a:prstGeom>
        </p:spPr>
      </p:pic>
      <p:sp>
        <p:nvSpPr>
          <p:cNvPr id="26" name="TextBox 25">
            <a:extLst>
              <a:ext uri="{FF2B5EF4-FFF2-40B4-BE49-F238E27FC236}">
                <a16:creationId xmlns:a16="http://schemas.microsoft.com/office/drawing/2014/main" id="{AF0FC03B-0047-748B-5A5A-D6F075DBA725}"/>
              </a:ext>
            </a:extLst>
          </p:cNvPr>
          <p:cNvSpPr txBox="1"/>
          <p:nvPr/>
        </p:nvSpPr>
        <p:spPr>
          <a:xfrm>
            <a:off x="334658" y="6010802"/>
            <a:ext cx="2904639" cy="29084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eaLnBrk="1" hangingPunct="1">
              <a:lnSpc>
                <a:spcPct val="90000"/>
              </a:lnSpc>
              <a:spcBef>
                <a:spcPts val="0"/>
              </a:spcBef>
              <a:spcAft>
                <a:spcPts val="600"/>
              </a:spcAft>
              <a:buFont typeface="Arial" panose="020B0604020202020204" pitchFamily="34" charset="0"/>
            </a:pPr>
            <a:r>
              <a:rPr lang="en-GB" sz="2100" dirty="0">
                <a:solidFill>
                  <a:schemeClr val="accent4"/>
                </a:solidFill>
                <a:latin typeface="+mn-lt"/>
                <a:ea typeface="+mn-ea"/>
                <a:cs typeface="Arial" panose="020B0604020202020204"/>
              </a:rPr>
              <a:t>Low Resolution Input</a:t>
            </a:r>
            <a:endParaRPr lang="en-US" dirty="0">
              <a:solidFill>
                <a:schemeClr val="accent4"/>
              </a:solidFill>
              <a:ea typeface="Calibri"/>
              <a:cs typeface="Calibri"/>
            </a:endParaRPr>
          </a:p>
        </p:txBody>
      </p:sp>
      <p:sp>
        <p:nvSpPr>
          <p:cNvPr id="27" name="TextBox 26">
            <a:extLst>
              <a:ext uri="{FF2B5EF4-FFF2-40B4-BE49-F238E27FC236}">
                <a16:creationId xmlns:a16="http://schemas.microsoft.com/office/drawing/2014/main" id="{6C3BEAF2-A0E8-EB27-7554-60F84BB8880B}"/>
              </a:ext>
            </a:extLst>
          </p:cNvPr>
          <p:cNvSpPr txBox="1"/>
          <p:nvPr/>
        </p:nvSpPr>
        <p:spPr>
          <a:xfrm>
            <a:off x="4641894" y="6010801"/>
            <a:ext cx="2904639" cy="29084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ct val="90000"/>
              </a:lnSpc>
              <a:spcBef>
                <a:spcPts val="0"/>
              </a:spcBef>
              <a:spcAft>
                <a:spcPts val="600"/>
              </a:spcAft>
            </a:pPr>
            <a:r>
              <a:rPr lang="en-GB" sz="2100" dirty="0">
                <a:solidFill>
                  <a:schemeClr val="accent4"/>
                </a:solidFill>
                <a:latin typeface="+mn-lt"/>
                <a:ea typeface="+mn-ea"/>
                <a:cs typeface="Arial" panose="020B0604020202020204"/>
              </a:rPr>
              <a:t>History</a:t>
            </a:r>
            <a:endParaRPr lang="en-US" dirty="0">
              <a:solidFill>
                <a:schemeClr val="accent4"/>
              </a:solidFill>
              <a:ea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72EF5682-DF05-7109-4B8C-AA6AF512912C}"/>
              </a:ext>
            </a:extLst>
          </p:cNvPr>
          <p:cNvSpPr txBox="1"/>
          <p:nvPr/>
        </p:nvSpPr>
        <p:spPr>
          <a:xfrm>
            <a:off x="8543531" y="6010800"/>
            <a:ext cx="2904639" cy="29084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ct val="90000"/>
              </a:lnSpc>
              <a:spcBef>
                <a:spcPts val="0"/>
              </a:spcBef>
              <a:spcAft>
                <a:spcPts val="600"/>
              </a:spcAft>
            </a:pPr>
            <a:r>
              <a:rPr lang="en-GB" sz="2100" dirty="0">
                <a:solidFill>
                  <a:schemeClr val="accent4"/>
                </a:solidFill>
                <a:latin typeface="Arial"/>
                <a:ea typeface="Calibri"/>
                <a:cs typeface="Arial"/>
              </a:rPr>
              <a:t>Rectification Bias</a:t>
            </a:r>
            <a:endParaRPr lang="en-GB" sz="2100" dirty="0">
              <a:solidFill>
                <a:schemeClr val="accent4"/>
              </a:solidFill>
              <a:latin typeface="Arial"/>
              <a:ea typeface="Calibri" panose="020F0502020204030204" pitchFamily="34" charset="0"/>
              <a:cs typeface="Arial"/>
            </a:endParaRPr>
          </a:p>
        </p:txBody>
      </p:sp>
      <p:sp>
        <p:nvSpPr>
          <p:cNvPr id="3" name="Rectangle 2">
            <a:extLst>
              <a:ext uri="{FF2B5EF4-FFF2-40B4-BE49-F238E27FC236}">
                <a16:creationId xmlns:a16="http://schemas.microsoft.com/office/drawing/2014/main" id="{698B465D-9176-0AF1-4F02-D07302798392}"/>
              </a:ext>
            </a:extLst>
          </p:cNvPr>
          <p:cNvSpPr/>
          <p:nvPr/>
        </p:nvSpPr>
        <p:spPr>
          <a:xfrm>
            <a:off x="1341912" y="1543792"/>
            <a:ext cx="2351314" cy="13656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A8FBC22-8971-1087-CA0A-6C791EFEA8C1}"/>
              </a:ext>
            </a:extLst>
          </p:cNvPr>
          <p:cNvSpPr/>
          <p:nvPr/>
        </p:nvSpPr>
        <p:spPr>
          <a:xfrm>
            <a:off x="5195219" y="1543792"/>
            <a:ext cx="2351314" cy="13656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6411DE3-EAFB-5E6C-3DDF-A8F6F8B34666}"/>
              </a:ext>
            </a:extLst>
          </p:cNvPr>
          <p:cNvSpPr/>
          <p:nvPr/>
        </p:nvSpPr>
        <p:spPr>
          <a:xfrm>
            <a:off x="9417570" y="1543791"/>
            <a:ext cx="2351314" cy="13656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E7A741C-C270-75DB-EDF6-51248B6FDD04}"/>
              </a:ext>
            </a:extLst>
          </p:cNvPr>
          <p:cNvPicPr>
            <a:picLocks noChangeAspect="1"/>
          </p:cNvPicPr>
          <p:nvPr/>
        </p:nvPicPr>
        <p:blipFill>
          <a:blip r:embed="rId4">
            <a:alphaModFix/>
          </a:blip>
          <a:stretch>
            <a:fillRect/>
          </a:stretch>
        </p:blipFill>
        <p:spPr>
          <a:xfrm>
            <a:off x="9758497" y="0"/>
            <a:ext cx="2433503" cy="527686"/>
          </a:xfrm>
          <a:prstGeom prst="rect">
            <a:avLst/>
          </a:prstGeom>
        </p:spPr>
      </p:pic>
    </p:spTree>
    <p:extLst>
      <p:ext uri="{BB962C8B-B14F-4D97-AF65-F5344CB8AC3E}">
        <p14:creationId xmlns:p14="http://schemas.microsoft.com/office/powerpoint/2010/main" val="391564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EDEF4-E278-9182-6F74-C9A63DE38A6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79D823B-8C93-BD33-1440-30EF44BC93AF}"/>
              </a:ext>
            </a:extLst>
          </p:cNvPr>
          <p:cNvSpPr/>
          <p:nvPr/>
        </p:nvSpPr>
        <p:spPr>
          <a:xfrm>
            <a:off x="232216" y="1714081"/>
            <a:ext cx="1778161" cy="367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r>
              <a:rPr lang="en-US" sz="1399">
                <a:solidFill>
                  <a:schemeClr val="bg1"/>
                </a:solidFill>
              </a:rPr>
              <a:t>Enchanted Castle</a:t>
            </a:r>
            <a:endParaRPr lang="en-US" sz="1399">
              <a:solidFill>
                <a:srgbClr val="FF6900"/>
              </a:solidFill>
            </a:endParaRPr>
          </a:p>
        </p:txBody>
      </p:sp>
      <p:grpSp>
        <p:nvGrpSpPr>
          <p:cNvPr id="43" name="Group 42">
            <a:extLst>
              <a:ext uri="{FF2B5EF4-FFF2-40B4-BE49-F238E27FC236}">
                <a16:creationId xmlns:a16="http://schemas.microsoft.com/office/drawing/2014/main" id="{F99C0FF1-03A6-3A33-421A-39262937C05B}"/>
              </a:ext>
            </a:extLst>
          </p:cNvPr>
          <p:cNvGrpSpPr/>
          <p:nvPr/>
        </p:nvGrpSpPr>
        <p:grpSpPr>
          <a:xfrm>
            <a:off x="5674474" y="1801042"/>
            <a:ext cx="1460272" cy="3269416"/>
            <a:chOff x="5674406" y="1800786"/>
            <a:chExt cx="1460500" cy="3269927"/>
          </a:xfrm>
        </p:grpSpPr>
        <p:sp>
          <p:nvSpPr>
            <p:cNvPr id="9" name="TextBox 8">
              <a:extLst>
                <a:ext uri="{FF2B5EF4-FFF2-40B4-BE49-F238E27FC236}">
                  <a16:creationId xmlns:a16="http://schemas.microsoft.com/office/drawing/2014/main" id="{2308589F-6F17-AD07-28CB-FDB93EB98F9D}"/>
                </a:ext>
              </a:extLst>
            </p:cNvPr>
            <p:cNvSpPr txBox="1"/>
            <p:nvPr/>
          </p:nvSpPr>
          <p:spPr>
            <a:xfrm>
              <a:off x="5872517" y="1800786"/>
              <a:ext cx="1053016" cy="193801"/>
            </a:xfrm>
            <a:prstGeom prst="rect">
              <a:avLst/>
            </a:prstGeom>
            <a:noFill/>
          </p:spPr>
          <p:txBody>
            <a:bodyPr wrap="none" lIns="0" tIns="0" rIns="0" bIns="0" rtlCol="0">
              <a:spAutoFit/>
            </a:bodyPr>
            <a:lstStyle/>
            <a:p>
              <a:pPr algn="ctr" defTabSz="914226" eaLnBrk="1" hangingPunct="1">
                <a:lnSpc>
                  <a:spcPct val="90000"/>
                </a:lnSpc>
                <a:spcBef>
                  <a:spcPts val="0"/>
                </a:spcBef>
                <a:spcAft>
                  <a:spcPts val="600"/>
                </a:spcAft>
              </a:pPr>
              <a:r>
                <a:rPr lang="en-US" sz="1399">
                  <a:solidFill>
                    <a:schemeClr val="bg1"/>
                  </a:solidFill>
                  <a:latin typeface="+mn-lt"/>
                  <a:ea typeface="+mn-ea"/>
                </a:rPr>
                <a:t>Ground Truth</a:t>
              </a:r>
            </a:p>
          </p:txBody>
        </p:sp>
        <p:pic>
          <p:nvPicPr>
            <p:cNvPr id="6" name="Picture 5" descr="A close up of a wood beam&#10;&#10;AI-generated content may be incorrect.">
              <a:extLst>
                <a:ext uri="{FF2B5EF4-FFF2-40B4-BE49-F238E27FC236}">
                  <a16:creationId xmlns:a16="http://schemas.microsoft.com/office/drawing/2014/main" id="{41D62EFA-2AF8-FC62-AC2B-7E3D53CB8F94}"/>
                </a:ext>
              </a:extLst>
            </p:cNvPr>
            <p:cNvPicPr>
              <a:picLocks noChangeAspect="1"/>
            </p:cNvPicPr>
            <p:nvPr/>
          </p:nvPicPr>
          <p:blipFill>
            <a:blip r:embed="rId3"/>
            <a:stretch>
              <a:fillRect/>
            </a:stretch>
          </p:blipFill>
          <p:spPr>
            <a:xfrm>
              <a:off x="5674406" y="3622913"/>
              <a:ext cx="1460500" cy="1447800"/>
            </a:xfrm>
            <a:prstGeom prst="rect">
              <a:avLst/>
            </a:prstGeom>
          </p:spPr>
        </p:pic>
        <p:pic>
          <p:nvPicPr>
            <p:cNvPr id="12" name="Picture 11" descr="A close up of a group of objects&#10;&#10;AI-generated content may be incorrect.">
              <a:extLst>
                <a:ext uri="{FF2B5EF4-FFF2-40B4-BE49-F238E27FC236}">
                  <a16:creationId xmlns:a16="http://schemas.microsoft.com/office/drawing/2014/main" id="{0E29B2D6-8062-5090-C779-729DEC49DDF0}"/>
                </a:ext>
              </a:extLst>
            </p:cNvPr>
            <p:cNvPicPr>
              <a:picLocks noChangeAspect="1"/>
            </p:cNvPicPr>
            <p:nvPr/>
          </p:nvPicPr>
          <p:blipFill>
            <a:blip r:embed="rId4"/>
            <a:stretch>
              <a:fillRect/>
            </a:stretch>
          </p:blipFill>
          <p:spPr>
            <a:xfrm>
              <a:off x="5674406" y="2068711"/>
              <a:ext cx="1460500" cy="1447800"/>
            </a:xfrm>
            <a:prstGeom prst="rect">
              <a:avLst/>
            </a:prstGeom>
          </p:spPr>
        </p:pic>
      </p:grpSp>
      <p:grpSp>
        <p:nvGrpSpPr>
          <p:cNvPr id="44" name="Group 43">
            <a:extLst>
              <a:ext uri="{FF2B5EF4-FFF2-40B4-BE49-F238E27FC236}">
                <a16:creationId xmlns:a16="http://schemas.microsoft.com/office/drawing/2014/main" id="{51669EB2-084D-986F-3F4C-E8B96B8AD95D}"/>
              </a:ext>
            </a:extLst>
          </p:cNvPr>
          <p:cNvGrpSpPr/>
          <p:nvPr/>
        </p:nvGrpSpPr>
        <p:grpSpPr>
          <a:xfrm>
            <a:off x="7221783" y="1801042"/>
            <a:ext cx="1460272" cy="3269416"/>
            <a:chOff x="7221957" y="1800786"/>
            <a:chExt cx="1460500" cy="3269927"/>
          </a:xfrm>
        </p:grpSpPr>
        <p:sp>
          <p:nvSpPr>
            <p:cNvPr id="14" name="TextBox 13">
              <a:extLst>
                <a:ext uri="{FF2B5EF4-FFF2-40B4-BE49-F238E27FC236}">
                  <a16:creationId xmlns:a16="http://schemas.microsoft.com/office/drawing/2014/main" id="{7CEF9716-6D67-8017-2D74-94F18D61D608}"/>
                </a:ext>
              </a:extLst>
            </p:cNvPr>
            <p:cNvSpPr txBox="1"/>
            <p:nvPr/>
          </p:nvSpPr>
          <p:spPr>
            <a:xfrm>
              <a:off x="7742180" y="1800786"/>
              <a:ext cx="420053" cy="193801"/>
            </a:xfrm>
            <a:prstGeom prst="rect">
              <a:avLst/>
            </a:prstGeom>
            <a:noFill/>
          </p:spPr>
          <p:txBody>
            <a:bodyPr wrap="none" lIns="0" tIns="0" rIns="0" bIns="0" rtlCol="0" anchor="t">
              <a:spAutoFit/>
            </a:bodyPr>
            <a:lstStyle/>
            <a:p>
              <a:pPr algn="ctr" eaLnBrk="1" hangingPunct="1">
                <a:lnSpc>
                  <a:spcPct val="90000"/>
                </a:lnSpc>
                <a:spcBef>
                  <a:spcPts val="0"/>
                </a:spcBef>
                <a:spcAft>
                  <a:spcPts val="600"/>
                </a:spcAft>
              </a:pPr>
              <a:r>
                <a:rPr lang="en-US" sz="1399">
                  <a:solidFill>
                    <a:schemeClr val="bg1"/>
                  </a:solidFill>
                  <a:latin typeface="+mn-lt"/>
                  <a:ea typeface="+mn-ea"/>
                </a:rPr>
                <a:t>ASR </a:t>
              </a:r>
            </a:p>
          </p:txBody>
        </p:sp>
        <p:pic>
          <p:nvPicPr>
            <p:cNvPr id="21" name="Picture 20" descr="A close up of a wood beam&#10;&#10;AI-generated content may be incorrect.">
              <a:extLst>
                <a:ext uri="{FF2B5EF4-FFF2-40B4-BE49-F238E27FC236}">
                  <a16:creationId xmlns:a16="http://schemas.microsoft.com/office/drawing/2014/main" id="{AE9D9871-D497-0A39-5844-01A9C11F0FB3}"/>
                </a:ext>
              </a:extLst>
            </p:cNvPr>
            <p:cNvPicPr>
              <a:picLocks noChangeAspect="1"/>
            </p:cNvPicPr>
            <p:nvPr/>
          </p:nvPicPr>
          <p:blipFill>
            <a:blip r:embed="rId5"/>
            <a:stretch>
              <a:fillRect/>
            </a:stretch>
          </p:blipFill>
          <p:spPr>
            <a:xfrm>
              <a:off x="7221957" y="3622913"/>
              <a:ext cx="1460500" cy="1447800"/>
            </a:xfrm>
            <a:prstGeom prst="rect">
              <a:avLst/>
            </a:prstGeom>
          </p:spPr>
        </p:pic>
        <p:pic>
          <p:nvPicPr>
            <p:cNvPr id="23" name="Picture 22" descr="A blurry image of a person's hands&#10;&#10;AI-generated content may be incorrect.">
              <a:extLst>
                <a:ext uri="{FF2B5EF4-FFF2-40B4-BE49-F238E27FC236}">
                  <a16:creationId xmlns:a16="http://schemas.microsoft.com/office/drawing/2014/main" id="{5D97770B-BA95-A5E6-0793-4399B27BE01E}"/>
                </a:ext>
              </a:extLst>
            </p:cNvPr>
            <p:cNvPicPr>
              <a:picLocks noChangeAspect="1"/>
            </p:cNvPicPr>
            <p:nvPr/>
          </p:nvPicPr>
          <p:blipFill>
            <a:blip r:embed="rId6"/>
            <a:stretch>
              <a:fillRect/>
            </a:stretch>
          </p:blipFill>
          <p:spPr>
            <a:xfrm>
              <a:off x="7221957" y="2068711"/>
              <a:ext cx="1460500" cy="1447800"/>
            </a:xfrm>
            <a:prstGeom prst="rect">
              <a:avLst/>
            </a:prstGeom>
          </p:spPr>
        </p:pic>
      </p:grpSp>
      <p:grpSp>
        <p:nvGrpSpPr>
          <p:cNvPr id="45" name="Group 44">
            <a:extLst>
              <a:ext uri="{FF2B5EF4-FFF2-40B4-BE49-F238E27FC236}">
                <a16:creationId xmlns:a16="http://schemas.microsoft.com/office/drawing/2014/main" id="{2E1483CF-2B62-CAF1-D146-06EA1486B58F}"/>
              </a:ext>
            </a:extLst>
          </p:cNvPr>
          <p:cNvGrpSpPr/>
          <p:nvPr/>
        </p:nvGrpSpPr>
        <p:grpSpPr>
          <a:xfrm>
            <a:off x="8769092" y="1801042"/>
            <a:ext cx="1460272" cy="3269416"/>
            <a:chOff x="8769508" y="1800786"/>
            <a:chExt cx="1460500" cy="3269927"/>
          </a:xfrm>
        </p:grpSpPr>
        <p:sp>
          <p:nvSpPr>
            <p:cNvPr id="15" name="TextBox 14">
              <a:extLst>
                <a:ext uri="{FF2B5EF4-FFF2-40B4-BE49-F238E27FC236}">
                  <a16:creationId xmlns:a16="http://schemas.microsoft.com/office/drawing/2014/main" id="{06C46D2A-4B07-9D61-AF91-994AF54F3334}"/>
                </a:ext>
              </a:extLst>
            </p:cNvPr>
            <p:cNvSpPr txBox="1"/>
            <p:nvPr/>
          </p:nvSpPr>
          <p:spPr>
            <a:xfrm>
              <a:off x="8961068" y="1800786"/>
              <a:ext cx="1122440" cy="193801"/>
            </a:xfrm>
            <a:prstGeom prst="rect">
              <a:avLst/>
            </a:prstGeom>
            <a:noFill/>
          </p:spPr>
          <p:txBody>
            <a:bodyPr wrap="square" lIns="0" tIns="0" rIns="0" bIns="0" rtlCol="0">
              <a:spAutoFit/>
            </a:bodyPr>
            <a:lstStyle/>
            <a:p>
              <a:pPr algn="ctr" defTabSz="914226" eaLnBrk="1" hangingPunct="1">
                <a:lnSpc>
                  <a:spcPct val="90000"/>
                </a:lnSpc>
                <a:spcBef>
                  <a:spcPts val="0"/>
                </a:spcBef>
                <a:spcAft>
                  <a:spcPts val="600"/>
                </a:spcAft>
              </a:pPr>
              <a:r>
                <a:rPr lang="en-US" sz="1399">
                  <a:solidFill>
                    <a:schemeClr val="bg1"/>
                  </a:solidFill>
                  <a:latin typeface="+mn-lt"/>
                  <a:ea typeface="+mn-ea"/>
                </a:rPr>
                <a:t>DLSS2 </a:t>
              </a:r>
            </a:p>
          </p:txBody>
        </p:sp>
        <p:pic>
          <p:nvPicPr>
            <p:cNvPr id="26" name="Picture 25" descr="A close up of a window&#10;&#10;AI-generated content may be incorrect.">
              <a:extLst>
                <a:ext uri="{FF2B5EF4-FFF2-40B4-BE49-F238E27FC236}">
                  <a16:creationId xmlns:a16="http://schemas.microsoft.com/office/drawing/2014/main" id="{A31A9461-AA7E-E455-A93A-CD4F4E61408B}"/>
                </a:ext>
              </a:extLst>
            </p:cNvPr>
            <p:cNvPicPr>
              <a:picLocks noChangeAspect="1"/>
            </p:cNvPicPr>
            <p:nvPr/>
          </p:nvPicPr>
          <p:blipFill>
            <a:blip r:embed="rId7"/>
            <a:stretch>
              <a:fillRect/>
            </a:stretch>
          </p:blipFill>
          <p:spPr>
            <a:xfrm>
              <a:off x="8769508" y="3622913"/>
              <a:ext cx="1460500" cy="1447800"/>
            </a:xfrm>
            <a:prstGeom prst="rect">
              <a:avLst/>
            </a:prstGeom>
          </p:spPr>
        </p:pic>
        <p:pic>
          <p:nvPicPr>
            <p:cNvPr id="31" name="Picture 30" descr="A blurry image of a group of cubes&#10;&#10;AI-generated content may be incorrect.">
              <a:extLst>
                <a:ext uri="{FF2B5EF4-FFF2-40B4-BE49-F238E27FC236}">
                  <a16:creationId xmlns:a16="http://schemas.microsoft.com/office/drawing/2014/main" id="{B17A2773-135A-9CBF-63D6-029195EA5256}"/>
                </a:ext>
              </a:extLst>
            </p:cNvPr>
            <p:cNvPicPr>
              <a:picLocks noChangeAspect="1"/>
            </p:cNvPicPr>
            <p:nvPr/>
          </p:nvPicPr>
          <p:blipFill>
            <a:blip r:embed="rId8"/>
            <a:stretch>
              <a:fillRect/>
            </a:stretch>
          </p:blipFill>
          <p:spPr>
            <a:xfrm>
              <a:off x="8769508" y="2068711"/>
              <a:ext cx="1460500" cy="1447800"/>
            </a:xfrm>
            <a:prstGeom prst="rect">
              <a:avLst/>
            </a:prstGeom>
          </p:spPr>
        </p:pic>
      </p:grpSp>
      <p:grpSp>
        <p:nvGrpSpPr>
          <p:cNvPr id="46" name="Group 45">
            <a:extLst>
              <a:ext uri="{FF2B5EF4-FFF2-40B4-BE49-F238E27FC236}">
                <a16:creationId xmlns:a16="http://schemas.microsoft.com/office/drawing/2014/main" id="{ACE256D2-FD97-CC31-A404-5AF0A475E173}"/>
              </a:ext>
            </a:extLst>
          </p:cNvPr>
          <p:cNvGrpSpPr/>
          <p:nvPr/>
        </p:nvGrpSpPr>
        <p:grpSpPr>
          <a:xfrm>
            <a:off x="10316401" y="1801042"/>
            <a:ext cx="1463206" cy="3269416"/>
            <a:chOff x="10317059" y="1800786"/>
            <a:chExt cx="1463435" cy="3269927"/>
          </a:xfrm>
        </p:grpSpPr>
        <p:sp>
          <p:nvSpPr>
            <p:cNvPr id="10" name="TextBox 9">
              <a:extLst>
                <a:ext uri="{FF2B5EF4-FFF2-40B4-BE49-F238E27FC236}">
                  <a16:creationId xmlns:a16="http://schemas.microsoft.com/office/drawing/2014/main" id="{1A73A3A3-60B2-56CA-FCBE-36CC24540104}"/>
                </a:ext>
              </a:extLst>
            </p:cNvPr>
            <p:cNvSpPr txBox="1"/>
            <p:nvPr/>
          </p:nvSpPr>
          <p:spPr>
            <a:xfrm>
              <a:off x="10837283" y="1800786"/>
              <a:ext cx="420053" cy="193801"/>
            </a:xfrm>
            <a:prstGeom prst="rect">
              <a:avLst/>
            </a:prstGeom>
            <a:noFill/>
          </p:spPr>
          <p:txBody>
            <a:bodyPr wrap="none" lIns="0" tIns="0" rIns="0" bIns="0" rtlCol="0" anchor="t">
              <a:spAutoFit/>
            </a:bodyPr>
            <a:lstStyle/>
            <a:p>
              <a:pPr algn="ctr" eaLnBrk="1" hangingPunct="1">
                <a:lnSpc>
                  <a:spcPct val="90000"/>
                </a:lnSpc>
                <a:spcBef>
                  <a:spcPts val="0"/>
                </a:spcBef>
                <a:spcAft>
                  <a:spcPts val="600"/>
                </a:spcAft>
              </a:pPr>
              <a:r>
                <a:rPr lang="en-US" sz="1399">
                  <a:solidFill>
                    <a:schemeClr val="bg1"/>
                  </a:solidFill>
                  <a:latin typeface="+mn-lt"/>
                  <a:ea typeface="+mn-ea"/>
                </a:rPr>
                <a:t>NSS </a:t>
              </a:r>
            </a:p>
          </p:txBody>
        </p:sp>
        <p:pic>
          <p:nvPicPr>
            <p:cNvPr id="33" name="Picture 32" descr="A blurry image of a window&#10;&#10;AI-generated content may be incorrect.">
              <a:extLst>
                <a:ext uri="{FF2B5EF4-FFF2-40B4-BE49-F238E27FC236}">
                  <a16:creationId xmlns:a16="http://schemas.microsoft.com/office/drawing/2014/main" id="{90712179-8042-006B-6C70-CB6B541737C7}"/>
                </a:ext>
              </a:extLst>
            </p:cNvPr>
            <p:cNvPicPr>
              <a:picLocks noChangeAspect="1"/>
            </p:cNvPicPr>
            <p:nvPr/>
          </p:nvPicPr>
          <p:blipFill>
            <a:blip r:embed="rId9"/>
            <a:stretch>
              <a:fillRect/>
            </a:stretch>
          </p:blipFill>
          <p:spPr>
            <a:xfrm>
              <a:off x="10319994" y="3622913"/>
              <a:ext cx="1460500" cy="1447800"/>
            </a:xfrm>
            <a:prstGeom prst="rect">
              <a:avLst/>
            </a:prstGeom>
          </p:spPr>
        </p:pic>
        <p:pic>
          <p:nvPicPr>
            <p:cNvPr id="35" name="Picture 34" descr="A blurry image of a glass&#10;&#10;AI-generated content may be incorrect.">
              <a:extLst>
                <a:ext uri="{FF2B5EF4-FFF2-40B4-BE49-F238E27FC236}">
                  <a16:creationId xmlns:a16="http://schemas.microsoft.com/office/drawing/2014/main" id="{F98593BB-2E89-7A55-F018-7BB93236B127}"/>
                </a:ext>
              </a:extLst>
            </p:cNvPr>
            <p:cNvPicPr>
              <a:picLocks noChangeAspect="1"/>
            </p:cNvPicPr>
            <p:nvPr/>
          </p:nvPicPr>
          <p:blipFill>
            <a:blip r:embed="rId10"/>
            <a:stretch>
              <a:fillRect/>
            </a:stretch>
          </p:blipFill>
          <p:spPr>
            <a:xfrm>
              <a:off x="10317059" y="2068711"/>
              <a:ext cx="1460500" cy="1447800"/>
            </a:xfrm>
            <a:prstGeom prst="rect">
              <a:avLst/>
            </a:prstGeom>
          </p:spPr>
        </p:pic>
      </p:grpSp>
      <p:pic>
        <p:nvPicPr>
          <p:cNvPr id="37" name="Picture 36" descr="A stained glass window in a stone wall&#10;&#10;AI-generated content may be incorrect.">
            <a:extLst>
              <a:ext uri="{FF2B5EF4-FFF2-40B4-BE49-F238E27FC236}">
                <a16:creationId xmlns:a16="http://schemas.microsoft.com/office/drawing/2014/main" id="{63CCDA0A-F293-323E-6FCA-8307C5756958}"/>
              </a:ext>
            </a:extLst>
          </p:cNvPr>
          <p:cNvPicPr>
            <a:picLocks noChangeAspect="1"/>
          </p:cNvPicPr>
          <p:nvPr/>
        </p:nvPicPr>
        <p:blipFill>
          <a:blip r:embed="rId11"/>
          <a:stretch>
            <a:fillRect/>
          </a:stretch>
        </p:blipFill>
        <p:spPr>
          <a:xfrm>
            <a:off x="232216" y="2068924"/>
            <a:ext cx="5295060" cy="3000107"/>
          </a:xfrm>
          <a:prstGeom prst="rect">
            <a:avLst/>
          </a:prstGeom>
        </p:spPr>
      </p:pic>
      <p:pic>
        <p:nvPicPr>
          <p:cNvPr id="42" name="Picture 41">
            <a:extLst>
              <a:ext uri="{FF2B5EF4-FFF2-40B4-BE49-F238E27FC236}">
                <a16:creationId xmlns:a16="http://schemas.microsoft.com/office/drawing/2014/main" id="{A1AA7BEF-35CE-209D-62BB-7ED929D992BF}"/>
              </a:ext>
            </a:extLst>
          </p:cNvPr>
          <p:cNvPicPr>
            <a:picLocks noChangeAspect="1"/>
          </p:cNvPicPr>
          <p:nvPr/>
        </p:nvPicPr>
        <p:blipFill>
          <a:blip r:embed="rId12"/>
          <a:srcRect/>
          <a:stretch/>
        </p:blipFill>
        <p:spPr>
          <a:xfrm>
            <a:off x="232216" y="2068925"/>
            <a:ext cx="5295060" cy="3000106"/>
          </a:xfrm>
          <a:prstGeom prst="rect">
            <a:avLst/>
          </a:prstGeom>
        </p:spPr>
      </p:pic>
      <p:sp>
        <p:nvSpPr>
          <p:cNvPr id="4" name="TextBox 3">
            <a:extLst>
              <a:ext uri="{FF2B5EF4-FFF2-40B4-BE49-F238E27FC236}">
                <a16:creationId xmlns:a16="http://schemas.microsoft.com/office/drawing/2014/main" id="{9649BA0B-58C4-3B28-CA10-1D86826A9F7A}"/>
              </a:ext>
            </a:extLst>
          </p:cNvPr>
          <p:cNvSpPr txBox="1"/>
          <p:nvPr/>
        </p:nvSpPr>
        <p:spPr>
          <a:xfrm>
            <a:off x="6492520" y="5725764"/>
            <a:ext cx="5550473" cy="443070"/>
          </a:xfrm>
          <a:prstGeom prst="rect">
            <a:avLst/>
          </a:prstGeom>
          <a:noFill/>
        </p:spPr>
        <p:txBody>
          <a:bodyPr wrap="square" lIns="0" tIns="0" rIns="0" bIns="0" rtlCol="0">
            <a:spAutoFit/>
          </a:bodyPr>
          <a:lstStyle/>
          <a:p>
            <a:pPr defTabSz="914226" eaLnBrk="1" hangingPunct="1">
              <a:lnSpc>
                <a:spcPct val="90000"/>
              </a:lnSpc>
              <a:spcBef>
                <a:spcPts val="0"/>
              </a:spcBef>
              <a:spcAft>
                <a:spcPts val="600"/>
              </a:spcAft>
            </a:pPr>
            <a:r>
              <a:rPr lang="en-US" sz="3199">
                <a:solidFill>
                  <a:schemeClr val="accent4"/>
                </a:solidFill>
                <a:latin typeface="+mn-lt"/>
                <a:ea typeface="+mn-ea"/>
              </a:rPr>
              <a:t>Upscaled from ¼ of the pixels</a:t>
            </a:r>
          </a:p>
        </p:txBody>
      </p:sp>
      <p:sp>
        <p:nvSpPr>
          <p:cNvPr id="5" name="Right Brace 4">
            <a:extLst>
              <a:ext uri="{FF2B5EF4-FFF2-40B4-BE49-F238E27FC236}">
                <a16:creationId xmlns:a16="http://schemas.microsoft.com/office/drawing/2014/main" id="{8DF5C3DD-B971-D7EA-26C6-0F5D8C6FFF73}"/>
              </a:ext>
            </a:extLst>
          </p:cNvPr>
          <p:cNvSpPr/>
          <p:nvPr/>
        </p:nvSpPr>
        <p:spPr>
          <a:xfrm rot="5400000">
            <a:off x="9339103" y="3262983"/>
            <a:ext cx="257136" cy="4491779"/>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ight Brace 6">
            <a:extLst>
              <a:ext uri="{FF2B5EF4-FFF2-40B4-BE49-F238E27FC236}">
                <a16:creationId xmlns:a16="http://schemas.microsoft.com/office/drawing/2014/main" id="{8803F957-632E-34B4-39C4-75FEC932BDA9}"/>
              </a:ext>
            </a:extLst>
          </p:cNvPr>
          <p:cNvSpPr/>
          <p:nvPr/>
        </p:nvSpPr>
        <p:spPr>
          <a:xfrm rot="16200000">
            <a:off x="10102891" y="-182591"/>
            <a:ext cx="339990" cy="3007580"/>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E49CB75B-29A7-6D5E-BAD8-EC6FF4D31909}"/>
              </a:ext>
            </a:extLst>
          </p:cNvPr>
          <p:cNvSpPr txBox="1"/>
          <p:nvPr/>
        </p:nvSpPr>
        <p:spPr>
          <a:xfrm>
            <a:off x="8482014" y="652046"/>
            <a:ext cx="3560978" cy="443070"/>
          </a:xfrm>
          <a:prstGeom prst="rect">
            <a:avLst/>
          </a:prstGeom>
          <a:noFill/>
        </p:spPr>
        <p:txBody>
          <a:bodyPr wrap="square" lIns="0" tIns="0" rIns="0" bIns="0" rtlCol="0">
            <a:spAutoFit/>
          </a:bodyPr>
          <a:lstStyle/>
          <a:p>
            <a:pPr defTabSz="914226" eaLnBrk="1" hangingPunct="1">
              <a:lnSpc>
                <a:spcPct val="90000"/>
              </a:lnSpc>
              <a:spcBef>
                <a:spcPts val="0"/>
              </a:spcBef>
              <a:spcAft>
                <a:spcPts val="600"/>
              </a:spcAft>
            </a:pPr>
            <a:r>
              <a:rPr lang="en-US" sz="3199">
                <a:solidFill>
                  <a:schemeClr val="accent4"/>
                </a:solidFill>
                <a:latin typeface="+mn-lt"/>
                <a:ea typeface="+mn-ea"/>
              </a:rPr>
              <a:t>Neural techniques</a:t>
            </a:r>
          </a:p>
        </p:txBody>
      </p:sp>
      <p:sp>
        <p:nvSpPr>
          <p:cNvPr id="16" name="TextBox 15">
            <a:extLst>
              <a:ext uri="{FF2B5EF4-FFF2-40B4-BE49-F238E27FC236}">
                <a16:creationId xmlns:a16="http://schemas.microsoft.com/office/drawing/2014/main" id="{CEC490D3-0EB5-5B8F-EEE3-60C72C7A616A}"/>
              </a:ext>
            </a:extLst>
          </p:cNvPr>
          <p:cNvSpPr txBox="1"/>
          <p:nvPr/>
        </p:nvSpPr>
        <p:spPr>
          <a:xfrm>
            <a:off x="0" y="289558"/>
            <a:ext cx="3726167" cy="861646"/>
          </a:xfrm>
          <a:prstGeom prst="rect">
            <a:avLst/>
          </a:prstGeom>
          <a:noFill/>
        </p:spPr>
        <p:txBody>
          <a:bodyPr wrap="square" rtlCol="0">
            <a:spAutoFit/>
          </a:bodyPr>
          <a:lstStyle/>
          <a:p>
            <a:pPr algn="ctr"/>
            <a:r>
              <a:rPr lang="en-GB" dirty="0">
                <a:gradFill>
                  <a:gsLst>
                    <a:gs pos="0">
                      <a:schemeClr val="bg1"/>
                    </a:gs>
                    <a:gs pos="77000">
                      <a:schemeClr val="accent4"/>
                    </a:gs>
                    <a:gs pos="100000">
                      <a:schemeClr val="accent1">
                        <a:lumMod val="60000"/>
                        <a:lumOff val="40000"/>
                      </a:schemeClr>
                    </a:gs>
                  </a:gsLst>
                  <a:lin ang="0" scaled="0"/>
                </a:gradFill>
                <a:latin typeface="Arial" panose="020B0604020202020204" pitchFamily="34" charset="0"/>
                <a:cs typeface="Arial" panose="020B0604020202020204" pitchFamily="34" charset="0"/>
              </a:rPr>
              <a:t> </a:t>
            </a:r>
            <a:r>
              <a:rPr lang="en-GB" sz="4999" dirty="0">
                <a:gradFill>
                  <a:gsLst>
                    <a:gs pos="0">
                      <a:schemeClr val="bg1"/>
                    </a:gs>
                    <a:gs pos="77000">
                      <a:schemeClr val="accent4"/>
                    </a:gs>
                    <a:gs pos="100000">
                      <a:schemeClr val="accent1">
                        <a:lumMod val="60000"/>
                        <a:lumOff val="40000"/>
                      </a:schemeClr>
                    </a:gs>
                  </a:gsLst>
                  <a:lin ang="0" scaled="0"/>
                </a:gradFill>
                <a:latin typeface="Arial" panose="020B0604020202020204" pitchFamily="34" charset="0"/>
                <a:cs typeface="Arial" panose="020B0604020202020204" pitchFamily="34" charset="0"/>
              </a:rPr>
              <a:t>~50% uplift</a:t>
            </a:r>
            <a:endParaRPr lang="en-US" sz="4999" dirty="0">
              <a:gradFill>
                <a:gsLst>
                  <a:gs pos="0">
                    <a:schemeClr val="bg1"/>
                  </a:gs>
                  <a:gs pos="77000">
                    <a:schemeClr val="accent4"/>
                  </a:gs>
                  <a:gs pos="100000">
                    <a:schemeClr val="accent1">
                      <a:lumMod val="60000"/>
                      <a:lumOff val="40000"/>
                    </a:schemeClr>
                  </a:gs>
                </a:gsLst>
                <a:lin ang="0" scaled="0"/>
              </a:gra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A81F4311-EA7D-385A-07B5-68AF7A86516A}"/>
              </a:ext>
            </a:extLst>
          </p:cNvPr>
          <p:cNvPicPr>
            <a:picLocks noChangeAspect="1"/>
          </p:cNvPicPr>
          <p:nvPr/>
        </p:nvPicPr>
        <p:blipFill>
          <a:blip r:embed="rId13">
            <a:alphaModFix/>
          </a:blip>
          <a:stretch>
            <a:fillRect/>
          </a:stretch>
        </p:blipFill>
        <p:spPr>
          <a:xfrm>
            <a:off x="9758497" y="0"/>
            <a:ext cx="2433503" cy="527686"/>
          </a:xfrm>
          <a:prstGeom prst="rect">
            <a:avLst/>
          </a:prstGeom>
        </p:spPr>
      </p:pic>
    </p:spTree>
    <p:extLst>
      <p:ext uri="{BB962C8B-B14F-4D97-AF65-F5344CB8AC3E}">
        <p14:creationId xmlns:p14="http://schemas.microsoft.com/office/powerpoint/2010/main" val="1068549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B2DF8-53FD-7815-3F34-3D445B9B3421}"/>
              </a:ext>
            </a:extLst>
          </p:cNvPr>
          <p:cNvSpPr>
            <a:spLocks noGrp="1"/>
          </p:cNvSpPr>
          <p:nvPr>
            <p:ph type="title"/>
          </p:nvPr>
        </p:nvSpPr>
        <p:spPr/>
        <p:txBody>
          <a:bodyPr/>
          <a:lstStyle/>
          <a:p>
            <a:r>
              <a:rPr lang="en-US"/>
              <a:t>Disruption of Real Time Graphics – </a:t>
            </a:r>
            <a:r>
              <a:rPr lang="en-US">
                <a:solidFill>
                  <a:schemeClr val="accent4"/>
                </a:solidFill>
              </a:rPr>
              <a:t>The </a:t>
            </a:r>
            <a:r>
              <a:rPr lang="en-US" b="1">
                <a:solidFill>
                  <a:schemeClr val="accent4"/>
                </a:solidFill>
              </a:rPr>
              <a:t>Conservative</a:t>
            </a:r>
            <a:r>
              <a:rPr lang="en-US">
                <a:solidFill>
                  <a:schemeClr val="accent4"/>
                </a:solidFill>
              </a:rPr>
              <a:t> View</a:t>
            </a:r>
          </a:p>
        </p:txBody>
      </p:sp>
      <p:sp>
        <p:nvSpPr>
          <p:cNvPr id="4" name="Content Placeholder 3">
            <a:extLst>
              <a:ext uri="{FF2B5EF4-FFF2-40B4-BE49-F238E27FC236}">
                <a16:creationId xmlns:a16="http://schemas.microsoft.com/office/drawing/2014/main" id="{B1987E20-31A4-07F9-4F3B-AD980326D8E3}"/>
              </a:ext>
            </a:extLst>
          </p:cNvPr>
          <p:cNvSpPr>
            <a:spLocks noGrp="1"/>
          </p:cNvSpPr>
          <p:nvPr>
            <p:ph idx="1"/>
          </p:nvPr>
        </p:nvSpPr>
        <p:spPr>
          <a:xfrm>
            <a:off x="335866" y="1333366"/>
            <a:ext cx="4485252" cy="4937898"/>
          </a:xfrm>
        </p:spPr>
        <p:txBody>
          <a:bodyPr/>
          <a:lstStyle/>
          <a:p>
            <a:pPr lvl="1"/>
            <a:r>
              <a:rPr lang="en-US" sz="2400" dirty="0"/>
              <a:t>Neural Super Sampling and related neural graphics techniques will transform graphics efficiency</a:t>
            </a:r>
            <a:br>
              <a:rPr lang="en-US" sz="2400" dirty="0"/>
            </a:br>
            <a:endParaRPr lang="en-US" sz="2400" dirty="0"/>
          </a:p>
          <a:p>
            <a:pPr lvl="1"/>
            <a:r>
              <a:rPr lang="en-US" sz="2400" dirty="0"/>
              <a:t>ML processing of “full scale” images will become a major feature of most, if not all, image processing applications</a:t>
            </a:r>
          </a:p>
          <a:p>
            <a:endParaRPr lang="en-US" dirty="0"/>
          </a:p>
        </p:txBody>
      </p:sp>
      <p:grpSp>
        <p:nvGrpSpPr>
          <p:cNvPr id="64" name="Group 63">
            <a:extLst>
              <a:ext uri="{FF2B5EF4-FFF2-40B4-BE49-F238E27FC236}">
                <a16:creationId xmlns:a16="http://schemas.microsoft.com/office/drawing/2014/main" id="{ED31ED04-0A36-FFFA-AA6B-52136AB4ECF6}"/>
              </a:ext>
            </a:extLst>
          </p:cNvPr>
          <p:cNvGrpSpPr/>
          <p:nvPr/>
        </p:nvGrpSpPr>
        <p:grpSpPr>
          <a:xfrm>
            <a:off x="4913745" y="1294363"/>
            <a:ext cx="7167419" cy="4275164"/>
            <a:chOff x="912690" y="1294363"/>
            <a:chExt cx="10366619" cy="4559142"/>
          </a:xfrm>
        </p:grpSpPr>
        <p:grpSp>
          <p:nvGrpSpPr>
            <p:cNvPr id="3" name="Group 2">
              <a:extLst>
                <a:ext uri="{FF2B5EF4-FFF2-40B4-BE49-F238E27FC236}">
                  <a16:creationId xmlns:a16="http://schemas.microsoft.com/office/drawing/2014/main" id="{8FB9C18C-2DEB-08BC-82C7-04A36AD38A96}"/>
                </a:ext>
              </a:extLst>
            </p:cNvPr>
            <p:cNvGrpSpPr/>
            <p:nvPr/>
          </p:nvGrpSpPr>
          <p:grpSpPr>
            <a:xfrm>
              <a:off x="912690" y="1294363"/>
              <a:ext cx="10366619" cy="4559142"/>
              <a:chOff x="933157" y="1518650"/>
              <a:chExt cx="10366619" cy="4559142"/>
            </a:xfrm>
          </p:grpSpPr>
          <p:pic>
            <p:nvPicPr>
              <p:cNvPr id="10" name="Picture 9">
                <a:extLst>
                  <a:ext uri="{FF2B5EF4-FFF2-40B4-BE49-F238E27FC236}">
                    <a16:creationId xmlns:a16="http://schemas.microsoft.com/office/drawing/2014/main" id="{AC00090B-EDB5-31DC-16D5-0CD84D056F3B}"/>
                  </a:ext>
                </a:extLst>
              </p:cNvPr>
              <p:cNvPicPr>
                <a:picLocks noChangeAspect="1"/>
              </p:cNvPicPr>
              <p:nvPr/>
            </p:nvPicPr>
            <p:blipFill>
              <a:blip r:embed="rId3"/>
              <a:stretch>
                <a:fillRect/>
              </a:stretch>
            </p:blipFill>
            <p:spPr>
              <a:xfrm>
                <a:off x="3448141" y="2538478"/>
                <a:ext cx="4365290" cy="2534294"/>
              </a:xfrm>
              <a:prstGeom prst="rect">
                <a:avLst/>
              </a:prstGeom>
            </p:spPr>
          </p:pic>
          <p:cxnSp>
            <p:nvCxnSpPr>
              <p:cNvPr id="11" name="Straight Arrow Connector 10">
                <a:extLst>
                  <a:ext uri="{FF2B5EF4-FFF2-40B4-BE49-F238E27FC236}">
                    <a16:creationId xmlns:a16="http://schemas.microsoft.com/office/drawing/2014/main" id="{D20C2601-8E88-36B6-72A4-4294C59F4828}"/>
                  </a:ext>
                </a:extLst>
              </p:cNvPr>
              <p:cNvCxnSpPr>
                <a:cxnSpLocks/>
              </p:cNvCxnSpPr>
              <p:nvPr/>
            </p:nvCxnSpPr>
            <p:spPr>
              <a:xfrm>
                <a:off x="2379739" y="3830737"/>
                <a:ext cx="586099" cy="0"/>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2" name="Table Placeholder 8">
                <a:extLst>
                  <a:ext uri="{FF2B5EF4-FFF2-40B4-BE49-F238E27FC236}">
                    <a16:creationId xmlns:a16="http://schemas.microsoft.com/office/drawing/2014/main" id="{2A984A4E-CBF3-25A3-CB0A-F3EC3F36D5B1}"/>
                  </a:ext>
                </a:extLst>
              </p:cNvPr>
              <p:cNvSpPr txBox="1">
                <a:spLocks/>
              </p:cNvSpPr>
              <p:nvPr/>
            </p:nvSpPr>
            <p:spPr>
              <a:xfrm>
                <a:off x="1186234" y="1518650"/>
                <a:ext cx="4292548" cy="4559142"/>
              </a:xfrm>
              <a:prstGeom prst="rect">
                <a:avLst/>
              </a:prstGeom>
            </p:spPr>
            <p:txBody>
              <a:bodyPr vert="horz" lIns="0" tIns="0" rIns="0" bIns="0" rtlCol="0" anchor="t">
                <a:noAutofit/>
              </a:bodyPr>
              <a:lstStyle>
                <a:lvl1pPr marL="342900" indent="-342900" algn="l" rtl="0" eaLnBrk="1" fontAlgn="base" hangingPunct="1">
                  <a:lnSpc>
                    <a:spcPct val="100000"/>
                  </a:lnSpc>
                  <a:spcBef>
                    <a:spcPts val="600"/>
                  </a:spcBef>
                  <a:spcAft>
                    <a:spcPts val="0"/>
                  </a:spcAft>
                  <a:buClr>
                    <a:schemeClr val="accent4"/>
                  </a:buClr>
                  <a:buSzPct val="80000"/>
                  <a:buFont typeface="Arial" panose="020B0604020202020204" pitchFamily="34" charset="0"/>
                  <a:buChar char="•"/>
                  <a:defRPr sz="2000" b="0" i="0" kern="1200">
                    <a:solidFill>
                      <a:schemeClr val="bg1"/>
                    </a:solidFill>
                    <a:latin typeface="Arial" panose="020B0604020202020204" pitchFamily="34" charset="0"/>
                    <a:ea typeface="ＭＳ Ｐゴシック" charset="0"/>
                    <a:cs typeface="Arial" panose="020B0604020202020204" pitchFamily="34" charset="0"/>
                  </a:defRPr>
                </a:lvl1pPr>
                <a:lvl2pPr marL="581343" indent="-166688" algn="l" rtl="0" eaLnBrk="1" fontAlgn="base" hangingPunct="1">
                  <a:lnSpc>
                    <a:spcPct val="100000"/>
                  </a:lnSpc>
                  <a:spcBef>
                    <a:spcPts val="0"/>
                  </a:spcBef>
                  <a:spcAft>
                    <a:spcPts val="0"/>
                  </a:spcAft>
                  <a:buClr>
                    <a:schemeClr val="accent4"/>
                  </a:buClr>
                  <a:buSzPct val="80000"/>
                  <a:buFont typeface="Arial" panose="020B0604020202020204" pitchFamily="34" charset="0"/>
                  <a:buChar char="•"/>
                  <a:defRPr sz="1800" b="0" i="0" kern="1200">
                    <a:solidFill>
                      <a:schemeClr val="bg1"/>
                    </a:solidFill>
                    <a:latin typeface="Arial" panose="020B0604020202020204" pitchFamily="34" charset="0"/>
                    <a:ea typeface="ＭＳ Ｐゴシック" charset="0"/>
                    <a:cs typeface="Arial" panose="020B0604020202020204" pitchFamily="34" charset="0"/>
                  </a:defRPr>
                </a:lvl2pPr>
                <a:lvl3pPr marL="855663" indent="-166688" algn="l" rtl="0" eaLnBrk="1" fontAlgn="base" hangingPunct="1">
                  <a:lnSpc>
                    <a:spcPct val="100000"/>
                  </a:lnSpc>
                  <a:spcBef>
                    <a:spcPts val="0"/>
                  </a:spcBef>
                  <a:spcAft>
                    <a:spcPts val="0"/>
                  </a:spcAft>
                  <a:buClr>
                    <a:schemeClr val="accent4"/>
                  </a:buClr>
                  <a:buSzPct val="80000"/>
                  <a:buFont typeface="Arial" panose="020B0604020202020204" pitchFamily="34" charset="0"/>
                  <a:buChar char="•"/>
                  <a:defRPr sz="1600" b="0" i="0" kern="1200">
                    <a:solidFill>
                      <a:schemeClr val="bg1"/>
                    </a:solidFill>
                    <a:latin typeface="Arial" panose="020B0604020202020204" pitchFamily="34" charset="0"/>
                    <a:ea typeface="ＭＳ Ｐゴシック" charset="0"/>
                    <a:cs typeface="Arial" panose="020B0604020202020204" pitchFamily="34" charset="0"/>
                  </a:defRPr>
                </a:lvl3pPr>
                <a:lvl4pPr marL="1201738" indent="-173038" algn="l" rtl="0" eaLnBrk="1" fontAlgn="base" hangingPunct="1">
                  <a:lnSpc>
                    <a:spcPct val="100000"/>
                  </a:lnSpc>
                  <a:spcBef>
                    <a:spcPts val="0"/>
                  </a:spcBef>
                  <a:spcAft>
                    <a:spcPts val="0"/>
                  </a:spcAft>
                  <a:buClr>
                    <a:schemeClr val="accent4"/>
                  </a:buClr>
                  <a:buSzPct val="80000"/>
                  <a:buFont typeface="Arial" panose="020B0604020202020204" pitchFamily="34" charset="0"/>
                  <a:buChar char="•"/>
                  <a:defRPr sz="1600" b="0" i="0" kern="1200">
                    <a:solidFill>
                      <a:schemeClr val="bg1"/>
                    </a:solidFill>
                    <a:latin typeface="Arial" panose="020B0604020202020204" pitchFamily="34" charset="0"/>
                    <a:ea typeface="ＭＳ Ｐゴシック" charset="0"/>
                    <a:cs typeface="Arial" panose="020B0604020202020204" pitchFamily="34" charset="0"/>
                  </a:defRPr>
                </a:lvl4pPr>
                <a:lvl5pPr marL="1427163" indent="-168275" algn="l" rtl="0" eaLnBrk="1" fontAlgn="base" hangingPunct="1">
                  <a:lnSpc>
                    <a:spcPct val="100000"/>
                  </a:lnSpc>
                  <a:spcBef>
                    <a:spcPts val="0"/>
                  </a:spcBef>
                  <a:spcAft>
                    <a:spcPts val="0"/>
                  </a:spcAft>
                  <a:buClr>
                    <a:schemeClr val="accent4"/>
                  </a:buClr>
                  <a:buSzPct val="80000"/>
                  <a:buFont typeface="Arial" panose="020B0604020202020204" pitchFamily="34" charset="0"/>
                  <a:buChar char="•"/>
                  <a:defRPr sz="1600" b="0" i="0" kern="1200">
                    <a:solidFill>
                      <a:schemeClr val="bg1"/>
                    </a:solidFill>
                    <a:latin typeface="Arial" panose="020B0604020202020204" pitchFamily="34" charset="0"/>
                    <a:ea typeface="ＭＳ Ｐゴシック" charset="0"/>
                    <a:cs typeface="Arial" panose="020B0604020202020204" pitchFamily="34" charset="0"/>
                  </a:defRPr>
                </a:lvl5pPr>
                <a:lvl6pPr marL="16550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6pPr>
                <a:lvl7pPr marL="18836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7pPr>
                <a:lvl8pPr marL="21122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8pPr>
                <a:lvl9pPr marL="23408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9pPr>
              </a:lstStyle>
              <a:p>
                <a:pPr marL="342900" marR="0" lvl="0" indent="-342900" algn="l" defTabSz="914400" rtl="0" eaLnBrk="1" fontAlgn="base" latinLnBrk="0" hangingPunct="1">
                  <a:lnSpc>
                    <a:spcPct val="100000"/>
                  </a:lnSpc>
                  <a:spcBef>
                    <a:spcPts val="600"/>
                  </a:spcBef>
                  <a:spcAft>
                    <a:spcPts val="0"/>
                  </a:spcAft>
                  <a:buClr>
                    <a:srgbClr val="00EAE7"/>
                  </a:buClr>
                  <a:buSzPct val="80000"/>
                  <a:buFont typeface="Arial" panose="020B0604020202020204" pitchFamily="34" charset="0"/>
                  <a:buChar char="•"/>
                  <a:tabLst/>
                  <a:defRPr/>
                </a:pPr>
                <a:endParaRPr kumimoji="0" lang="en-US" sz="1620" b="0" i="0" u="none" strike="noStrike" kern="1200" cap="none" spc="0" normalizeH="0" baseline="0" noProof="0">
                  <a:ln>
                    <a:noFill/>
                  </a:ln>
                  <a:solidFill>
                    <a:srgbClr val="FFFFFF"/>
                  </a:solidFill>
                  <a:effectLst/>
                  <a:uLnTx/>
                  <a:uFillTx/>
                  <a:latin typeface="Arial"/>
                  <a:ea typeface="ＭＳ Ｐゴシック"/>
                  <a:cs typeface="Arial"/>
                </a:endParaRPr>
              </a:p>
            </p:txBody>
          </p:sp>
          <p:sp>
            <p:nvSpPr>
              <p:cNvPr id="13" name="Rectangle 12">
                <a:extLst>
                  <a:ext uri="{FF2B5EF4-FFF2-40B4-BE49-F238E27FC236}">
                    <a16:creationId xmlns:a16="http://schemas.microsoft.com/office/drawing/2014/main" id="{FEC54A7C-E2F5-5B81-0EDC-419FA3F82C1C}"/>
                  </a:ext>
                </a:extLst>
              </p:cNvPr>
              <p:cNvSpPr/>
              <p:nvPr/>
            </p:nvSpPr>
            <p:spPr>
              <a:xfrm>
                <a:off x="2965838" y="1624613"/>
                <a:ext cx="5236732" cy="310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54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NSS Model Architecture</a:t>
                </a:r>
              </a:p>
            </p:txBody>
          </p:sp>
          <p:pic>
            <p:nvPicPr>
              <p:cNvPr id="14" name="Picture 13" descr="A castle with a castle in the background&#10;&#10;AI-generated content may be incorrect.">
                <a:extLst>
                  <a:ext uri="{FF2B5EF4-FFF2-40B4-BE49-F238E27FC236}">
                    <a16:creationId xmlns:a16="http://schemas.microsoft.com/office/drawing/2014/main" id="{E2C23E05-40CD-4073-6CEB-E942C8BF1223}"/>
                  </a:ext>
                </a:extLst>
              </p:cNvPr>
              <p:cNvPicPr>
                <a:picLocks noChangeAspect="1"/>
              </p:cNvPicPr>
              <p:nvPr/>
            </p:nvPicPr>
            <p:blipFill>
              <a:blip r:embed="rId4"/>
              <a:stretch>
                <a:fillRect/>
              </a:stretch>
            </p:blipFill>
            <p:spPr>
              <a:xfrm>
                <a:off x="1063783" y="4460096"/>
                <a:ext cx="1315957" cy="740226"/>
              </a:xfrm>
              <a:prstGeom prst="rect">
                <a:avLst/>
              </a:prstGeom>
            </p:spPr>
          </p:pic>
          <p:pic>
            <p:nvPicPr>
              <p:cNvPr id="15" name="Picture 14" descr="A purple ball on a white background&#10;&#10;AI-generated content may be incorrect.">
                <a:extLst>
                  <a:ext uri="{FF2B5EF4-FFF2-40B4-BE49-F238E27FC236}">
                    <a16:creationId xmlns:a16="http://schemas.microsoft.com/office/drawing/2014/main" id="{13864A86-C6E2-93CF-27DF-32A7D88B387D}"/>
                  </a:ext>
                </a:extLst>
              </p:cNvPr>
              <p:cNvPicPr>
                <a:picLocks noChangeAspect="1"/>
              </p:cNvPicPr>
              <p:nvPr/>
            </p:nvPicPr>
            <p:blipFill>
              <a:blip r:embed="rId5"/>
              <a:stretch>
                <a:fillRect/>
              </a:stretch>
            </p:blipFill>
            <p:spPr>
              <a:xfrm>
                <a:off x="1136959" y="3458887"/>
                <a:ext cx="1315957" cy="740226"/>
              </a:xfrm>
              <a:prstGeom prst="rect">
                <a:avLst/>
              </a:prstGeom>
            </p:spPr>
          </p:pic>
          <p:pic>
            <p:nvPicPr>
              <p:cNvPr id="16" name="Picture 15" descr="A castle with a castle wall and a castle in the background&#10;&#10;AI-generated content may be incorrect.">
                <a:extLst>
                  <a:ext uri="{FF2B5EF4-FFF2-40B4-BE49-F238E27FC236}">
                    <a16:creationId xmlns:a16="http://schemas.microsoft.com/office/drawing/2014/main" id="{5B7C1175-8E36-B060-2C85-390299910851}"/>
                  </a:ext>
                </a:extLst>
              </p:cNvPr>
              <p:cNvPicPr>
                <a:picLocks noChangeAspect="1"/>
              </p:cNvPicPr>
              <p:nvPr/>
            </p:nvPicPr>
            <p:blipFill>
              <a:blip r:embed="rId6"/>
              <a:stretch>
                <a:fillRect/>
              </a:stretch>
            </p:blipFill>
            <p:spPr>
              <a:xfrm>
                <a:off x="8575231" y="2912890"/>
                <a:ext cx="2724545" cy="1532557"/>
              </a:xfrm>
              <a:prstGeom prst="rect">
                <a:avLst/>
              </a:prstGeom>
              <a:ln>
                <a:solidFill>
                  <a:schemeClr val="lt1">
                    <a:hueOff val="0"/>
                    <a:satOff val="0"/>
                    <a:lumOff val="0"/>
                  </a:schemeClr>
                </a:solidFill>
              </a:ln>
            </p:spPr>
          </p:pic>
          <p:pic>
            <p:nvPicPr>
              <p:cNvPr id="17" name="Picture 16" descr="A castle with a castle wall and a castle with a castle in the background&#10;&#10;AI-generated content may be incorrect.">
                <a:extLst>
                  <a:ext uri="{FF2B5EF4-FFF2-40B4-BE49-F238E27FC236}">
                    <a16:creationId xmlns:a16="http://schemas.microsoft.com/office/drawing/2014/main" id="{6D66C894-2F99-D397-CABE-62E99C6BF7D1}"/>
                  </a:ext>
                </a:extLst>
              </p:cNvPr>
              <p:cNvPicPr>
                <a:picLocks noChangeAspect="1"/>
              </p:cNvPicPr>
              <p:nvPr/>
            </p:nvPicPr>
            <p:blipFill>
              <a:blip r:embed="rId7"/>
              <a:stretch>
                <a:fillRect/>
              </a:stretch>
            </p:blipFill>
            <p:spPr>
              <a:xfrm>
                <a:off x="1136959" y="2309672"/>
                <a:ext cx="1315957" cy="740226"/>
              </a:xfrm>
              <a:prstGeom prst="rect">
                <a:avLst/>
              </a:prstGeom>
              <a:ln>
                <a:solidFill>
                  <a:schemeClr val="lt1">
                    <a:hueOff val="0"/>
                    <a:satOff val="0"/>
                    <a:lumOff val="0"/>
                  </a:schemeClr>
                </a:solidFill>
              </a:ln>
            </p:spPr>
          </p:pic>
          <p:pic>
            <p:nvPicPr>
              <p:cNvPr id="18" name="Picture 17" descr="A castle with a castle in the background&#10;&#10;AI-generated content may be incorrect.">
                <a:extLst>
                  <a:ext uri="{FF2B5EF4-FFF2-40B4-BE49-F238E27FC236}">
                    <a16:creationId xmlns:a16="http://schemas.microsoft.com/office/drawing/2014/main" id="{49762C04-E73F-71C2-5B4C-0B7798336BCA}"/>
                  </a:ext>
                </a:extLst>
              </p:cNvPr>
              <p:cNvPicPr>
                <a:picLocks noChangeAspect="1"/>
              </p:cNvPicPr>
              <p:nvPr/>
            </p:nvPicPr>
            <p:blipFill>
              <a:blip r:embed="rId4"/>
              <a:stretch>
                <a:fillRect/>
              </a:stretch>
            </p:blipFill>
            <p:spPr>
              <a:xfrm>
                <a:off x="1141420" y="4547387"/>
                <a:ext cx="1315957" cy="740226"/>
              </a:xfrm>
              <a:prstGeom prst="rect">
                <a:avLst/>
              </a:prstGeom>
              <a:ln>
                <a:solidFill>
                  <a:schemeClr val="tx1"/>
                </a:solidFill>
              </a:ln>
            </p:spPr>
          </p:pic>
          <p:sp>
            <p:nvSpPr>
              <p:cNvPr id="19" name="TextBox 18">
                <a:extLst>
                  <a:ext uri="{FF2B5EF4-FFF2-40B4-BE49-F238E27FC236}">
                    <a16:creationId xmlns:a16="http://schemas.microsoft.com/office/drawing/2014/main" id="{D9704EB4-F4CF-125C-8F0B-B0C084E2E1BC}"/>
                  </a:ext>
                </a:extLst>
              </p:cNvPr>
              <p:cNvSpPr txBox="1"/>
              <p:nvPr/>
            </p:nvSpPr>
            <p:spPr>
              <a:xfrm>
                <a:off x="933157" y="3100450"/>
                <a:ext cx="1723559" cy="299184"/>
              </a:xfrm>
              <a:prstGeom prst="rect">
                <a:avLst/>
              </a:prstGeom>
              <a:noFill/>
            </p:spPr>
            <p:txBody>
              <a:bodyPr wrap="square" lIns="0" tIns="0" rIns="0" bIns="0" rtlCol="0">
                <a:spAutoFit/>
              </a:bodyPr>
              <a:lstStyle/>
              <a:p>
                <a:pPr marL="0" marR="0" lvl="0" indent="0" algn="ctr" defTabSz="822960" rtl="0" eaLnBrk="1" fontAlgn="auto" latinLnBrk="0" hangingPunct="1">
                  <a:lnSpc>
                    <a:spcPct val="90000"/>
                  </a:lnSpc>
                  <a:spcBef>
                    <a:spcPts val="0"/>
                  </a:spcBef>
                  <a:spcAft>
                    <a:spcPts val="540"/>
                  </a:spcAft>
                  <a:buClrTx/>
                  <a:buSzTx/>
                  <a:buFontTx/>
                  <a:buNone/>
                  <a:tabLst/>
                  <a:defRPr/>
                </a:pPr>
                <a:r>
                  <a:rPr kumimoji="0" lang="en-US" sz="1080" b="0" i="0" u="none" strike="noStrike" kern="1200" cap="none" spc="0" normalizeH="0" baseline="0" noProof="0">
                    <a:ln>
                      <a:noFill/>
                    </a:ln>
                    <a:solidFill>
                      <a:srgbClr val="FFFFFF"/>
                    </a:solidFill>
                    <a:effectLst/>
                    <a:uLnTx/>
                    <a:uFillTx/>
                    <a:latin typeface="Arial" panose="020B0604020202020204"/>
                    <a:ea typeface="+mn-ea"/>
                    <a:cs typeface="+mn-cs"/>
                  </a:rPr>
                  <a:t>Low-Res Jittered </a:t>
                </a:r>
                <a:br>
                  <a:rPr kumimoji="0" lang="en-US" sz="1080" b="0" i="0" u="none" strike="noStrike" kern="1200" cap="none" spc="0" normalizeH="0" baseline="0" noProof="0">
                    <a:ln>
                      <a:noFill/>
                    </a:ln>
                    <a:solidFill>
                      <a:srgbClr val="FFFFFF"/>
                    </a:solidFill>
                    <a:effectLst/>
                    <a:uLnTx/>
                    <a:uFillTx/>
                    <a:latin typeface="Arial" panose="020B0604020202020204"/>
                    <a:ea typeface="+mn-ea"/>
                    <a:cs typeface="+mn-cs"/>
                  </a:rPr>
                </a:br>
                <a:r>
                  <a:rPr kumimoji="0" lang="en-US" sz="1080" b="0" i="0" u="none" strike="noStrike" kern="1200" cap="none" spc="0" normalizeH="0" baseline="0" noProof="0">
                    <a:ln>
                      <a:noFill/>
                    </a:ln>
                    <a:solidFill>
                      <a:srgbClr val="FFFFFF"/>
                    </a:solidFill>
                    <a:effectLst/>
                    <a:uLnTx/>
                    <a:uFillTx/>
                    <a:latin typeface="Arial" panose="020B0604020202020204"/>
                    <a:ea typeface="+mn-ea"/>
                    <a:cs typeface="+mn-cs"/>
                  </a:rPr>
                  <a:t>Color</a:t>
                </a:r>
              </a:p>
            </p:txBody>
          </p:sp>
          <p:sp>
            <p:nvSpPr>
              <p:cNvPr id="20" name="TextBox 19">
                <a:extLst>
                  <a:ext uri="{FF2B5EF4-FFF2-40B4-BE49-F238E27FC236}">
                    <a16:creationId xmlns:a16="http://schemas.microsoft.com/office/drawing/2014/main" id="{8BE4F6AF-F5D6-4C1A-B04D-E2D69768A9C8}"/>
                  </a:ext>
                </a:extLst>
              </p:cNvPr>
              <p:cNvSpPr txBox="1"/>
              <p:nvPr/>
            </p:nvSpPr>
            <p:spPr>
              <a:xfrm>
                <a:off x="933157" y="4249487"/>
                <a:ext cx="1723559" cy="149593"/>
              </a:xfrm>
              <a:prstGeom prst="rect">
                <a:avLst/>
              </a:prstGeom>
              <a:noFill/>
            </p:spPr>
            <p:txBody>
              <a:bodyPr wrap="square" lIns="0" tIns="0" rIns="0" bIns="0" rtlCol="0">
                <a:spAutoFit/>
              </a:bodyPr>
              <a:lstStyle/>
              <a:p>
                <a:pPr marL="0" marR="0" lvl="0" indent="0" algn="ctr" defTabSz="822960" rtl="0" eaLnBrk="1" fontAlgn="auto" latinLnBrk="0" hangingPunct="1">
                  <a:lnSpc>
                    <a:spcPct val="90000"/>
                  </a:lnSpc>
                  <a:spcBef>
                    <a:spcPts val="0"/>
                  </a:spcBef>
                  <a:spcAft>
                    <a:spcPts val="540"/>
                  </a:spcAft>
                  <a:buClrTx/>
                  <a:buSzTx/>
                  <a:buFontTx/>
                  <a:buNone/>
                  <a:tabLst/>
                  <a:defRPr/>
                </a:pPr>
                <a:r>
                  <a:rPr kumimoji="0" lang="en-US" sz="1080" b="0" i="0" u="none" strike="noStrike" kern="1200" cap="none" spc="0" normalizeH="0" baseline="0" noProof="0">
                    <a:ln>
                      <a:noFill/>
                    </a:ln>
                    <a:solidFill>
                      <a:srgbClr val="FFFFFF"/>
                    </a:solidFill>
                    <a:effectLst/>
                    <a:uLnTx/>
                    <a:uFillTx/>
                    <a:latin typeface="Arial" panose="020B0604020202020204"/>
                    <a:ea typeface="+mn-ea"/>
                    <a:cs typeface="+mn-cs"/>
                  </a:rPr>
                  <a:t>Low-Res Motion</a:t>
                </a:r>
              </a:p>
            </p:txBody>
          </p:sp>
          <p:sp>
            <p:nvSpPr>
              <p:cNvPr id="21" name="TextBox 20">
                <a:extLst>
                  <a:ext uri="{FF2B5EF4-FFF2-40B4-BE49-F238E27FC236}">
                    <a16:creationId xmlns:a16="http://schemas.microsoft.com/office/drawing/2014/main" id="{A6AD2C9C-607C-8BA8-4364-E0A4D03E5B13}"/>
                  </a:ext>
                </a:extLst>
              </p:cNvPr>
              <p:cNvSpPr txBox="1"/>
              <p:nvPr/>
            </p:nvSpPr>
            <p:spPr>
              <a:xfrm>
                <a:off x="933157" y="5336416"/>
                <a:ext cx="1723559" cy="363305"/>
              </a:xfrm>
              <a:prstGeom prst="rect">
                <a:avLst/>
              </a:prstGeom>
              <a:noFill/>
            </p:spPr>
            <p:txBody>
              <a:bodyPr wrap="square" lIns="0" tIns="0" rIns="0" bIns="0" rtlCol="0">
                <a:spAutoFit/>
              </a:bodyPr>
              <a:lstStyle/>
              <a:p>
                <a:pPr marL="0" marR="0" lvl="0" indent="0" algn="ctr" defTabSz="822960" rtl="0" eaLnBrk="1" fontAlgn="auto" latinLnBrk="0" hangingPunct="1">
                  <a:lnSpc>
                    <a:spcPct val="90000"/>
                  </a:lnSpc>
                  <a:spcBef>
                    <a:spcPts val="0"/>
                  </a:spcBef>
                  <a:spcAft>
                    <a:spcPts val="540"/>
                  </a:spcAft>
                  <a:buClrTx/>
                  <a:buSzTx/>
                  <a:buFontTx/>
                  <a:buNone/>
                  <a:tabLst/>
                  <a:defRPr/>
                </a:pPr>
                <a:r>
                  <a:rPr kumimoji="0" lang="en-US" sz="1080" b="0" i="0" u="none" strike="noStrike" kern="1200" cap="none" spc="0" normalizeH="0" baseline="0" noProof="0" dirty="0">
                    <a:ln>
                      <a:noFill/>
                    </a:ln>
                    <a:solidFill>
                      <a:srgbClr val="FFFFFF"/>
                    </a:solidFill>
                    <a:effectLst/>
                    <a:uLnTx/>
                    <a:uFillTx/>
                    <a:latin typeface="Arial" panose="020B0604020202020204"/>
                    <a:ea typeface="+mn-ea"/>
                    <a:cs typeface="+mn-cs"/>
                  </a:rPr>
                  <a:t>Low-Res Depth,</a:t>
                </a:r>
              </a:p>
              <a:p>
                <a:pPr marL="0" marR="0" lvl="0" indent="0" algn="ctr" defTabSz="822960" rtl="0" eaLnBrk="1" fontAlgn="auto" latinLnBrk="0" hangingPunct="1">
                  <a:lnSpc>
                    <a:spcPct val="90000"/>
                  </a:lnSpc>
                  <a:spcBef>
                    <a:spcPts val="0"/>
                  </a:spcBef>
                  <a:spcAft>
                    <a:spcPts val="540"/>
                  </a:spcAft>
                  <a:buClrTx/>
                  <a:buSzTx/>
                  <a:buFontTx/>
                  <a:buNone/>
                  <a:tabLst/>
                  <a:defRPr/>
                </a:pPr>
                <a:r>
                  <a:rPr kumimoji="0" lang="en-US" sz="1080" b="0" i="0" u="none" strike="noStrike" kern="1200" cap="none" spc="0" normalizeH="0" baseline="0" noProof="0" dirty="0">
                    <a:ln>
                      <a:noFill/>
                    </a:ln>
                    <a:solidFill>
                      <a:srgbClr val="FFFFFF"/>
                    </a:solidFill>
                    <a:effectLst/>
                    <a:uLnTx/>
                    <a:uFillTx/>
                    <a:latin typeface="Arial" panose="020B0604020202020204"/>
                    <a:ea typeface="+mn-ea"/>
                    <a:cs typeface="+mn-cs"/>
                  </a:rPr>
                  <a:t>T + T-1</a:t>
                </a:r>
              </a:p>
            </p:txBody>
          </p:sp>
          <p:sp>
            <p:nvSpPr>
              <p:cNvPr id="22" name="TextBox 21">
                <a:extLst>
                  <a:ext uri="{FF2B5EF4-FFF2-40B4-BE49-F238E27FC236}">
                    <a16:creationId xmlns:a16="http://schemas.microsoft.com/office/drawing/2014/main" id="{12FB4486-AF3E-FD98-3EDC-9EEEC41A8DD7}"/>
                  </a:ext>
                </a:extLst>
              </p:cNvPr>
              <p:cNvSpPr txBox="1"/>
              <p:nvPr/>
            </p:nvSpPr>
            <p:spPr>
              <a:xfrm>
                <a:off x="5909857" y="5302995"/>
                <a:ext cx="1723559" cy="149593"/>
              </a:xfrm>
              <a:prstGeom prst="rect">
                <a:avLst/>
              </a:prstGeom>
              <a:noFill/>
            </p:spPr>
            <p:txBody>
              <a:bodyPr wrap="square" lIns="0" tIns="0" rIns="0" bIns="0" rtlCol="0">
                <a:spAutoFit/>
              </a:bodyPr>
              <a:lstStyle/>
              <a:p>
                <a:pPr marL="0" marR="0" lvl="0" indent="0" algn="ctr" defTabSz="822960" rtl="0" eaLnBrk="1" fontAlgn="auto" latinLnBrk="0" hangingPunct="1">
                  <a:lnSpc>
                    <a:spcPct val="90000"/>
                  </a:lnSpc>
                  <a:spcBef>
                    <a:spcPts val="0"/>
                  </a:spcBef>
                  <a:spcAft>
                    <a:spcPts val="540"/>
                  </a:spcAft>
                  <a:buClrTx/>
                  <a:buSzTx/>
                  <a:buFontTx/>
                  <a:buNone/>
                  <a:tabLst/>
                  <a:defRPr/>
                </a:pPr>
                <a:r>
                  <a:rPr kumimoji="0" lang="en-US" sz="1080" b="0" i="0" u="none" strike="noStrike" kern="1200" cap="none" spc="0" normalizeH="0" baseline="0" noProof="0" dirty="0">
                    <a:ln>
                      <a:noFill/>
                    </a:ln>
                    <a:solidFill>
                      <a:srgbClr val="FFFFFF"/>
                    </a:solidFill>
                    <a:effectLst/>
                    <a:uLnTx/>
                    <a:uFillTx/>
                    <a:latin typeface="Arial" panose="020B0604020202020204"/>
                    <a:ea typeface="+mn-ea"/>
                    <a:cs typeface="+mn-cs"/>
                  </a:rPr>
                  <a:t>History Buffer</a:t>
                </a:r>
              </a:p>
            </p:txBody>
          </p:sp>
          <p:sp>
            <p:nvSpPr>
              <p:cNvPr id="23" name="TextBox 22">
                <a:extLst>
                  <a:ext uri="{FF2B5EF4-FFF2-40B4-BE49-F238E27FC236}">
                    <a16:creationId xmlns:a16="http://schemas.microsoft.com/office/drawing/2014/main" id="{1444FB9F-2AF2-9BB3-4041-9A2BE2755E2A}"/>
                  </a:ext>
                </a:extLst>
              </p:cNvPr>
              <p:cNvSpPr txBox="1"/>
              <p:nvPr/>
            </p:nvSpPr>
            <p:spPr>
              <a:xfrm>
                <a:off x="8879960" y="4564170"/>
                <a:ext cx="1723559" cy="299184"/>
              </a:xfrm>
              <a:prstGeom prst="rect">
                <a:avLst/>
              </a:prstGeom>
              <a:noFill/>
            </p:spPr>
            <p:txBody>
              <a:bodyPr wrap="square" lIns="0" tIns="0" rIns="0" bIns="0" rtlCol="0">
                <a:spAutoFit/>
              </a:bodyPr>
              <a:lstStyle/>
              <a:p>
                <a:pPr marL="0" marR="0" lvl="0" indent="0" algn="ctr" defTabSz="822960" rtl="0" eaLnBrk="1" fontAlgn="auto" latinLnBrk="0" hangingPunct="1">
                  <a:lnSpc>
                    <a:spcPct val="90000"/>
                  </a:lnSpc>
                  <a:spcBef>
                    <a:spcPts val="0"/>
                  </a:spcBef>
                  <a:spcAft>
                    <a:spcPts val="540"/>
                  </a:spcAft>
                  <a:buClrTx/>
                  <a:buSzTx/>
                  <a:buFontTx/>
                  <a:buNone/>
                  <a:tabLst/>
                  <a:defRPr/>
                </a:pPr>
                <a:r>
                  <a:rPr kumimoji="0" lang="en-US" sz="1080" b="0" i="0" u="none" strike="noStrike" kern="1200" cap="none" spc="0" normalizeH="0" baseline="0" noProof="0">
                    <a:ln>
                      <a:noFill/>
                    </a:ln>
                    <a:solidFill>
                      <a:srgbClr val="FFFFFF"/>
                    </a:solidFill>
                    <a:effectLst/>
                    <a:uLnTx/>
                    <a:uFillTx/>
                    <a:latin typeface="Arial" panose="020B0604020202020204"/>
                    <a:ea typeface="+mn-ea"/>
                    <a:cs typeface="+mn-cs"/>
                  </a:rPr>
                  <a:t>Anti-Aliased &amp; </a:t>
                </a:r>
                <a:br>
                  <a:rPr kumimoji="0" lang="en-US" sz="1080" b="0" i="0" u="none" strike="noStrike" kern="1200" cap="none" spc="0" normalizeH="0" baseline="0" noProof="0">
                    <a:ln>
                      <a:noFill/>
                    </a:ln>
                    <a:solidFill>
                      <a:srgbClr val="FFFFFF"/>
                    </a:solidFill>
                    <a:effectLst/>
                    <a:uLnTx/>
                    <a:uFillTx/>
                    <a:latin typeface="Arial" panose="020B0604020202020204"/>
                    <a:ea typeface="+mn-ea"/>
                    <a:cs typeface="+mn-cs"/>
                  </a:rPr>
                </a:br>
                <a:r>
                  <a:rPr kumimoji="0" lang="en-US" sz="1080" b="0" i="0" u="none" strike="noStrike" kern="1200" cap="none" spc="0" normalizeH="0" baseline="0" noProof="0" err="1">
                    <a:ln>
                      <a:noFill/>
                    </a:ln>
                    <a:solidFill>
                      <a:srgbClr val="FFFFFF"/>
                    </a:solidFill>
                    <a:effectLst/>
                    <a:uLnTx/>
                    <a:uFillTx/>
                    <a:latin typeface="Arial" panose="020B0604020202020204"/>
                    <a:ea typeface="+mn-ea"/>
                    <a:cs typeface="+mn-cs"/>
                  </a:rPr>
                  <a:t>Upsampled</a:t>
                </a:r>
                <a:r>
                  <a:rPr kumimoji="0" lang="en-US" sz="1080" b="0" i="0" u="none" strike="noStrike" kern="1200" cap="none" spc="0" normalizeH="0" baseline="0" noProof="0">
                    <a:ln>
                      <a:noFill/>
                    </a:ln>
                    <a:solidFill>
                      <a:srgbClr val="FFFFFF"/>
                    </a:solidFill>
                    <a:effectLst/>
                    <a:uLnTx/>
                    <a:uFillTx/>
                    <a:latin typeface="Arial" panose="020B0604020202020204"/>
                    <a:ea typeface="+mn-ea"/>
                    <a:cs typeface="+mn-cs"/>
                  </a:rPr>
                  <a:t> Output</a:t>
                </a:r>
              </a:p>
            </p:txBody>
          </p:sp>
          <p:sp>
            <p:nvSpPr>
              <p:cNvPr id="24" name="Rectangle 23">
                <a:extLst>
                  <a:ext uri="{FF2B5EF4-FFF2-40B4-BE49-F238E27FC236}">
                    <a16:creationId xmlns:a16="http://schemas.microsoft.com/office/drawing/2014/main" id="{4BF9C5D3-9596-586E-7080-E3DBF1938391}"/>
                  </a:ext>
                </a:extLst>
              </p:cNvPr>
              <p:cNvSpPr/>
              <p:nvPr/>
            </p:nvSpPr>
            <p:spPr>
              <a:xfrm rot="16200000">
                <a:off x="2541021" y="3636862"/>
                <a:ext cx="1215098" cy="3654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60" b="0" i="0" u="none" strike="noStrike" kern="1200" cap="none" spc="0" normalizeH="0" baseline="0" noProof="0">
                    <a:ln>
                      <a:noFill/>
                    </a:ln>
                    <a:solidFill>
                      <a:srgbClr val="FFFFFF"/>
                    </a:solidFill>
                    <a:effectLst/>
                    <a:uLnTx/>
                    <a:uFillTx/>
                    <a:latin typeface="Arial" panose="020B0604020202020204"/>
                    <a:ea typeface="+mn-ea"/>
                    <a:cs typeface="+mn-cs"/>
                  </a:rPr>
                  <a:t>Pre Process</a:t>
                </a:r>
              </a:p>
            </p:txBody>
          </p:sp>
          <p:sp>
            <p:nvSpPr>
              <p:cNvPr id="25" name="Rectangle 24">
                <a:extLst>
                  <a:ext uri="{FF2B5EF4-FFF2-40B4-BE49-F238E27FC236}">
                    <a16:creationId xmlns:a16="http://schemas.microsoft.com/office/drawing/2014/main" id="{7F5D7F79-B459-4DFF-E26D-99C7433E13D4}"/>
                  </a:ext>
                </a:extLst>
              </p:cNvPr>
              <p:cNvSpPr/>
              <p:nvPr/>
            </p:nvSpPr>
            <p:spPr>
              <a:xfrm rot="16200000">
                <a:off x="7412505" y="3633263"/>
                <a:ext cx="1215098" cy="3726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60" b="0" i="0" u="none" strike="noStrike" kern="1200" cap="none" spc="0" normalizeH="0" baseline="0" noProof="0">
                    <a:ln>
                      <a:noFill/>
                    </a:ln>
                    <a:solidFill>
                      <a:srgbClr val="FFFFFF"/>
                    </a:solidFill>
                    <a:effectLst/>
                    <a:uLnTx/>
                    <a:uFillTx/>
                    <a:latin typeface="Arial" panose="020B0604020202020204"/>
                    <a:ea typeface="+mn-ea"/>
                    <a:cs typeface="+mn-cs"/>
                  </a:rPr>
                  <a:t>Post Process</a:t>
                </a:r>
              </a:p>
            </p:txBody>
          </p:sp>
          <p:cxnSp>
            <p:nvCxnSpPr>
              <p:cNvPr id="26" name="Elbow Connector 18">
                <a:extLst>
                  <a:ext uri="{FF2B5EF4-FFF2-40B4-BE49-F238E27FC236}">
                    <a16:creationId xmlns:a16="http://schemas.microsoft.com/office/drawing/2014/main" id="{23BFC1D3-645B-DCE3-7D5B-D32C94E5EC3A}"/>
                  </a:ext>
                </a:extLst>
              </p:cNvPr>
              <p:cNvCxnSpPr>
                <a:cxnSpLocks/>
              </p:cNvCxnSpPr>
              <p:nvPr/>
            </p:nvCxnSpPr>
            <p:spPr>
              <a:xfrm flipV="1">
                <a:off x="2457377" y="4019257"/>
                <a:ext cx="508462" cy="905256"/>
              </a:xfrm>
              <a:prstGeom prst="bentConnector3">
                <a:avLst>
                  <a:gd name="adj1" fmla="val 50000"/>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19">
                <a:extLst>
                  <a:ext uri="{FF2B5EF4-FFF2-40B4-BE49-F238E27FC236}">
                    <a16:creationId xmlns:a16="http://schemas.microsoft.com/office/drawing/2014/main" id="{43669C94-BC9C-3C6F-176D-6B8BA12C5836}"/>
                  </a:ext>
                </a:extLst>
              </p:cNvPr>
              <p:cNvCxnSpPr>
                <a:cxnSpLocks/>
              </p:cNvCxnSpPr>
              <p:nvPr/>
            </p:nvCxnSpPr>
            <p:spPr>
              <a:xfrm>
                <a:off x="2457377" y="2736964"/>
                <a:ext cx="508462" cy="905256"/>
              </a:xfrm>
              <a:prstGeom prst="bentConnector3">
                <a:avLst>
                  <a:gd name="adj1" fmla="val 50000"/>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FF2E7EF-2564-D618-AF8D-445EFD6F9064}"/>
                  </a:ext>
                </a:extLst>
              </p:cNvPr>
              <p:cNvCxnSpPr>
                <a:cxnSpLocks/>
              </p:cNvCxnSpPr>
              <p:nvPr/>
            </p:nvCxnSpPr>
            <p:spPr>
              <a:xfrm>
                <a:off x="7148968" y="3806992"/>
                <a:ext cx="684755" cy="0"/>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9E6FD79-A1A3-87D4-5E2A-E7913DF8253F}"/>
                  </a:ext>
                </a:extLst>
              </p:cNvPr>
              <p:cNvCxnSpPr>
                <a:cxnSpLocks/>
              </p:cNvCxnSpPr>
              <p:nvPr/>
            </p:nvCxnSpPr>
            <p:spPr>
              <a:xfrm>
                <a:off x="8202569" y="3817979"/>
                <a:ext cx="282126" cy="0"/>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76D368C-E443-6438-E4C3-6483E323F537}"/>
                  </a:ext>
                </a:extLst>
              </p:cNvPr>
              <p:cNvCxnSpPr>
                <a:cxnSpLocks/>
              </p:cNvCxnSpPr>
              <p:nvPr/>
            </p:nvCxnSpPr>
            <p:spPr>
              <a:xfrm flipV="1">
                <a:off x="9753599" y="4906904"/>
                <a:ext cx="0" cy="318877"/>
              </a:xfrm>
              <a:prstGeom prst="line">
                <a:avLst/>
              </a:prstGeom>
              <a:ln w="25400" cap="sq">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 name="Elbow Connector 23">
                <a:extLst>
                  <a:ext uri="{FF2B5EF4-FFF2-40B4-BE49-F238E27FC236}">
                    <a16:creationId xmlns:a16="http://schemas.microsoft.com/office/drawing/2014/main" id="{6BA207B8-9BCB-798B-DA54-8A4DA261A8A5}"/>
                  </a:ext>
                </a:extLst>
              </p:cNvPr>
              <p:cNvCxnSpPr>
                <a:cxnSpLocks/>
                <a:endCxn id="24" idx="1"/>
              </p:cNvCxnSpPr>
              <p:nvPr/>
            </p:nvCxnSpPr>
            <p:spPr>
              <a:xfrm rot="10800000">
                <a:off x="3148570" y="4427143"/>
                <a:ext cx="6605032" cy="820014"/>
              </a:xfrm>
              <a:prstGeom prst="bentConnector2">
                <a:avLst/>
              </a:prstGeom>
              <a:ln w="25400" cap="sq">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24">
                <a:extLst>
                  <a:ext uri="{FF2B5EF4-FFF2-40B4-BE49-F238E27FC236}">
                    <a16:creationId xmlns:a16="http://schemas.microsoft.com/office/drawing/2014/main" id="{EACD8A91-ECE2-D296-8B16-B632844E183F}"/>
                  </a:ext>
                </a:extLst>
              </p:cNvPr>
              <p:cNvCxnSpPr>
                <a:cxnSpLocks/>
                <a:stCxn id="24" idx="3"/>
                <a:endCxn id="25" idx="3"/>
              </p:cNvCxnSpPr>
              <p:nvPr/>
            </p:nvCxnSpPr>
            <p:spPr>
              <a:xfrm rot="5400000" flipH="1" flipV="1">
                <a:off x="5584311" y="776304"/>
                <a:ext cx="11430" cy="4871485"/>
              </a:xfrm>
              <a:prstGeom prst="bentConnector3">
                <a:avLst>
                  <a:gd name="adj1" fmla="val 7491543"/>
                </a:avLst>
              </a:prstGeom>
              <a:ln w="25400" cap="sq">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0EB0EC42-C843-BB0E-7918-275E6AF1FF49}"/>
                  </a:ext>
                </a:extLst>
              </p:cNvPr>
              <p:cNvCxnSpPr>
                <a:cxnSpLocks/>
                <a:stCxn id="24" idx="2"/>
              </p:cNvCxnSpPr>
              <p:nvPr/>
            </p:nvCxnSpPr>
            <p:spPr>
              <a:xfrm flipV="1">
                <a:off x="3331301" y="3819245"/>
                <a:ext cx="161189" cy="348"/>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11DE6AC-E755-4935-CE36-081783ABF56C}"/>
                  </a:ext>
                </a:extLst>
              </p:cNvPr>
              <p:cNvSpPr txBox="1"/>
              <p:nvPr/>
            </p:nvSpPr>
            <p:spPr>
              <a:xfrm>
                <a:off x="4020916" y="4442902"/>
                <a:ext cx="1723559" cy="149593"/>
              </a:xfrm>
              <a:prstGeom prst="rect">
                <a:avLst/>
              </a:prstGeom>
              <a:noFill/>
            </p:spPr>
            <p:txBody>
              <a:bodyPr wrap="square" lIns="0" tIns="0" rIns="0" bIns="0" rtlCol="0">
                <a:spAutoFit/>
              </a:bodyPr>
              <a:lstStyle/>
              <a:p>
                <a:pPr marL="0" marR="0" lvl="0" indent="0" algn="ctr" defTabSz="822960" rtl="0" eaLnBrk="1" fontAlgn="auto" latinLnBrk="0" hangingPunct="1">
                  <a:lnSpc>
                    <a:spcPct val="90000"/>
                  </a:lnSpc>
                  <a:spcBef>
                    <a:spcPts val="0"/>
                  </a:spcBef>
                  <a:spcAft>
                    <a:spcPts val="540"/>
                  </a:spcAft>
                  <a:buClrTx/>
                  <a:buSzTx/>
                  <a:buFontTx/>
                  <a:buNone/>
                  <a:tabLst/>
                  <a:defRPr/>
                </a:pPr>
                <a:r>
                  <a:rPr kumimoji="0" lang="en-US" sz="1080" b="0" i="0" u="none" strike="noStrike" kern="1200" cap="none" spc="0" normalizeH="0" baseline="0" noProof="0">
                    <a:ln>
                      <a:noFill/>
                    </a:ln>
                    <a:solidFill>
                      <a:srgbClr val="FFFFFF"/>
                    </a:solidFill>
                    <a:effectLst/>
                    <a:uLnTx/>
                    <a:uFillTx/>
                    <a:latin typeface="Arial" panose="020B0604020202020204"/>
                    <a:ea typeface="+mn-ea"/>
                    <a:cs typeface="+mn-cs"/>
                  </a:rPr>
                  <a:t>Neural Network</a:t>
                </a:r>
              </a:p>
            </p:txBody>
          </p:sp>
        </p:grpSp>
        <p:sp>
          <p:nvSpPr>
            <p:cNvPr id="35" name="Rounded Rectangle 28">
              <a:extLst>
                <a:ext uri="{FF2B5EF4-FFF2-40B4-BE49-F238E27FC236}">
                  <a16:creationId xmlns:a16="http://schemas.microsoft.com/office/drawing/2014/main" id="{486D9E29-8BFF-0E3B-4A04-D2682DAD1DE8}"/>
                </a:ext>
              </a:extLst>
            </p:cNvPr>
            <p:cNvSpPr/>
            <p:nvPr/>
          </p:nvSpPr>
          <p:spPr>
            <a:xfrm>
              <a:off x="3310834" y="2314190"/>
              <a:ext cx="3136461" cy="2687303"/>
            </a:xfrm>
            <a:prstGeom prst="roundRect">
              <a:avLst/>
            </a:prstGeom>
            <a:solidFill>
              <a:srgbClr val="92D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N" sz="1200" b="0" i="0" u="none" strike="noStrike" kern="1200" cap="none" spc="0" normalizeH="0" baseline="0" noProof="0">
                  <a:ln>
                    <a:noFill/>
                  </a:ln>
                  <a:solidFill>
                    <a:srgbClr val="FFFFFF"/>
                  </a:solidFill>
                  <a:effectLst/>
                  <a:uLnTx/>
                  <a:uFillTx/>
                  <a:latin typeface="Arial" panose="020B0604020202020204"/>
                  <a:ea typeface="+mn-ea"/>
                  <a:cs typeface="+mn-cs"/>
                </a:rPr>
                <a:t>~ 150K INT8</a:t>
              </a:r>
            </a:p>
          </p:txBody>
        </p:sp>
      </p:grpSp>
    </p:spTree>
    <p:extLst>
      <p:ext uri="{BB962C8B-B14F-4D97-AF65-F5344CB8AC3E}">
        <p14:creationId xmlns:p14="http://schemas.microsoft.com/office/powerpoint/2010/main" val="2558244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69738-A388-A6ED-CC39-D195793D29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70348D-110E-243E-B364-2A828A7C2ED5}"/>
              </a:ext>
            </a:extLst>
          </p:cNvPr>
          <p:cNvSpPr>
            <a:spLocks noGrp="1"/>
          </p:cNvSpPr>
          <p:nvPr>
            <p:ph type="title"/>
          </p:nvPr>
        </p:nvSpPr>
        <p:spPr/>
        <p:txBody>
          <a:bodyPr/>
          <a:lstStyle/>
          <a:p>
            <a:r>
              <a:rPr lang="en-US"/>
              <a:t>Disruption of Real Time Graphics – </a:t>
            </a:r>
            <a:r>
              <a:rPr lang="en-US">
                <a:solidFill>
                  <a:schemeClr val="accent4"/>
                </a:solidFill>
              </a:rPr>
              <a:t>The </a:t>
            </a:r>
            <a:r>
              <a:rPr lang="en-US" b="1">
                <a:solidFill>
                  <a:schemeClr val="accent4"/>
                </a:solidFill>
              </a:rPr>
              <a:t>Bold</a:t>
            </a:r>
            <a:r>
              <a:rPr lang="en-US">
                <a:solidFill>
                  <a:schemeClr val="accent4"/>
                </a:solidFill>
              </a:rPr>
              <a:t> View</a:t>
            </a:r>
            <a:endParaRPr lang="en-US"/>
          </a:p>
        </p:txBody>
      </p:sp>
      <p:sp>
        <p:nvSpPr>
          <p:cNvPr id="4" name="Content Placeholder 3">
            <a:extLst>
              <a:ext uri="{FF2B5EF4-FFF2-40B4-BE49-F238E27FC236}">
                <a16:creationId xmlns:a16="http://schemas.microsoft.com/office/drawing/2014/main" id="{0722CFAE-9FB4-E326-D994-298317ADC726}"/>
              </a:ext>
            </a:extLst>
          </p:cNvPr>
          <p:cNvSpPr>
            <a:spLocks noGrp="1"/>
          </p:cNvSpPr>
          <p:nvPr>
            <p:ph idx="1"/>
          </p:nvPr>
        </p:nvSpPr>
        <p:spPr>
          <a:xfrm>
            <a:off x="335866" y="1333366"/>
            <a:ext cx="3985627" cy="4937898"/>
          </a:xfrm>
        </p:spPr>
        <p:txBody>
          <a:bodyPr/>
          <a:lstStyle/>
          <a:p>
            <a:pPr lvl="1"/>
            <a:r>
              <a:rPr lang="en-US" sz="2400"/>
              <a:t>Significant aspects of rendering will be entirely displaced by ML alternatives (e.g. triangles?)</a:t>
            </a:r>
            <a:br>
              <a:rPr lang="en-US" sz="2400"/>
            </a:br>
            <a:endParaRPr lang="en-US" sz="2400"/>
          </a:p>
          <a:p>
            <a:pPr lvl="1"/>
            <a:r>
              <a:rPr lang="en-US" sz="2400"/>
              <a:t>ML processing will be the technology that enables entirely novel applications</a:t>
            </a:r>
          </a:p>
          <a:p>
            <a:pPr marL="0" indent="0">
              <a:buNone/>
            </a:pPr>
            <a:endParaRPr lang="en-US"/>
          </a:p>
        </p:txBody>
      </p:sp>
      <p:pic>
        <p:nvPicPr>
          <p:cNvPr id="10" name="Picture 9">
            <a:extLst>
              <a:ext uri="{FF2B5EF4-FFF2-40B4-BE49-F238E27FC236}">
                <a16:creationId xmlns:a16="http://schemas.microsoft.com/office/drawing/2014/main" id="{76131EC9-576D-9CF5-A52A-2D8784BC4D96}"/>
              </a:ext>
            </a:extLst>
          </p:cNvPr>
          <p:cNvPicPr>
            <a:picLocks noChangeAspect="1"/>
          </p:cNvPicPr>
          <p:nvPr/>
        </p:nvPicPr>
        <p:blipFill>
          <a:blip r:embed="rId3"/>
          <a:stretch>
            <a:fillRect/>
          </a:stretch>
        </p:blipFill>
        <p:spPr>
          <a:xfrm>
            <a:off x="5153131" y="1743718"/>
            <a:ext cx="6414133" cy="3370564"/>
          </a:xfrm>
          <a:prstGeom prst="rect">
            <a:avLst/>
          </a:prstGeom>
        </p:spPr>
      </p:pic>
      <p:sp>
        <p:nvSpPr>
          <p:cNvPr id="11" name="TextBox 10">
            <a:extLst>
              <a:ext uri="{FF2B5EF4-FFF2-40B4-BE49-F238E27FC236}">
                <a16:creationId xmlns:a16="http://schemas.microsoft.com/office/drawing/2014/main" id="{76B41FF6-AFD0-1C1B-D5EC-BA40034BDF5A}"/>
              </a:ext>
            </a:extLst>
          </p:cNvPr>
          <p:cNvSpPr txBox="1">
            <a:spLocks/>
          </p:cNvSpPr>
          <p:nvPr/>
        </p:nvSpPr>
        <p:spPr>
          <a:xfrm>
            <a:off x="6111136" y="5288933"/>
            <a:ext cx="4553232" cy="249299"/>
          </a:xfrm>
          <a:prstGeom prst="rect">
            <a:avLst/>
          </a:prstGeom>
          <a:noFill/>
        </p:spPr>
        <p:txBody>
          <a:bodyPr wrap="square" lIns="0" tIns="0" rIns="0" bIns="0" rtlCol="0">
            <a:spAutoFit/>
          </a:bodyPr>
          <a:lstStyle/>
          <a:p>
            <a:pPr defTabSz="914226" eaLnBrk="1" hangingPunct="1">
              <a:lnSpc>
                <a:spcPct val="90000"/>
              </a:lnSpc>
              <a:spcBef>
                <a:spcPts val="0"/>
              </a:spcBef>
              <a:spcAft>
                <a:spcPts val="600"/>
              </a:spcAft>
            </a:pPr>
            <a:r>
              <a:rPr lang="en-GB">
                <a:solidFill>
                  <a:schemeClr val="tx2"/>
                </a:solidFill>
                <a:latin typeface="+mn-lt"/>
                <a:ea typeface="+mn-ea"/>
                <a:hlinkClick r:id="rId4"/>
              </a:rPr>
              <a:t>I3D 2023 keynote talk by Marco Salvi</a:t>
            </a:r>
            <a:endParaRPr lang="en-GB">
              <a:solidFill>
                <a:schemeClr val="tx2"/>
              </a:solidFill>
              <a:latin typeface="+mn-lt"/>
              <a:ea typeface="+mn-ea"/>
            </a:endParaRPr>
          </a:p>
        </p:txBody>
      </p:sp>
      <p:pic>
        <p:nvPicPr>
          <p:cNvPr id="3" name="Picture 2">
            <a:extLst>
              <a:ext uri="{FF2B5EF4-FFF2-40B4-BE49-F238E27FC236}">
                <a16:creationId xmlns:a16="http://schemas.microsoft.com/office/drawing/2014/main" id="{9CD0CF74-8D37-0895-D757-6E384E04A3FF}"/>
              </a:ext>
            </a:extLst>
          </p:cNvPr>
          <p:cNvPicPr>
            <a:picLocks noChangeAspect="1"/>
          </p:cNvPicPr>
          <p:nvPr/>
        </p:nvPicPr>
        <p:blipFill>
          <a:blip r:embed="rId5">
            <a:alphaModFix/>
          </a:blip>
          <a:stretch>
            <a:fillRect/>
          </a:stretch>
        </p:blipFill>
        <p:spPr>
          <a:xfrm>
            <a:off x="9758497" y="0"/>
            <a:ext cx="2433503" cy="527686"/>
          </a:xfrm>
          <a:prstGeom prst="rect">
            <a:avLst/>
          </a:prstGeom>
        </p:spPr>
      </p:pic>
    </p:spTree>
    <p:extLst>
      <p:ext uri="{BB962C8B-B14F-4D97-AF65-F5344CB8AC3E}">
        <p14:creationId xmlns:p14="http://schemas.microsoft.com/office/powerpoint/2010/main" val="339580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4B1556-BDF1-6204-58B5-D240435E8838}"/>
              </a:ext>
            </a:extLst>
          </p:cNvPr>
          <p:cNvSpPr>
            <a:spLocks noGrp="1"/>
          </p:cNvSpPr>
          <p:nvPr>
            <p:ph type="title"/>
          </p:nvPr>
        </p:nvSpPr>
        <p:spPr/>
        <p:txBody>
          <a:bodyPr/>
          <a:lstStyle/>
          <a:p>
            <a:r>
              <a:rPr lang="en-GB" dirty="0">
                <a:solidFill>
                  <a:schemeClr val="accent6">
                    <a:lumMod val="75000"/>
                  </a:schemeClr>
                </a:solidFill>
              </a:rPr>
              <a:t>(a minor digression)</a:t>
            </a:r>
          </a:p>
        </p:txBody>
      </p:sp>
      <p:pic>
        <p:nvPicPr>
          <p:cNvPr id="7" name="Picture 6" descr="A cartoon of a dog looking at a house&#10;&#10;AI-generated content may be incorrect.">
            <a:extLst>
              <a:ext uri="{FF2B5EF4-FFF2-40B4-BE49-F238E27FC236}">
                <a16:creationId xmlns:a16="http://schemas.microsoft.com/office/drawing/2014/main" id="{AE9C0641-90A1-0214-C6C9-0C9531448181}"/>
              </a:ext>
            </a:extLst>
          </p:cNvPr>
          <p:cNvPicPr>
            <a:picLocks noChangeAspect="1"/>
          </p:cNvPicPr>
          <p:nvPr/>
        </p:nvPicPr>
        <p:blipFill>
          <a:blip r:embed="rId3"/>
          <a:stretch>
            <a:fillRect/>
          </a:stretch>
        </p:blipFill>
        <p:spPr>
          <a:xfrm>
            <a:off x="482744" y="2299277"/>
            <a:ext cx="3620654" cy="3620654"/>
          </a:xfrm>
          <a:prstGeom prst="rect">
            <a:avLst/>
          </a:prstGeom>
        </p:spPr>
      </p:pic>
      <p:pic>
        <p:nvPicPr>
          <p:cNvPr id="9" name="Picture 8" descr="A cartoon of a dog&#10;&#10;AI-generated content may be incorrect.">
            <a:extLst>
              <a:ext uri="{FF2B5EF4-FFF2-40B4-BE49-F238E27FC236}">
                <a16:creationId xmlns:a16="http://schemas.microsoft.com/office/drawing/2014/main" id="{35E40CDF-8D24-3DF8-DB3B-5C566A9B893C}"/>
              </a:ext>
            </a:extLst>
          </p:cNvPr>
          <p:cNvPicPr>
            <a:picLocks noChangeAspect="1"/>
          </p:cNvPicPr>
          <p:nvPr/>
        </p:nvPicPr>
        <p:blipFill>
          <a:blip r:embed="rId4"/>
          <a:stretch>
            <a:fillRect/>
          </a:stretch>
        </p:blipFill>
        <p:spPr>
          <a:xfrm>
            <a:off x="4341465" y="2268478"/>
            <a:ext cx="3686089" cy="3686089"/>
          </a:xfrm>
          <a:prstGeom prst="rect">
            <a:avLst/>
          </a:prstGeom>
        </p:spPr>
      </p:pic>
      <p:pic>
        <p:nvPicPr>
          <p:cNvPr id="11" name="Picture 10" descr="A cartoon of a dog&#10;&#10;AI-generated content may be incorrect.">
            <a:extLst>
              <a:ext uri="{FF2B5EF4-FFF2-40B4-BE49-F238E27FC236}">
                <a16:creationId xmlns:a16="http://schemas.microsoft.com/office/drawing/2014/main" id="{08765D08-F353-CF42-3A4D-11E751E8D2B9}"/>
              </a:ext>
            </a:extLst>
          </p:cNvPr>
          <p:cNvPicPr>
            <a:picLocks noChangeAspect="1"/>
          </p:cNvPicPr>
          <p:nvPr/>
        </p:nvPicPr>
        <p:blipFill>
          <a:blip r:embed="rId5"/>
          <a:stretch>
            <a:fillRect/>
          </a:stretch>
        </p:blipFill>
        <p:spPr>
          <a:xfrm>
            <a:off x="8243830" y="2268478"/>
            <a:ext cx="3686089" cy="3686089"/>
          </a:xfrm>
          <a:prstGeom prst="rect">
            <a:avLst/>
          </a:prstGeom>
        </p:spPr>
      </p:pic>
      <p:sp>
        <p:nvSpPr>
          <p:cNvPr id="12" name="TextBox 11">
            <a:extLst>
              <a:ext uri="{FF2B5EF4-FFF2-40B4-BE49-F238E27FC236}">
                <a16:creationId xmlns:a16="http://schemas.microsoft.com/office/drawing/2014/main" id="{4197CDE8-8934-A6F8-2097-AA21B74AA191}"/>
              </a:ext>
            </a:extLst>
          </p:cNvPr>
          <p:cNvSpPr txBox="1"/>
          <p:nvPr/>
        </p:nvSpPr>
        <p:spPr>
          <a:xfrm>
            <a:off x="674255" y="1233345"/>
            <a:ext cx="3149600" cy="443198"/>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GB" sz="3200" kern="1200" dirty="0">
                <a:solidFill>
                  <a:schemeClr val="accent5"/>
                </a:solidFill>
                <a:latin typeface="+mn-lt"/>
                <a:ea typeface="+mn-ea"/>
                <a:cs typeface="+mn-cs"/>
              </a:rPr>
              <a:t>Add noise!</a:t>
            </a:r>
          </a:p>
        </p:txBody>
      </p:sp>
      <p:sp>
        <p:nvSpPr>
          <p:cNvPr id="13" name="TextBox 12">
            <a:extLst>
              <a:ext uri="{FF2B5EF4-FFF2-40B4-BE49-F238E27FC236}">
                <a16:creationId xmlns:a16="http://schemas.microsoft.com/office/drawing/2014/main" id="{7898E44F-5694-90FE-31CF-D7E08E7CF405}"/>
              </a:ext>
            </a:extLst>
          </p:cNvPr>
          <p:cNvSpPr txBox="1"/>
          <p:nvPr/>
        </p:nvSpPr>
        <p:spPr>
          <a:xfrm>
            <a:off x="4521200" y="1233344"/>
            <a:ext cx="3149600" cy="443198"/>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GB" sz="3200" kern="1200" dirty="0">
                <a:solidFill>
                  <a:schemeClr val="accent5"/>
                </a:solidFill>
                <a:latin typeface="+mn-lt"/>
                <a:ea typeface="+mn-ea"/>
                <a:cs typeface="+mn-cs"/>
              </a:rPr>
              <a:t>Blur!</a:t>
            </a:r>
          </a:p>
        </p:txBody>
      </p:sp>
      <p:sp>
        <p:nvSpPr>
          <p:cNvPr id="14" name="TextBox 13">
            <a:extLst>
              <a:ext uri="{FF2B5EF4-FFF2-40B4-BE49-F238E27FC236}">
                <a16:creationId xmlns:a16="http://schemas.microsoft.com/office/drawing/2014/main" id="{5772E148-3D4C-F083-45D7-B263AD5419A1}"/>
              </a:ext>
            </a:extLst>
          </p:cNvPr>
          <p:cNvSpPr txBox="1"/>
          <p:nvPr/>
        </p:nvSpPr>
        <p:spPr>
          <a:xfrm>
            <a:off x="8512074" y="1249458"/>
            <a:ext cx="3149600" cy="797141"/>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GB" sz="3200" kern="1200" dirty="0">
                <a:solidFill>
                  <a:schemeClr val="accent5"/>
                </a:solidFill>
                <a:latin typeface="+mn-lt"/>
                <a:ea typeface="+mn-ea"/>
                <a:cs typeface="+mn-cs"/>
              </a:rPr>
              <a:t>Sharpen!</a:t>
            </a:r>
          </a:p>
          <a:p>
            <a:pPr marL="0" indent="0" algn="ctr" defTabSz="914400" rtl="0" eaLnBrk="1" latinLnBrk="0" hangingPunct="1">
              <a:lnSpc>
                <a:spcPct val="90000"/>
              </a:lnSpc>
              <a:spcBef>
                <a:spcPts val="0"/>
              </a:spcBef>
              <a:spcAft>
                <a:spcPts val="600"/>
              </a:spcAft>
              <a:buFont typeface="Arial" panose="020B0604020202020204" pitchFamily="34" charset="0"/>
              <a:buNone/>
            </a:pPr>
            <a:r>
              <a:rPr lang="en-GB" sz="2000" dirty="0">
                <a:solidFill>
                  <a:schemeClr val="accent5"/>
                </a:solidFill>
                <a:latin typeface="+mn-lt"/>
                <a:ea typeface="+mn-ea"/>
              </a:rPr>
              <a:t>(but don’t go too overboard)</a:t>
            </a:r>
            <a:endParaRPr lang="en-GB" sz="2000" kern="1200" dirty="0">
              <a:solidFill>
                <a:schemeClr val="accent5"/>
              </a:solidFill>
              <a:latin typeface="+mn-lt"/>
              <a:ea typeface="+mn-ea"/>
              <a:cs typeface="+mn-cs"/>
            </a:endParaRPr>
          </a:p>
        </p:txBody>
      </p:sp>
      <p:sp>
        <p:nvSpPr>
          <p:cNvPr id="15" name="Arrow: Right 14">
            <a:extLst>
              <a:ext uri="{FF2B5EF4-FFF2-40B4-BE49-F238E27FC236}">
                <a16:creationId xmlns:a16="http://schemas.microsoft.com/office/drawing/2014/main" id="{ECCB7575-E37D-1DC5-60B5-D59B655C0F75}"/>
              </a:ext>
            </a:extLst>
          </p:cNvPr>
          <p:cNvSpPr/>
          <p:nvPr/>
        </p:nvSpPr>
        <p:spPr>
          <a:xfrm>
            <a:off x="4103398" y="1309395"/>
            <a:ext cx="417802" cy="166256"/>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16" name="Arrow: Right 15">
            <a:extLst>
              <a:ext uri="{FF2B5EF4-FFF2-40B4-BE49-F238E27FC236}">
                <a16:creationId xmlns:a16="http://schemas.microsoft.com/office/drawing/2014/main" id="{F52E113E-1068-079E-AF62-CE4203A135E5}"/>
              </a:ext>
            </a:extLst>
          </p:cNvPr>
          <p:cNvSpPr/>
          <p:nvPr/>
        </p:nvSpPr>
        <p:spPr>
          <a:xfrm>
            <a:off x="7950343" y="1295640"/>
            <a:ext cx="417802" cy="166256"/>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pic>
        <p:nvPicPr>
          <p:cNvPr id="2" name="Picture 1">
            <a:extLst>
              <a:ext uri="{FF2B5EF4-FFF2-40B4-BE49-F238E27FC236}">
                <a16:creationId xmlns:a16="http://schemas.microsoft.com/office/drawing/2014/main" id="{C81ED564-1633-368D-2BF2-45BA075C19D9}"/>
              </a:ext>
            </a:extLst>
          </p:cNvPr>
          <p:cNvPicPr>
            <a:picLocks noChangeAspect="1"/>
          </p:cNvPicPr>
          <p:nvPr/>
        </p:nvPicPr>
        <p:blipFill>
          <a:blip r:embed="rId6">
            <a:alphaModFix/>
          </a:blip>
          <a:stretch>
            <a:fillRect/>
          </a:stretch>
        </p:blipFill>
        <p:spPr>
          <a:xfrm>
            <a:off x="9758497" y="0"/>
            <a:ext cx="2433503" cy="527686"/>
          </a:xfrm>
          <a:prstGeom prst="rect">
            <a:avLst/>
          </a:prstGeom>
        </p:spPr>
      </p:pic>
    </p:spTree>
    <p:extLst>
      <p:ext uri="{BB962C8B-B14F-4D97-AF65-F5344CB8AC3E}">
        <p14:creationId xmlns:p14="http://schemas.microsoft.com/office/powerpoint/2010/main" val="15700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cartoon of a dog&#10;&#10;AI-generated content may be incorrect.">
            <a:extLst>
              <a:ext uri="{FF2B5EF4-FFF2-40B4-BE49-F238E27FC236}">
                <a16:creationId xmlns:a16="http://schemas.microsoft.com/office/drawing/2014/main" id="{8A7F7B78-07AB-4956-9B51-1D3CB23066CA}"/>
              </a:ext>
            </a:extLst>
          </p:cNvPr>
          <p:cNvPicPr>
            <a:picLocks noChangeAspect="1"/>
          </p:cNvPicPr>
          <p:nvPr/>
        </p:nvPicPr>
        <p:blipFill>
          <a:blip r:embed="rId3"/>
          <a:stretch>
            <a:fillRect/>
          </a:stretch>
        </p:blipFill>
        <p:spPr>
          <a:xfrm>
            <a:off x="2667000" y="0"/>
            <a:ext cx="6858000" cy="6858000"/>
          </a:xfrm>
          <a:prstGeom prst="rect">
            <a:avLst/>
          </a:prstGeom>
        </p:spPr>
      </p:pic>
      <p:sp>
        <p:nvSpPr>
          <p:cNvPr id="2" name="Title 1">
            <a:extLst>
              <a:ext uri="{FF2B5EF4-FFF2-40B4-BE49-F238E27FC236}">
                <a16:creationId xmlns:a16="http://schemas.microsoft.com/office/drawing/2014/main" id="{CC665ABC-7590-2094-03AC-99872B679A68}"/>
              </a:ext>
            </a:extLst>
          </p:cNvPr>
          <p:cNvSpPr>
            <a:spLocks noGrp="1"/>
          </p:cNvSpPr>
          <p:nvPr>
            <p:ph type="title"/>
          </p:nvPr>
        </p:nvSpPr>
        <p:spPr/>
        <p:txBody>
          <a:bodyPr/>
          <a:lstStyle/>
          <a:p>
            <a:endParaRPr lang="en-GB"/>
          </a:p>
        </p:txBody>
      </p:sp>
      <p:pic>
        <p:nvPicPr>
          <p:cNvPr id="4" name="Picture 3" descr="A cartoon of a dog&#10;&#10;AI-generated content may be incorrect.">
            <a:extLst>
              <a:ext uri="{FF2B5EF4-FFF2-40B4-BE49-F238E27FC236}">
                <a16:creationId xmlns:a16="http://schemas.microsoft.com/office/drawing/2014/main" id="{BF24F31D-E849-8732-E278-91209FEDB09A}"/>
              </a:ext>
            </a:extLst>
          </p:cNvPr>
          <p:cNvPicPr>
            <a:picLocks noChangeAspect="1"/>
          </p:cNvPicPr>
          <p:nvPr/>
        </p:nvPicPr>
        <p:blipFill>
          <a:blip r:embed="rId4"/>
          <a:stretch>
            <a:fillRect/>
          </a:stretch>
        </p:blipFill>
        <p:spPr>
          <a:xfrm>
            <a:off x="2667000" y="0"/>
            <a:ext cx="6858000" cy="6858000"/>
          </a:xfrm>
          <a:prstGeom prst="rect">
            <a:avLst/>
          </a:prstGeom>
        </p:spPr>
      </p:pic>
      <p:pic>
        <p:nvPicPr>
          <p:cNvPr id="6" name="Picture 5" descr="A dog with a question mark&#10;&#10;AI-generated content may be incorrect.">
            <a:extLst>
              <a:ext uri="{FF2B5EF4-FFF2-40B4-BE49-F238E27FC236}">
                <a16:creationId xmlns:a16="http://schemas.microsoft.com/office/drawing/2014/main" id="{0CB4F18E-28C7-CD2E-2CF4-D82061D8342A}"/>
              </a:ext>
            </a:extLst>
          </p:cNvPr>
          <p:cNvPicPr>
            <a:picLocks noChangeAspect="1"/>
          </p:cNvPicPr>
          <p:nvPr/>
        </p:nvPicPr>
        <p:blipFill>
          <a:blip r:embed="rId5"/>
          <a:stretch>
            <a:fillRect/>
          </a:stretch>
        </p:blipFill>
        <p:spPr>
          <a:xfrm>
            <a:off x="2667000" y="0"/>
            <a:ext cx="6858000" cy="6858000"/>
          </a:xfrm>
          <a:prstGeom prst="rect">
            <a:avLst/>
          </a:prstGeom>
        </p:spPr>
      </p:pic>
      <p:pic>
        <p:nvPicPr>
          <p:cNvPr id="8" name="Picture 7" descr="A dog with a question mark&#10;&#10;AI-generated content may be incorrect.">
            <a:extLst>
              <a:ext uri="{FF2B5EF4-FFF2-40B4-BE49-F238E27FC236}">
                <a16:creationId xmlns:a16="http://schemas.microsoft.com/office/drawing/2014/main" id="{95BC9744-A8A3-3C6A-7CC9-54451F8F577B}"/>
              </a:ext>
            </a:extLst>
          </p:cNvPr>
          <p:cNvPicPr>
            <a:picLocks noChangeAspect="1"/>
          </p:cNvPicPr>
          <p:nvPr/>
        </p:nvPicPr>
        <p:blipFill>
          <a:blip r:embed="rId6"/>
          <a:stretch>
            <a:fillRect/>
          </a:stretch>
        </p:blipFill>
        <p:spPr>
          <a:xfrm>
            <a:off x="2667000" y="0"/>
            <a:ext cx="6858000" cy="6858000"/>
          </a:xfrm>
          <a:prstGeom prst="rect">
            <a:avLst/>
          </a:prstGeom>
        </p:spPr>
      </p:pic>
      <p:pic>
        <p:nvPicPr>
          <p:cNvPr id="10" name="Picture 9" descr="A dog with a question mark&#10;&#10;AI-generated content may be incorrect.">
            <a:extLst>
              <a:ext uri="{FF2B5EF4-FFF2-40B4-BE49-F238E27FC236}">
                <a16:creationId xmlns:a16="http://schemas.microsoft.com/office/drawing/2014/main" id="{05B536D5-FBD8-E6EC-CBBC-BCC6731EEF69}"/>
              </a:ext>
            </a:extLst>
          </p:cNvPr>
          <p:cNvPicPr>
            <a:picLocks noChangeAspect="1"/>
          </p:cNvPicPr>
          <p:nvPr/>
        </p:nvPicPr>
        <p:blipFill>
          <a:blip r:embed="rId7"/>
          <a:stretch>
            <a:fillRect/>
          </a:stretch>
        </p:blipFill>
        <p:spPr>
          <a:xfrm>
            <a:off x="2667000" y="0"/>
            <a:ext cx="6858000" cy="6858000"/>
          </a:xfrm>
          <a:prstGeom prst="rect">
            <a:avLst/>
          </a:prstGeom>
        </p:spPr>
      </p:pic>
      <p:pic>
        <p:nvPicPr>
          <p:cNvPr id="12" name="Picture 11" descr="A dog with a dog face&#10;&#10;AI-generated content may be incorrect.">
            <a:extLst>
              <a:ext uri="{FF2B5EF4-FFF2-40B4-BE49-F238E27FC236}">
                <a16:creationId xmlns:a16="http://schemas.microsoft.com/office/drawing/2014/main" id="{F3C04D79-E582-F1A2-4630-51B23E45429E}"/>
              </a:ext>
            </a:extLst>
          </p:cNvPr>
          <p:cNvPicPr>
            <a:picLocks noChangeAspect="1"/>
          </p:cNvPicPr>
          <p:nvPr/>
        </p:nvPicPr>
        <p:blipFill>
          <a:blip r:embed="rId8"/>
          <a:stretch>
            <a:fillRect/>
          </a:stretch>
        </p:blipFill>
        <p:spPr>
          <a:xfrm>
            <a:off x="2667000" y="0"/>
            <a:ext cx="6858000" cy="6858000"/>
          </a:xfrm>
          <a:prstGeom prst="rect">
            <a:avLst/>
          </a:prstGeom>
        </p:spPr>
      </p:pic>
      <p:sp>
        <p:nvSpPr>
          <p:cNvPr id="15" name="TextBox 14">
            <a:extLst>
              <a:ext uri="{FF2B5EF4-FFF2-40B4-BE49-F238E27FC236}">
                <a16:creationId xmlns:a16="http://schemas.microsoft.com/office/drawing/2014/main" id="{20838DD8-F426-9E47-AFBE-6B26247EE431}"/>
              </a:ext>
            </a:extLst>
          </p:cNvPr>
          <p:cNvSpPr txBox="1"/>
          <p:nvPr/>
        </p:nvSpPr>
        <p:spPr>
          <a:xfrm>
            <a:off x="3278908" y="4775200"/>
            <a:ext cx="5892800" cy="1026435"/>
          </a:xfrm>
          <a:prstGeom prst="rect">
            <a:avLst/>
          </a:prstGeom>
          <a:solidFill>
            <a:schemeClr val="tx1">
              <a:lumMod val="95000"/>
              <a:lumOff val="5000"/>
            </a:schemeClr>
          </a:solid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kern="1200" dirty="0">
                <a:solidFill>
                  <a:schemeClr val="accent4"/>
                </a:solidFill>
                <a:latin typeface="+mn-lt"/>
                <a:ea typeface="+mn-ea"/>
                <a:cs typeface="+mn-cs"/>
              </a:rPr>
              <a:t>   </a:t>
            </a:r>
          </a:p>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kern="1200" dirty="0">
                <a:solidFill>
                  <a:schemeClr val="accent4"/>
                </a:solidFill>
                <a:latin typeface="+mn-lt"/>
                <a:ea typeface="+mn-ea"/>
                <a:cs typeface="+mn-cs"/>
              </a:rPr>
              <a:t> 		A “Turing pattern”</a:t>
            </a:r>
          </a:p>
          <a:p>
            <a:pPr marL="0" indent="0" algn="l" defTabSz="914400" rtl="0" eaLnBrk="1" latinLnBrk="0" hangingPunct="1">
              <a:lnSpc>
                <a:spcPct val="90000"/>
              </a:lnSpc>
              <a:spcBef>
                <a:spcPts val="0"/>
              </a:spcBef>
              <a:spcAft>
                <a:spcPts val="600"/>
              </a:spcAft>
              <a:buFont typeface="Arial" panose="020B0604020202020204" pitchFamily="34" charset="0"/>
              <a:buNone/>
            </a:pPr>
            <a:endParaRPr lang="en-GB" sz="2100" kern="1200" dirty="0">
              <a:solidFill>
                <a:schemeClr val="accent4"/>
              </a:solidFill>
              <a:latin typeface="+mn-lt"/>
              <a:ea typeface="+mn-ea"/>
              <a:cs typeface="+mn-cs"/>
            </a:endParaRPr>
          </a:p>
        </p:txBody>
      </p:sp>
      <p:sp>
        <p:nvSpPr>
          <p:cNvPr id="16" name="TextBox 15">
            <a:extLst>
              <a:ext uri="{FF2B5EF4-FFF2-40B4-BE49-F238E27FC236}">
                <a16:creationId xmlns:a16="http://schemas.microsoft.com/office/drawing/2014/main" id="{A089A72D-CBA7-90BA-B5EA-CD2DF1862B10}"/>
              </a:ext>
            </a:extLst>
          </p:cNvPr>
          <p:cNvSpPr txBox="1"/>
          <p:nvPr/>
        </p:nvSpPr>
        <p:spPr>
          <a:xfrm>
            <a:off x="9972675" y="5801635"/>
            <a:ext cx="1997219" cy="290849"/>
          </a:xfrm>
          <a:prstGeom prst="rect">
            <a:avLst/>
          </a:prstGeom>
          <a:solidFill>
            <a:schemeClr val="tx2"/>
          </a:solid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kern="1200" dirty="0">
                <a:solidFill>
                  <a:schemeClr val="accent4"/>
                </a:solidFill>
                <a:latin typeface="+mn-lt"/>
                <a:ea typeface="+mn-ea"/>
                <a:cs typeface="+mn-cs"/>
              </a:rPr>
              <a:t>(</a:t>
            </a:r>
            <a:r>
              <a:rPr lang="en-GB" sz="2100" dirty="0">
                <a:solidFill>
                  <a:schemeClr val="accent4"/>
                </a:solidFill>
                <a:latin typeface="+mn-lt"/>
                <a:ea typeface="+mn-ea"/>
              </a:rPr>
              <a:t>v</a:t>
            </a:r>
            <a:r>
              <a:rPr lang="en-GB" sz="2100" kern="1200" dirty="0">
                <a:solidFill>
                  <a:schemeClr val="accent4"/>
                </a:solidFill>
                <a:latin typeface="+mn-lt"/>
                <a:ea typeface="+mn-ea"/>
                <a:cs typeface="+mn-cs"/>
              </a:rPr>
              <a:t>ibe coding </a:t>
            </a:r>
            <a:r>
              <a:rPr lang="en-GB" sz="2100" kern="1200" dirty="0" err="1">
                <a:solidFill>
                  <a:schemeClr val="accent4"/>
                </a:solidFill>
                <a:latin typeface="+mn-lt"/>
                <a:ea typeface="+mn-ea"/>
                <a:cs typeface="+mn-cs"/>
              </a:rPr>
              <a:t>ftw</a:t>
            </a:r>
            <a:r>
              <a:rPr lang="en-GB" sz="2100" kern="1200" dirty="0">
                <a:solidFill>
                  <a:schemeClr val="accent4"/>
                </a:solidFill>
                <a:latin typeface="+mn-lt"/>
                <a:ea typeface="+mn-ea"/>
                <a:cs typeface="+mn-cs"/>
              </a:rPr>
              <a:t>)</a:t>
            </a:r>
          </a:p>
        </p:txBody>
      </p:sp>
      <p:pic>
        <p:nvPicPr>
          <p:cNvPr id="3" name="Picture 2">
            <a:extLst>
              <a:ext uri="{FF2B5EF4-FFF2-40B4-BE49-F238E27FC236}">
                <a16:creationId xmlns:a16="http://schemas.microsoft.com/office/drawing/2014/main" id="{C1E8C1AC-165F-E091-C82C-29C273A83FBE}"/>
              </a:ext>
            </a:extLst>
          </p:cNvPr>
          <p:cNvPicPr>
            <a:picLocks noChangeAspect="1"/>
          </p:cNvPicPr>
          <p:nvPr/>
        </p:nvPicPr>
        <p:blipFill>
          <a:blip r:embed="rId9">
            <a:alphaModFix/>
          </a:blip>
          <a:stretch>
            <a:fillRect/>
          </a:stretch>
        </p:blipFill>
        <p:spPr>
          <a:xfrm>
            <a:off x="9758497" y="0"/>
            <a:ext cx="2433503" cy="527686"/>
          </a:xfrm>
          <a:prstGeom prst="rect">
            <a:avLst/>
          </a:prstGeom>
        </p:spPr>
      </p:pic>
    </p:spTree>
    <p:extLst>
      <p:ext uri="{BB962C8B-B14F-4D97-AF65-F5344CB8AC3E}">
        <p14:creationId xmlns:p14="http://schemas.microsoft.com/office/powerpoint/2010/main" val="327085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6" presetClass="emph" presetSubtype="0" fill="hold" nodeType="afterEffect">
                                  <p:stCondLst>
                                    <p:cond delay="0"/>
                                  </p:stCondLst>
                                  <p:childTnLst>
                                    <p:animScale>
                                      <p:cBhvr>
                                        <p:cTn id="22" dur="2000" fill="hold"/>
                                        <p:tgtEl>
                                          <p:spTgt spid="12"/>
                                        </p:tgtEl>
                                      </p:cBhvr>
                                      <p:by x="150000" y="150000"/>
                                    </p:animScale>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7622D03-5A2C-80F2-F3B9-89B132F55CBC}"/>
              </a:ext>
            </a:extLst>
          </p:cNvPr>
          <p:cNvSpPr>
            <a:spLocks noGrp="1"/>
          </p:cNvSpPr>
          <p:nvPr>
            <p:ph type="title"/>
          </p:nvPr>
        </p:nvSpPr>
        <p:spPr/>
        <p:txBody>
          <a:bodyPr/>
          <a:lstStyle/>
          <a:p>
            <a:r>
              <a:rPr lang="en-GB">
                <a:latin typeface="Arial"/>
                <a:ea typeface="ＭＳ Ｐゴシック"/>
                <a:cs typeface="Arial"/>
              </a:rPr>
              <a:t>NSS Key Facts!</a:t>
            </a:r>
          </a:p>
        </p:txBody>
      </p:sp>
      <p:sp>
        <p:nvSpPr>
          <p:cNvPr id="7" name="Content Placeholder 6">
            <a:extLst>
              <a:ext uri="{FF2B5EF4-FFF2-40B4-BE49-F238E27FC236}">
                <a16:creationId xmlns:a16="http://schemas.microsoft.com/office/drawing/2014/main" id="{F490110D-1115-11D9-35F3-E707F3ABEBDE}"/>
              </a:ext>
            </a:extLst>
          </p:cNvPr>
          <p:cNvSpPr>
            <a:spLocks noGrp="1"/>
          </p:cNvSpPr>
          <p:nvPr>
            <p:ph idx="1"/>
          </p:nvPr>
        </p:nvSpPr>
        <p:spPr/>
        <p:txBody>
          <a:bodyPr/>
          <a:lstStyle/>
          <a:p>
            <a:r>
              <a:rPr lang="en-GB" sz="2400">
                <a:sym typeface="Wingdings" panose="05000000000000000000" pitchFamily="2" charset="2"/>
              </a:rPr>
              <a:t>Network needs to be at least 10 GOPs / inference</a:t>
            </a:r>
          </a:p>
          <a:p>
            <a:endParaRPr lang="en-GB" sz="2400"/>
          </a:p>
          <a:p>
            <a:r>
              <a:rPr lang="en-GB" sz="2400"/>
              <a:t>Any viable solution will need run in &lt;4ms for a 60Hz application – maximum!</a:t>
            </a:r>
          </a:p>
          <a:p>
            <a:pPr lvl="1"/>
            <a:endParaRPr lang="en-GB" sz="2200"/>
          </a:p>
          <a:p>
            <a:r>
              <a:rPr lang="en-GB" sz="2400"/>
              <a:t>NSS is equal parts compute/ML, so looking for 10 GOPs in &lt;1/2 the 4ms max</a:t>
            </a:r>
          </a:p>
          <a:p>
            <a:pPr marL="505986" lvl="1" indent="0">
              <a:buNone/>
            </a:pPr>
            <a:endParaRPr lang="en-GB" sz="2200"/>
          </a:p>
          <a:p>
            <a:r>
              <a:rPr lang="en-GB" sz="2400"/>
              <a:t>Sustainable GPU power is around 1W in a mobile phone</a:t>
            </a:r>
          </a:p>
          <a:p>
            <a:endParaRPr lang="en-GB" sz="2400"/>
          </a:p>
          <a:p>
            <a:pPr marL="0" indent="0">
              <a:buNone/>
            </a:pPr>
            <a:r>
              <a:rPr lang="en-GB" sz="2400">
                <a:sym typeface="Wingdings" panose="05000000000000000000" pitchFamily="2" charset="2"/>
              </a:rPr>
              <a:t> </a:t>
            </a:r>
            <a:r>
              <a:rPr lang="en-GB" sz="2400"/>
              <a:t>10 GOPs in 1-2ms sustainably 	</a:t>
            </a:r>
            <a:r>
              <a:rPr lang="en-GB" sz="2400">
                <a:sym typeface="Wingdings" panose="05000000000000000000" pitchFamily="2" charset="2"/>
              </a:rPr>
              <a:t>   </a:t>
            </a:r>
            <a:r>
              <a:rPr lang="en-GB" sz="2400"/>
              <a:t>10 TOPs/W @ 1W, high utilisation</a:t>
            </a:r>
          </a:p>
        </p:txBody>
      </p:sp>
      <p:sp>
        <p:nvSpPr>
          <p:cNvPr id="2" name="Rectangle 1">
            <a:extLst>
              <a:ext uri="{FF2B5EF4-FFF2-40B4-BE49-F238E27FC236}">
                <a16:creationId xmlns:a16="http://schemas.microsoft.com/office/drawing/2014/main" id="{E6067A2B-52B8-FB20-8EB7-53C24F3BE065}"/>
              </a:ext>
            </a:extLst>
          </p:cNvPr>
          <p:cNvSpPr/>
          <p:nvPr/>
        </p:nvSpPr>
        <p:spPr>
          <a:xfrm>
            <a:off x="5685403" y="4146651"/>
            <a:ext cx="5406974" cy="61902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3FA6356-C546-C95A-FF0D-89A86F176AB3}"/>
              </a:ext>
            </a:extLst>
          </p:cNvPr>
          <p:cNvSpPr txBox="1"/>
          <p:nvPr/>
        </p:nvSpPr>
        <p:spPr>
          <a:xfrm>
            <a:off x="2734200" y="5124187"/>
            <a:ext cx="6323611" cy="775597"/>
          </a:xfrm>
          <a:prstGeom prst="rect">
            <a:avLst/>
          </a:prstGeom>
          <a:noFill/>
        </p:spPr>
        <p:txBody>
          <a:bodyPr wrap="square" lIns="0" tIns="0" rIns="0" bIns="0" rtlCol="0">
            <a:spAutoFit/>
          </a:bodyPr>
          <a:lstStyle/>
          <a:p>
            <a:pPr algn="ctr" defTabSz="1218968" eaLnBrk="1" hangingPunct="1">
              <a:lnSpc>
                <a:spcPct val="90000"/>
              </a:lnSpc>
              <a:spcBef>
                <a:spcPts val="0"/>
              </a:spcBef>
              <a:spcAft>
                <a:spcPts val="800"/>
              </a:spcAft>
            </a:pPr>
            <a:r>
              <a:rPr lang="en-US" sz="2800" dirty="0">
                <a:solidFill>
                  <a:schemeClr val="accent4"/>
                </a:solidFill>
                <a:latin typeface="+mn-lt"/>
                <a:ea typeface="+mn-ea"/>
              </a:rPr>
              <a:t>This requires an NPU-class accelerator for mobile</a:t>
            </a:r>
          </a:p>
        </p:txBody>
      </p:sp>
      <p:pic>
        <p:nvPicPr>
          <p:cNvPr id="4" name="Picture 3">
            <a:extLst>
              <a:ext uri="{FF2B5EF4-FFF2-40B4-BE49-F238E27FC236}">
                <a16:creationId xmlns:a16="http://schemas.microsoft.com/office/drawing/2014/main" id="{519E29D0-94CB-1053-8446-26BF28A9E05B}"/>
              </a:ext>
            </a:extLst>
          </p:cNvPr>
          <p:cNvPicPr>
            <a:picLocks noChangeAspect="1"/>
          </p:cNvPicPr>
          <p:nvPr/>
        </p:nvPicPr>
        <p:blipFill>
          <a:blip r:embed="rId3">
            <a:alphaModFix/>
          </a:blip>
          <a:stretch>
            <a:fillRect/>
          </a:stretch>
        </p:blipFill>
        <p:spPr>
          <a:xfrm>
            <a:off x="9758497" y="0"/>
            <a:ext cx="2433503" cy="527686"/>
          </a:xfrm>
          <a:prstGeom prst="rect">
            <a:avLst/>
          </a:prstGeom>
        </p:spPr>
      </p:pic>
    </p:spTree>
    <p:extLst>
      <p:ext uri="{BB962C8B-B14F-4D97-AF65-F5344CB8AC3E}">
        <p14:creationId xmlns:p14="http://schemas.microsoft.com/office/powerpoint/2010/main" val="346670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500"/>
                                        <p:tgtEl>
                                          <p:spTgt spid="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animEffect transition="in" filter="fade">
                                      <p:cBhvr>
                                        <p:cTn id="27" dur="500"/>
                                        <p:tgtEl>
                                          <p:spTgt spid="7">
                                            <p:txEl>
                                              <p:pRg st="8" end="8"/>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5D3BF-DE76-42CF-E540-7344A795A475}"/>
              </a:ext>
            </a:extLst>
          </p:cNvPr>
          <p:cNvSpPr>
            <a:spLocks noGrp="1"/>
          </p:cNvSpPr>
          <p:nvPr>
            <p:ph type="title"/>
          </p:nvPr>
        </p:nvSpPr>
        <p:spPr/>
        <p:txBody>
          <a:bodyPr/>
          <a:lstStyle/>
          <a:p>
            <a:r>
              <a:rPr lang="en-GB" dirty="0"/>
              <a:t>Different accelerator options</a:t>
            </a:r>
          </a:p>
        </p:txBody>
      </p:sp>
      <p:grpSp>
        <p:nvGrpSpPr>
          <p:cNvPr id="33" name="Group 32">
            <a:extLst>
              <a:ext uri="{FF2B5EF4-FFF2-40B4-BE49-F238E27FC236}">
                <a16:creationId xmlns:a16="http://schemas.microsoft.com/office/drawing/2014/main" id="{AF4004A3-91CE-44F7-3C88-464F37723905}"/>
              </a:ext>
            </a:extLst>
          </p:cNvPr>
          <p:cNvGrpSpPr/>
          <p:nvPr/>
        </p:nvGrpSpPr>
        <p:grpSpPr>
          <a:xfrm>
            <a:off x="571499" y="1076325"/>
            <a:ext cx="2438401" cy="2416230"/>
            <a:chOff x="571500" y="1076326"/>
            <a:chExt cx="2314575" cy="2181224"/>
          </a:xfrm>
        </p:grpSpPr>
        <p:sp>
          <p:nvSpPr>
            <p:cNvPr id="10" name="Rectangle: Rounded Corners 9">
              <a:extLst>
                <a:ext uri="{FF2B5EF4-FFF2-40B4-BE49-F238E27FC236}">
                  <a16:creationId xmlns:a16="http://schemas.microsoft.com/office/drawing/2014/main" id="{BF55B8B8-8231-A013-7230-527C9499C50C}"/>
                </a:ext>
              </a:extLst>
            </p:cNvPr>
            <p:cNvSpPr/>
            <p:nvPr/>
          </p:nvSpPr>
          <p:spPr>
            <a:xfrm>
              <a:off x="571500" y="1076326"/>
              <a:ext cx="2314575" cy="2181224"/>
            </a:xfrm>
            <a:prstGeom prst="roundRect">
              <a:avLst>
                <a:gd name="adj" fmla="val 8807"/>
              </a:avLst>
            </a:prstGeom>
            <a:solidFill>
              <a:schemeClr val="tx2">
                <a:lumMod val="90000"/>
                <a:lumOff val="1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A7E09A96-33C5-9A42-4A32-4DC94934BFFD}"/>
                </a:ext>
              </a:extLst>
            </p:cNvPr>
            <p:cNvSpPr/>
            <p:nvPr/>
          </p:nvSpPr>
          <p:spPr>
            <a:xfrm>
              <a:off x="704850" y="1228725"/>
              <a:ext cx="952500" cy="885825"/>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9C514E98-CA13-9FF8-ABD8-9B732042F0A8}"/>
                </a:ext>
              </a:extLst>
            </p:cNvPr>
            <p:cNvSpPr/>
            <p:nvPr/>
          </p:nvSpPr>
          <p:spPr>
            <a:xfrm>
              <a:off x="1771650" y="1228724"/>
              <a:ext cx="952500" cy="885825"/>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7C257BA4-BBD4-DB13-2792-472C921733D1}"/>
                </a:ext>
              </a:extLst>
            </p:cNvPr>
            <p:cNvSpPr/>
            <p:nvPr/>
          </p:nvSpPr>
          <p:spPr>
            <a:xfrm>
              <a:off x="704850" y="2219324"/>
              <a:ext cx="952500" cy="885825"/>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0249D2F9-A9EC-9AE3-3ADA-97E8E6CDA23E}"/>
                </a:ext>
              </a:extLst>
            </p:cNvPr>
            <p:cNvSpPr/>
            <p:nvPr/>
          </p:nvSpPr>
          <p:spPr>
            <a:xfrm>
              <a:off x="1781175" y="2219324"/>
              <a:ext cx="952500" cy="885825"/>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grpSp>
      <p:sp>
        <p:nvSpPr>
          <p:cNvPr id="11" name="Rectangle: Rounded Corners 10">
            <a:extLst>
              <a:ext uri="{FF2B5EF4-FFF2-40B4-BE49-F238E27FC236}">
                <a16:creationId xmlns:a16="http://schemas.microsoft.com/office/drawing/2014/main" id="{71B5F9A3-AFEA-7861-E3BA-B44D52B08081}"/>
              </a:ext>
            </a:extLst>
          </p:cNvPr>
          <p:cNvSpPr/>
          <p:nvPr/>
        </p:nvSpPr>
        <p:spPr>
          <a:xfrm>
            <a:off x="6696075" y="1076325"/>
            <a:ext cx="4495800" cy="4181475"/>
          </a:xfrm>
          <a:prstGeom prst="roundRect">
            <a:avLst>
              <a:gd name="adj" fmla="val 5961"/>
            </a:avLst>
          </a:prstGeom>
          <a:solidFill>
            <a:schemeClr val="tx2">
              <a:lumMod val="90000"/>
              <a:lumOff val="1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6F4C17D7-394E-9C86-B44C-9C9578E593DF}"/>
              </a:ext>
            </a:extLst>
          </p:cNvPr>
          <p:cNvSpPr/>
          <p:nvPr/>
        </p:nvSpPr>
        <p:spPr>
          <a:xfrm>
            <a:off x="9010650" y="1228725"/>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53832D5B-5C04-D61B-4BA4-0EB5D40C4BBE}"/>
              </a:ext>
            </a:extLst>
          </p:cNvPr>
          <p:cNvSpPr/>
          <p:nvPr/>
        </p:nvSpPr>
        <p:spPr>
          <a:xfrm>
            <a:off x="10077450" y="1228724"/>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2F7AFB56-1620-91ED-8186-51561ABC9534}"/>
              </a:ext>
            </a:extLst>
          </p:cNvPr>
          <p:cNvSpPr/>
          <p:nvPr/>
        </p:nvSpPr>
        <p:spPr>
          <a:xfrm>
            <a:off x="9010650" y="2219324"/>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481AE60C-77CA-B7E0-FE07-7FFC5338C75F}"/>
              </a:ext>
            </a:extLst>
          </p:cNvPr>
          <p:cNvSpPr/>
          <p:nvPr/>
        </p:nvSpPr>
        <p:spPr>
          <a:xfrm>
            <a:off x="10086975" y="2219324"/>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94E71391-FDB7-D5A5-127D-D671201871E3}"/>
              </a:ext>
            </a:extLst>
          </p:cNvPr>
          <p:cNvSpPr/>
          <p:nvPr/>
        </p:nvSpPr>
        <p:spPr>
          <a:xfrm>
            <a:off x="6896100" y="1228725"/>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7C7E2781-CB1C-1C84-ED6A-7946A4BBBAB9}"/>
              </a:ext>
            </a:extLst>
          </p:cNvPr>
          <p:cNvSpPr/>
          <p:nvPr/>
        </p:nvSpPr>
        <p:spPr>
          <a:xfrm>
            <a:off x="7962900" y="1228724"/>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7E7E11B1-8827-E45E-0F74-63B93613CFC9}"/>
              </a:ext>
            </a:extLst>
          </p:cNvPr>
          <p:cNvSpPr/>
          <p:nvPr/>
        </p:nvSpPr>
        <p:spPr>
          <a:xfrm>
            <a:off x="6896100" y="2219324"/>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7F3FE6CA-B032-A029-0A3B-A33E318B073A}"/>
              </a:ext>
            </a:extLst>
          </p:cNvPr>
          <p:cNvSpPr/>
          <p:nvPr/>
        </p:nvSpPr>
        <p:spPr>
          <a:xfrm>
            <a:off x="7972425" y="2219324"/>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1BB98FF8-02CE-42EC-C170-0132C30346D5}"/>
              </a:ext>
            </a:extLst>
          </p:cNvPr>
          <p:cNvSpPr/>
          <p:nvPr/>
        </p:nvSpPr>
        <p:spPr>
          <a:xfrm>
            <a:off x="9010650" y="3200398"/>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B5644151-DB74-4C7A-EA7E-0EB77104A667}"/>
              </a:ext>
            </a:extLst>
          </p:cNvPr>
          <p:cNvSpPr/>
          <p:nvPr/>
        </p:nvSpPr>
        <p:spPr>
          <a:xfrm>
            <a:off x="10077450" y="3200397"/>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B8F27535-7945-9D6F-F01C-142CC59642EC}"/>
              </a:ext>
            </a:extLst>
          </p:cNvPr>
          <p:cNvSpPr/>
          <p:nvPr/>
        </p:nvSpPr>
        <p:spPr>
          <a:xfrm>
            <a:off x="9010650" y="4190997"/>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D9CE48F1-A9F8-D301-D5A2-3016A5AB15E3}"/>
              </a:ext>
            </a:extLst>
          </p:cNvPr>
          <p:cNvSpPr/>
          <p:nvPr/>
        </p:nvSpPr>
        <p:spPr>
          <a:xfrm>
            <a:off x="10086975" y="4190997"/>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73FF3DDC-6B0E-697B-AE50-51C748223EA9}"/>
              </a:ext>
            </a:extLst>
          </p:cNvPr>
          <p:cNvSpPr/>
          <p:nvPr/>
        </p:nvSpPr>
        <p:spPr>
          <a:xfrm>
            <a:off x="6896100" y="3200398"/>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BF3A769F-395B-8E08-DBC9-537B5863BBC2}"/>
              </a:ext>
            </a:extLst>
          </p:cNvPr>
          <p:cNvSpPr/>
          <p:nvPr/>
        </p:nvSpPr>
        <p:spPr>
          <a:xfrm>
            <a:off x="7962900" y="3200397"/>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8F6F601A-0FB1-0ABC-370F-FD2D206D5461}"/>
              </a:ext>
            </a:extLst>
          </p:cNvPr>
          <p:cNvSpPr/>
          <p:nvPr/>
        </p:nvSpPr>
        <p:spPr>
          <a:xfrm>
            <a:off x="6896100" y="4190997"/>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A8D1C924-514C-18FE-B91D-D6A0E00765E0}"/>
              </a:ext>
            </a:extLst>
          </p:cNvPr>
          <p:cNvSpPr/>
          <p:nvPr/>
        </p:nvSpPr>
        <p:spPr>
          <a:xfrm>
            <a:off x="7972425" y="4190997"/>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a:extLst>
              <a:ext uri="{FF2B5EF4-FFF2-40B4-BE49-F238E27FC236}">
                <a16:creationId xmlns:a16="http://schemas.microsoft.com/office/drawing/2014/main" id="{40FDD569-D8F0-8AE3-E0A0-A30909C971D8}"/>
              </a:ext>
            </a:extLst>
          </p:cNvPr>
          <p:cNvSpPr txBox="1"/>
          <p:nvPr/>
        </p:nvSpPr>
        <p:spPr>
          <a:xfrm>
            <a:off x="711983" y="3608617"/>
            <a:ext cx="1869292" cy="290849"/>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kern="1200" dirty="0">
                <a:solidFill>
                  <a:schemeClr val="accent1"/>
                </a:solidFill>
                <a:latin typeface="+mn-lt"/>
                <a:ea typeface="+mn-ea"/>
                <a:cs typeface="+mn-cs"/>
              </a:rPr>
              <a:t>NPU</a:t>
            </a:r>
          </a:p>
        </p:txBody>
      </p:sp>
      <p:sp>
        <p:nvSpPr>
          <p:cNvPr id="52" name="TextBox 51">
            <a:extLst>
              <a:ext uri="{FF2B5EF4-FFF2-40B4-BE49-F238E27FC236}">
                <a16:creationId xmlns:a16="http://schemas.microsoft.com/office/drawing/2014/main" id="{0B9AB523-3C04-3306-2E55-9177605B819D}"/>
              </a:ext>
            </a:extLst>
          </p:cNvPr>
          <p:cNvSpPr txBox="1"/>
          <p:nvPr/>
        </p:nvSpPr>
        <p:spPr>
          <a:xfrm>
            <a:off x="6896100" y="5407315"/>
            <a:ext cx="1869292" cy="290849"/>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kern="1200" dirty="0">
                <a:solidFill>
                  <a:schemeClr val="accent1"/>
                </a:solidFill>
                <a:latin typeface="+mn-lt"/>
                <a:ea typeface="+mn-ea"/>
                <a:cs typeface="+mn-cs"/>
              </a:rPr>
              <a:t>GPU</a:t>
            </a:r>
          </a:p>
        </p:txBody>
      </p:sp>
      <p:sp>
        <p:nvSpPr>
          <p:cNvPr id="3" name="TextBox 2">
            <a:extLst>
              <a:ext uri="{FF2B5EF4-FFF2-40B4-BE49-F238E27FC236}">
                <a16:creationId xmlns:a16="http://schemas.microsoft.com/office/drawing/2014/main" id="{C0B0E951-6F65-2F41-DBE4-73BE550E8CC6}"/>
              </a:ext>
            </a:extLst>
          </p:cNvPr>
          <p:cNvSpPr txBox="1"/>
          <p:nvPr/>
        </p:nvSpPr>
        <p:spPr>
          <a:xfrm>
            <a:off x="3639491" y="3323734"/>
            <a:ext cx="2190749" cy="2634567"/>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kern="1200" dirty="0">
                <a:solidFill>
                  <a:schemeClr val="accent4"/>
                </a:solidFill>
                <a:latin typeface="+mn-lt"/>
                <a:ea typeface="+mn-ea"/>
                <a:cs typeface="+mn-cs"/>
              </a:rPr>
              <a:t>Most SoCs today.</a:t>
            </a:r>
          </a:p>
          <a:p>
            <a:pPr marL="0" indent="0" algn="l" defTabSz="914400" rtl="0" eaLnBrk="1" latinLnBrk="0" hangingPunct="1">
              <a:lnSpc>
                <a:spcPct val="90000"/>
              </a:lnSpc>
              <a:spcBef>
                <a:spcPts val="0"/>
              </a:spcBef>
              <a:spcAft>
                <a:spcPts val="600"/>
              </a:spcAft>
              <a:buFont typeface="Arial" panose="020B0604020202020204" pitchFamily="34" charset="0"/>
              <a:buNone/>
            </a:pPr>
            <a:endParaRPr lang="en-GB" sz="2100" dirty="0">
              <a:solidFill>
                <a:schemeClr val="accent4"/>
              </a:solidFill>
              <a:latin typeface="+mn-lt"/>
              <a:ea typeface="+mn-ea"/>
            </a:endParaRPr>
          </a:p>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kern="1200" dirty="0">
                <a:solidFill>
                  <a:schemeClr val="accent4"/>
                </a:solidFill>
                <a:latin typeface="+mn-lt"/>
                <a:ea typeface="+mn-ea"/>
                <a:cs typeface="+mn-cs"/>
              </a:rPr>
              <a:t>Separate NPU and GPU</a:t>
            </a:r>
          </a:p>
          <a:p>
            <a:pPr marL="0" indent="0" algn="l" defTabSz="914400" rtl="0" eaLnBrk="1" latinLnBrk="0" hangingPunct="1">
              <a:lnSpc>
                <a:spcPct val="90000"/>
              </a:lnSpc>
              <a:spcBef>
                <a:spcPts val="0"/>
              </a:spcBef>
              <a:spcAft>
                <a:spcPts val="600"/>
              </a:spcAft>
              <a:buFont typeface="Arial" panose="020B0604020202020204" pitchFamily="34" charset="0"/>
              <a:buNone/>
            </a:pPr>
            <a:endParaRPr lang="en-GB" sz="2100" dirty="0">
              <a:solidFill>
                <a:schemeClr val="accent4"/>
              </a:solidFill>
              <a:latin typeface="+mn-lt"/>
              <a:ea typeface="+mn-ea"/>
            </a:endParaRPr>
          </a:p>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kern="1200" dirty="0">
                <a:solidFill>
                  <a:schemeClr val="accent4"/>
                </a:solidFill>
                <a:latin typeface="+mn-lt"/>
                <a:ea typeface="+mn-ea"/>
                <a:cs typeface="+mn-cs"/>
              </a:rPr>
              <a:t>NPU here is not much use for graphics</a:t>
            </a:r>
          </a:p>
        </p:txBody>
      </p:sp>
      <p:pic>
        <p:nvPicPr>
          <p:cNvPr id="4" name="Picture 3">
            <a:extLst>
              <a:ext uri="{FF2B5EF4-FFF2-40B4-BE49-F238E27FC236}">
                <a16:creationId xmlns:a16="http://schemas.microsoft.com/office/drawing/2014/main" id="{76E1EFFE-21FE-F280-722C-ACC53D21553D}"/>
              </a:ext>
            </a:extLst>
          </p:cNvPr>
          <p:cNvPicPr>
            <a:picLocks noChangeAspect="1"/>
          </p:cNvPicPr>
          <p:nvPr/>
        </p:nvPicPr>
        <p:blipFill>
          <a:blip r:embed="rId3">
            <a:alphaModFix/>
          </a:blip>
          <a:stretch>
            <a:fillRect/>
          </a:stretch>
        </p:blipFill>
        <p:spPr>
          <a:xfrm>
            <a:off x="9758497" y="0"/>
            <a:ext cx="2433503" cy="527686"/>
          </a:xfrm>
          <a:prstGeom prst="rect">
            <a:avLst/>
          </a:prstGeom>
        </p:spPr>
      </p:pic>
    </p:spTree>
    <p:extLst>
      <p:ext uri="{BB962C8B-B14F-4D97-AF65-F5344CB8AC3E}">
        <p14:creationId xmlns:p14="http://schemas.microsoft.com/office/powerpoint/2010/main" val="11109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DFF68-6820-C9C1-96A7-C1C55CD2F1A9}"/>
              </a:ext>
            </a:extLst>
          </p:cNvPr>
          <p:cNvSpPr>
            <a:spLocks noGrp="1"/>
          </p:cNvSpPr>
          <p:nvPr>
            <p:ph type="title"/>
          </p:nvPr>
        </p:nvSpPr>
        <p:spPr/>
        <p:txBody>
          <a:bodyPr/>
          <a:lstStyle/>
          <a:p>
            <a:r>
              <a:rPr lang="en-US" dirty="0"/>
              <a:t>Eras of …</a:t>
            </a:r>
          </a:p>
        </p:txBody>
      </p:sp>
      <p:graphicFrame>
        <p:nvGraphicFramePr>
          <p:cNvPr id="4" name="Content Placeholder 3">
            <a:extLst>
              <a:ext uri="{FF2B5EF4-FFF2-40B4-BE49-F238E27FC236}">
                <a16:creationId xmlns:a16="http://schemas.microsoft.com/office/drawing/2014/main" id="{A43BB453-1000-8FB4-85E2-7327583C884B}"/>
              </a:ext>
            </a:extLst>
          </p:cNvPr>
          <p:cNvGraphicFramePr>
            <a:graphicFrameLocks noGrp="1"/>
          </p:cNvGraphicFramePr>
          <p:nvPr>
            <p:ph idx="1"/>
            <p:extLst>
              <p:ext uri="{D42A27DB-BD31-4B8C-83A1-F6EECF244321}">
                <p14:modId xmlns:p14="http://schemas.microsoft.com/office/powerpoint/2010/main" val="2408612599"/>
              </p:ext>
            </p:extLst>
          </p:nvPr>
        </p:nvGraphicFramePr>
        <p:xfrm>
          <a:off x="334963" y="952036"/>
          <a:ext cx="11522074" cy="521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9B3656C1-F0C7-9C0E-9876-8F29FC39DAA1}"/>
              </a:ext>
            </a:extLst>
          </p:cNvPr>
          <p:cNvPicPr>
            <a:picLocks noChangeAspect="1"/>
          </p:cNvPicPr>
          <p:nvPr/>
        </p:nvPicPr>
        <p:blipFill>
          <a:blip r:embed="rId8">
            <a:alphaModFix/>
          </a:blip>
          <a:stretch>
            <a:fillRect/>
          </a:stretch>
        </p:blipFill>
        <p:spPr>
          <a:xfrm>
            <a:off x="9758497" y="0"/>
            <a:ext cx="2433503" cy="527686"/>
          </a:xfrm>
          <a:prstGeom prst="rect">
            <a:avLst/>
          </a:prstGeom>
        </p:spPr>
      </p:pic>
    </p:spTree>
    <p:extLst>
      <p:ext uri="{BB962C8B-B14F-4D97-AF65-F5344CB8AC3E}">
        <p14:creationId xmlns:p14="http://schemas.microsoft.com/office/powerpoint/2010/main" val="10739380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37E73-4F21-714C-7673-159ADF061B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A1825D-30D1-1A93-CBD0-B40CB0868C17}"/>
              </a:ext>
            </a:extLst>
          </p:cNvPr>
          <p:cNvSpPr>
            <a:spLocks noGrp="1"/>
          </p:cNvSpPr>
          <p:nvPr>
            <p:ph type="title"/>
          </p:nvPr>
        </p:nvSpPr>
        <p:spPr/>
        <p:txBody>
          <a:bodyPr/>
          <a:lstStyle/>
          <a:p>
            <a:r>
              <a:rPr lang="en-GB" dirty="0"/>
              <a:t>Different accelerator options</a:t>
            </a:r>
          </a:p>
        </p:txBody>
      </p:sp>
      <p:grpSp>
        <p:nvGrpSpPr>
          <p:cNvPr id="33" name="Group 32">
            <a:extLst>
              <a:ext uri="{FF2B5EF4-FFF2-40B4-BE49-F238E27FC236}">
                <a16:creationId xmlns:a16="http://schemas.microsoft.com/office/drawing/2014/main" id="{93B3C2B9-8512-4065-C6FC-89784CCF96EA}"/>
              </a:ext>
            </a:extLst>
          </p:cNvPr>
          <p:cNvGrpSpPr/>
          <p:nvPr/>
        </p:nvGrpSpPr>
        <p:grpSpPr>
          <a:xfrm>
            <a:off x="571499" y="1076325"/>
            <a:ext cx="2438401" cy="2416230"/>
            <a:chOff x="571500" y="1076326"/>
            <a:chExt cx="2314575" cy="2181224"/>
          </a:xfrm>
        </p:grpSpPr>
        <p:sp>
          <p:nvSpPr>
            <p:cNvPr id="10" name="Rectangle: Rounded Corners 9">
              <a:extLst>
                <a:ext uri="{FF2B5EF4-FFF2-40B4-BE49-F238E27FC236}">
                  <a16:creationId xmlns:a16="http://schemas.microsoft.com/office/drawing/2014/main" id="{CB950B07-4400-34F1-FC71-39FBA0765C94}"/>
                </a:ext>
              </a:extLst>
            </p:cNvPr>
            <p:cNvSpPr/>
            <p:nvPr/>
          </p:nvSpPr>
          <p:spPr>
            <a:xfrm>
              <a:off x="571500" y="1076326"/>
              <a:ext cx="2314575" cy="2181224"/>
            </a:xfrm>
            <a:prstGeom prst="roundRect">
              <a:avLst>
                <a:gd name="adj" fmla="val 8807"/>
              </a:avLst>
            </a:prstGeom>
            <a:solidFill>
              <a:schemeClr val="tx2">
                <a:lumMod val="90000"/>
                <a:lumOff val="1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C538F949-529D-63E5-D77C-4B42C850FE04}"/>
                </a:ext>
              </a:extLst>
            </p:cNvPr>
            <p:cNvSpPr/>
            <p:nvPr/>
          </p:nvSpPr>
          <p:spPr>
            <a:xfrm>
              <a:off x="704850" y="1228725"/>
              <a:ext cx="952500" cy="885825"/>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F4F5BD8B-89B9-1FAF-4E74-8E9CAD5AB2A1}"/>
                </a:ext>
              </a:extLst>
            </p:cNvPr>
            <p:cNvSpPr/>
            <p:nvPr/>
          </p:nvSpPr>
          <p:spPr>
            <a:xfrm>
              <a:off x="1771650" y="1228724"/>
              <a:ext cx="952500" cy="885825"/>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33FDDD74-14D3-4311-95D8-2616E3F88E41}"/>
                </a:ext>
              </a:extLst>
            </p:cNvPr>
            <p:cNvSpPr/>
            <p:nvPr/>
          </p:nvSpPr>
          <p:spPr>
            <a:xfrm>
              <a:off x="704850" y="2219324"/>
              <a:ext cx="952500" cy="885825"/>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1D7C5887-C5A0-3C68-0293-FC736DFB5392}"/>
                </a:ext>
              </a:extLst>
            </p:cNvPr>
            <p:cNvSpPr/>
            <p:nvPr/>
          </p:nvSpPr>
          <p:spPr>
            <a:xfrm>
              <a:off x="1781175" y="2219324"/>
              <a:ext cx="952500" cy="885825"/>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grpSp>
      <p:sp>
        <p:nvSpPr>
          <p:cNvPr id="11" name="Rectangle: Rounded Corners 10">
            <a:extLst>
              <a:ext uri="{FF2B5EF4-FFF2-40B4-BE49-F238E27FC236}">
                <a16:creationId xmlns:a16="http://schemas.microsoft.com/office/drawing/2014/main" id="{D811696B-5C54-F1AC-A928-E3F4153A05F3}"/>
              </a:ext>
            </a:extLst>
          </p:cNvPr>
          <p:cNvSpPr/>
          <p:nvPr/>
        </p:nvSpPr>
        <p:spPr>
          <a:xfrm>
            <a:off x="6696075" y="1076325"/>
            <a:ext cx="4495800" cy="4181475"/>
          </a:xfrm>
          <a:prstGeom prst="roundRect">
            <a:avLst>
              <a:gd name="adj" fmla="val 5961"/>
            </a:avLst>
          </a:prstGeom>
          <a:solidFill>
            <a:schemeClr val="tx2">
              <a:lumMod val="90000"/>
              <a:lumOff val="1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7F74989D-6272-DBF9-BF3B-7E41796B785D}"/>
              </a:ext>
            </a:extLst>
          </p:cNvPr>
          <p:cNvSpPr/>
          <p:nvPr/>
        </p:nvSpPr>
        <p:spPr>
          <a:xfrm>
            <a:off x="9010650" y="1228725"/>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CB71DF12-BC3F-D93E-FEB9-570062E995F8}"/>
              </a:ext>
            </a:extLst>
          </p:cNvPr>
          <p:cNvSpPr/>
          <p:nvPr/>
        </p:nvSpPr>
        <p:spPr>
          <a:xfrm>
            <a:off x="10077450" y="1228724"/>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3434E5F1-3FAE-B910-9621-928F2496EB92}"/>
              </a:ext>
            </a:extLst>
          </p:cNvPr>
          <p:cNvSpPr/>
          <p:nvPr/>
        </p:nvSpPr>
        <p:spPr>
          <a:xfrm>
            <a:off x="9010650" y="2219324"/>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34322AA2-4AF1-6B7B-9E72-07EFAD0B1F8B}"/>
              </a:ext>
            </a:extLst>
          </p:cNvPr>
          <p:cNvSpPr/>
          <p:nvPr/>
        </p:nvSpPr>
        <p:spPr>
          <a:xfrm>
            <a:off x="10086975" y="2219324"/>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03155E14-E063-D8AE-5A2C-748214B9A43F}"/>
              </a:ext>
            </a:extLst>
          </p:cNvPr>
          <p:cNvSpPr/>
          <p:nvPr/>
        </p:nvSpPr>
        <p:spPr>
          <a:xfrm>
            <a:off x="6896100" y="1228725"/>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43F0043A-9848-F7E4-5452-4A7B7A5D8A19}"/>
              </a:ext>
            </a:extLst>
          </p:cNvPr>
          <p:cNvSpPr/>
          <p:nvPr/>
        </p:nvSpPr>
        <p:spPr>
          <a:xfrm>
            <a:off x="7962900" y="1228724"/>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3D33CE03-9A64-2D07-D502-2EB55D54F0BD}"/>
              </a:ext>
            </a:extLst>
          </p:cNvPr>
          <p:cNvSpPr/>
          <p:nvPr/>
        </p:nvSpPr>
        <p:spPr>
          <a:xfrm>
            <a:off x="6896100" y="2219324"/>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6797EDE8-44A1-2F41-3E63-6FC34047D0E7}"/>
              </a:ext>
            </a:extLst>
          </p:cNvPr>
          <p:cNvSpPr/>
          <p:nvPr/>
        </p:nvSpPr>
        <p:spPr>
          <a:xfrm>
            <a:off x="7972425" y="2219324"/>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2C0DD00C-9508-342A-D53A-BDF1CEA3FB97}"/>
              </a:ext>
            </a:extLst>
          </p:cNvPr>
          <p:cNvSpPr/>
          <p:nvPr/>
        </p:nvSpPr>
        <p:spPr>
          <a:xfrm>
            <a:off x="9010650" y="3200398"/>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2C67806C-1D14-490C-FEAB-8937669C3BE1}"/>
              </a:ext>
            </a:extLst>
          </p:cNvPr>
          <p:cNvSpPr/>
          <p:nvPr/>
        </p:nvSpPr>
        <p:spPr>
          <a:xfrm>
            <a:off x="10077450" y="3200397"/>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1E219767-C197-58FC-1051-63E673721639}"/>
              </a:ext>
            </a:extLst>
          </p:cNvPr>
          <p:cNvSpPr/>
          <p:nvPr/>
        </p:nvSpPr>
        <p:spPr>
          <a:xfrm>
            <a:off x="9010650" y="4190997"/>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45B23C96-C674-AED8-7E66-BB7529806534}"/>
              </a:ext>
            </a:extLst>
          </p:cNvPr>
          <p:cNvSpPr/>
          <p:nvPr/>
        </p:nvSpPr>
        <p:spPr>
          <a:xfrm>
            <a:off x="10086975" y="4190997"/>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B502D9C2-35DE-B34D-95C8-40EAEB052343}"/>
              </a:ext>
            </a:extLst>
          </p:cNvPr>
          <p:cNvSpPr/>
          <p:nvPr/>
        </p:nvSpPr>
        <p:spPr>
          <a:xfrm>
            <a:off x="6896100" y="3200398"/>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7F42424A-7773-63EE-ECB6-3835F65E6475}"/>
              </a:ext>
            </a:extLst>
          </p:cNvPr>
          <p:cNvSpPr/>
          <p:nvPr/>
        </p:nvSpPr>
        <p:spPr>
          <a:xfrm>
            <a:off x="7962900" y="3200397"/>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007D9650-CB6B-32FA-10A4-98010E56AA1B}"/>
              </a:ext>
            </a:extLst>
          </p:cNvPr>
          <p:cNvSpPr/>
          <p:nvPr/>
        </p:nvSpPr>
        <p:spPr>
          <a:xfrm>
            <a:off x="6896100" y="4190997"/>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ADC3AAE7-7A00-7D7B-78CF-8AA0ED776248}"/>
              </a:ext>
            </a:extLst>
          </p:cNvPr>
          <p:cNvSpPr/>
          <p:nvPr/>
        </p:nvSpPr>
        <p:spPr>
          <a:xfrm>
            <a:off x="7972425" y="4190997"/>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a:extLst>
              <a:ext uri="{FF2B5EF4-FFF2-40B4-BE49-F238E27FC236}">
                <a16:creationId xmlns:a16="http://schemas.microsoft.com/office/drawing/2014/main" id="{9198F84F-93F4-440D-6450-1D7210B8FB8A}"/>
              </a:ext>
            </a:extLst>
          </p:cNvPr>
          <p:cNvSpPr txBox="1"/>
          <p:nvPr/>
        </p:nvSpPr>
        <p:spPr>
          <a:xfrm>
            <a:off x="711983" y="3608617"/>
            <a:ext cx="1869292" cy="290849"/>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kern="1200" dirty="0">
                <a:solidFill>
                  <a:schemeClr val="accent1"/>
                </a:solidFill>
                <a:latin typeface="+mn-lt"/>
                <a:ea typeface="+mn-ea"/>
                <a:cs typeface="+mn-cs"/>
              </a:rPr>
              <a:t>NPU</a:t>
            </a:r>
          </a:p>
        </p:txBody>
      </p:sp>
      <p:sp>
        <p:nvSpPr>
          <p:cNvPr id="52" name="TextBox 51">
            <a:extLst>
              <a:ext uri="{FF2B5EF4-FFF2-40B4-BE49-F238E27FC236}">
                <a16:creationId xmlns:a16="http://schemas.microsoft.com/office/drawing/2014/main" id="{CE5C7304-96CB-3443-C978-B68C684A3B66}"/>
              </a:ext>
            </a:extLst>
          </p:cNvPr>
          <p:cNvSpPr txBox="1"/>
          <p:nvPr/>
        </p:nvSpPr>
        <p:spPr>
          <a:xfrm>
            <a:off x="6896100" y="5407315"/>
            <a:ext cx="1869292" cy="290849"/>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kern="1200" dirty="0">
                <a:solidFill>
                  <a:schemeClr val="accent1"/>
                </a:solidFill>
                <a:latin typeface="+mn-lt"/>
                <a:ea typeface="+mn-ea"/>
                <a:cs typeface="+mn-cs"/>
              </a:rPr>
              <a:t>GPU</a:t>
            </a:r>
          </a:p>
        </p:txBody>
      </p:sp>
      <p:sp>
        <p:nvSpPr>
          <p:cNvPr id="3" name="TextBox 2">
            <a:extLst>
              <a:ext uri="{FF2B5EF4-FFF2-40B4-BE49-F238E27FC236}">
                <a16:creationId xmlns:a16="http://schemas.microsoft.com/office/drawing/2014/main" id="{17AE5D01-E16F-2075-BAC9-5579548E161E}"/>
              </a:ext>
            </a:extLst>
          </p:cNvPr>
          <p:cNvSpPr txBox="1"/>
          <p:nvPr/>
        </p:nvSpPr>
        <p:spPr>
          <a:xfrm>
            <a:off x="4343400" y="4301405"/>
            <a:ext cx="1390650" cy="872547"/>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kern="1200" dirty="0">
                <a:solidFill>
                  <a:schemeClr val="accent4"/>
                </a:solidFill>
                <a:latin typeface="+mn-lt"/>
                <a:ea typeface="+mn-ea"/>
                <a:cs typeface="+mn-cs"/>
              </a:rPr>
              <a:t>GPU offload to the NPU</a:t>
            </a:r>
          </a:p>
        </p:txBody>
      </p:sp>
      <p:sp>
        <p:nvSpPr>
          <p:cNvPr id="4" name="Rectangle 3">
            <a:extLst>
              <a:ext uri="{FF2B5EF4-FFF2-40B4-BE49-F238E27FC236}">
                <a16:creationId xmlns:a16="http://schemas.microsoft.com/office/drawing/2014/main" id="{A07B9766-1889-0EA4-DE32-E2890FCBC005}"/>
              </a:ext>
            </a:extLst>
          </p:cNvPr>
          <p:cNvSpPr/>
          <p:nvPr/>
        </p:nvSpPr>
        <p:spPr>
          <a:xfrm>
            <a:off x="6544107" y="1685454"/>
            <a:ext cx="251691" cy="249528"/>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2A907C15-3CC6-663B-3E32-4A0FECA06098}"/>
              </a:ext>
            </a:extLst>
          </p:cNvPr>
          <p:cNvSpPr/>
          <p:nvPr/>
        </p:nvSpPr>
        <p:spPr>
          <a:xfrm>
            <a:off x="6544396" y="2544111"/>
            <a:ext cx="251691" cy="249528"/>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C2ADCAAC-B0A0-31D6-916C-FAB75C133E94}"/>
              </a:ext>
            </a:extLst>
          </p:cNvPr>
          <p:cNvCxnSpPr>
            <a:cxnSpLocks/>
          </p:cNvCxnSpPr>
          <p:nvPr/>
        </p:nvCxnSpPr>
        <p:spPr>
          <a:xfrm flipV="1">
            <a:off x="5372100" y="2881745"/>
            <a:ext cx="1323975" cy="1578050"/>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sp>
        <p:nvSpPr>
          <p:cNvPr id="18" name="TextBox 17">
            <a:extLst>
              <a:ext uri="{FF2B5EF4-FFF2-40B4-BE49-F238E27FC236}">
                <a16:creationId xmlns:a16="http://schemas.microsoft.com/office/drawing/2014/main" id="{D7AD35D8-254D-BACB-0061-FC0D761A4F86}"/>
              </a:ext>
            </a:extLst>
          </p:cNvPr>
          <p:cNvSpPr txBox="1"/>
          <p:nvPr/>
        </p:nvSpPr>
        <p:spPr>
          <a:xfrm>
            <a:off x="1724965" y="5552739"/>
            <a:ext cx="4971110" cy="1026435"/>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kern="1200" dirty="0">
                <a:solidFill>
                  <a:schemeClr val="accent4"/>
                </a:solidFill>
                <a:latin typeface="+mn-lt"/>
                <a:ea typeface="+mn-ea"/>
                <a:cs typeface="+mn-cs"/>
              </a:rPr>
              <a:t>NPU now accessible</a:t>
            </a:r>
          </a:p>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dirty="0">
                <a:solidFill>
                  <a:schemeClr val="accent4"/>
                </a:solidFill>
                <a:latin typeface="+mn-lt"/>
                <a:ea typeface="+mn-ea"/>
              </a:rPr>
              <a:t>Some tensions here with NPU design</a:t>
            </a:r>
          </a:p>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kern="1200" dirty="0">
                <a:solidFill>
                  <a:schemeClr val="accent4"/>
                </a:solidFill>
                <a:latin typeface="+mn-lt"/>
                <a:ea typeface="+mn-ea"/>
                <a:cs typeface="+mn-cs"/>
              </a:rPr>
              <a:t>Offload not free, may not be practical</a:t>
            </a:r>
          </a:p>
        </p:txBody>
      </p:sp>
      <p:pic>
        <p:nvPicPr>
          <p:cNvPr id="17" name="Picture 16">
            <a:extLst>
              <a:ext uri="{FF2B5EF4-FFF2-40B4-BE49-F238E27FC236}">
                <a16:creationId xmlns:a16="http://schemas.microsoft.com/office/drawing/2014/main" id="{FFFD2CBB-2A70-D1CB-7FED-5E1DB4C7D5C2}"/>
              </a:ext>
            </a:extLst>
          </p:cNvPr>
          <p:cNvPicPr>
            <a:picLocks noChangeAspect="1"/>
          </p:cNvPicPr>
          <p:nvPr/>
        </p:nvPicPr>
        <p:blipFill>
          <a:blip r:embed="rId3">
            <a:alphaModFix/>
          </a:blip>
          <a:stretch>
            <a:fillRect/>
          </a:stretch>
        </p:blipFill>
        <p:spPr>
          <a:xfrm>
            <a:off x="9758497" y="0"/>
            <a:ext cx="2433503" cy="527686"/>
          </a:xfrm>
          <a:prstGeom prst="rect">
            <a:avLst/>
          </a:prstGeom>
        </p:spPr>
      </p:pic>
    </p:spTree>
    <p:extLst>
      <p:ext uri="{BB962C8B-B14F-4D97-AF65-F5344CB8AC3E}">
        <p14:creationId xmlns:p14="http://schemas.microsoft.com/office/powerpoint/2010/main" val="119895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 0 L 0.29766 0 " pathEditMode="relative" ptsTypes="AA">
                                      <p:cBhvr>
                                        <p:cTn id="6" dur="2000" fill="hold"/>
                                        <p:tgtEl>
                                          <p:spTgt spid="33"/>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29766 0 " pathEditMode="relative" ptsTypes="AA">
                                      <p:cBhvr>
                                        <p:cTn id="8" dur="2000" fill="hold"/>
                                        <p:tgtEl>
                                          <p:spTgt spid="51"/>
                                        </p:tgtEl>
                                        <p:attrNameLst>
                                          <p:attrName>ppt_x</p:attrName>
                                          <p:attrName>ppt_y</p:attrName>
                                        </p:attrNameLst>
                                      </p:cBhvr>
                                    </p:animMotion>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3" grpId="0"/>
      <p:bldP spid="4" grpId="0" animBg="1"/>
      <p:bldP spid="5" grpId="0" animBg="1"/>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EE926-2387-E1A7-8BF5-9F53752CB6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961401-4972-6367-63E6-3A6E9010CD9E}"/>
              </a:ext>
            </a:extLst>
          </p:cNvPr>
          <p:cNvSpPr>
            <a:spLocks noGrp="1"/>
          </p:cNvSpPr>
          <p:nvPr>
            <p:ph type="title"/>
          </p:nvPr>
        </p:nvSpPr>
        <p:spPr/>
        <p:txBody>
          <a:bodyPr/>
          <a:lstStyle/>
          <a:p>
            <a:r>
              <a:rPr lang="en-GB" dirty="0"/>
              <a:t>Different accelerator options</a:t>
            </a:r>
          </a:p>
        </p:txBody>
      </p:sp>
      <p:grpSp>
        <p:nvGrpSpPr>
          <p:cNvPr id="33" name="Group 32">
            <a:extLst>
              <a:ext uri="{FF2B5EF4-FFF2-40B4-BE49-F238E27FC236}">
                <a16:creationId xmlns:a16="http://schemas.microsoft.com/office/drawing/2014/main" id="{CBA615B0-1250-3E4F-EC51-6B6A4660915D}"/>
              </a:ext>
            </a:extLst>
          </p:cNvPr>
          <p:cNvGrpSpPr/>
          <p:nvPr/>
        </p:nvGrpSpPr>
        <p:grpSpPr>
          <a:xfrm>
            <a:off x="571499" y="1076325"/>
            <a:ext cx="2438401" cy="2416230"/>
            <a:chOff x="571500" y="1076326"/>
            <a:chExt cx="2314575" cy="2181224"/>
          </a:xfrm>
        </p:grpSpPr>
        <p:sp>
          <p:nvSpPr>
            <p:cNvPr id="10" name="Rectangle: Rounded Corners 9">
              <a:extLst>
                <a:ext uri="{FF2B5EF4-FFF2-40B4-BE49-F238E27FC236}">
                  <a16:creationId xmlns:a16="http://schemas.microsoft.com/office/drawing/2014/main" id="{9DF186DA-6558-D6C7-1E43-C09C76F54BB4}"/>
                </a:ext>
              </a:extLst>
            </p:cNvPr>
            <p:cNvSpPr/>
            <p:nvPr/>
          </p:nvSpPr>
          <p:spPr>
            <a:xfrm>
              <a:off x="571500" y="1076326"/>
              <a:ext cx="2314575" cy="2181224"/>
            </a:xfrm>
            <a:prstGeom prst="roundRect">
              <a:avLst>
                <a:gd name="adj" fmla="val 8807"/>
              </a:avLst>
            </a:prstGeom>
            <a:solidFill>
              <a:schemeClr val="tx2">
                <a:lumMod val="90000"/>
                <a:lumOff val="1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FA5D81DE-2D33-95EF-B5C3-F23AE03570B7}"/>
                </a:ext>
              </a:extLst>
            </p:cNvPr>
            <p:cNvSpPr/>
            <p:nvPr/>
          </p:nvSpPr>
          <p:spPr>
            <a:xfrm>
              <a:off x="704850" y="1228725"/>
              <a:ext cx="952500" cy="885825"/>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C01D67F0-E5FD-BE7E-3159-53475B1AD3A1}"/>
                </a:ext>
              </a:extLst>
            </p:cNvPr>
            <p:cNvSpPr/>
            <p:nvPr/>
          </p:nvSpPr>
          <p:spPr>
            <a:xfrm>
              <a:off x="1771650" y="1228724"/>
              <a:ext cx="952500" cy="885825"/>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267E44B5-00C2-2A23-565C-E1D7473E2861}"/>
                </a:ext>
              </a:extLst>
            </p:cNvPr>
            <p:cNvSpPr/>
            <p:nvPr/>
          </p:nvSpPr>
          <p:spPr>
            <a:xfrm>
              <a:off x="704850" y="2219324"/>
              <a:ext cx="952500" cy="885825"/>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A18ABCBE-5FDE-2782-0C38-6E11F6AE65A6}"/>
                </a:ext>
              </a:extLst>
            </p:cNvPr>
            <p:cNvSpPr/>
            <p:nvPr/>
          </p:nvSpPr>
          <p:spPr>
            <a:xfrm>
              <a:off x="1781175" y="2219324"/>
              <a:ext cx="952500" cy="885825"/>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grpSp>
      <p:sp>
        <p:nvSpPr>
          <p:cNvPr id="11" name="Rectangle: Rounded Corners 10">
            <a:extLst>
              <a:ext uri="{FF2B5EF4-FFF2-40B4-BE49-F238E27FC236}">
                <a16:creationId xmlns:a16="http://schemas.microsoft.com/office/drawing/2014/main" id="{382C9922-57CD-BB0F-7E74-2A1A5D73034E}"/>
              </a:ext>
            </a:extLst>
          </p:cNvPr>
          <p:cNvSpPr/>
          <p:nvPr/>
        </p:nvSpPr>
        <p:spPr>
          <a:xfrm>
            <a:off x="6696075" y="1076325"/>
            <a:ext cx="4495800" cy="4181475"/>
          </a:xfrm>
          <a:prstGeom prst="roundRect">
            <a:avLst>
              <a:gd name="adj" fmla="val 5961"/>
            </a:avLst>
          </a:prstGeom>
          <a:solidFill>
            <a:schemeClr val="tx2">
              <a:lumMod val="90000"/>
              <a:lumOff val="1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E3EABC53-B6E4-78F0-2C50-744C043FB8EA}"/>
              </a:ext>
            </a:extLst>
          </p:cNvPr>
          <p:cNvSpPr/>
          <p:nvPr/>
        </p:nvSpPr>
        <p:spPr>
          <a:xfrm>
            <a:off x="9010650" y="1228725"/>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8DCF2AF9-6221-2981-5BDE-70F9EAC0504C}"/>
              </a:ext>
            </a:extLst>
          </p:cNvPr>
          <p:cNvSpPr/>
          <p:nvPr/>
        </p:nvSpPr>
        <p:spPr>
          <a:xfrm>
            <a:off x="10077450" y="1228724"/>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7C36A12D-2446-1524-B660-9954FC7A49FA}"/>
              </a:ext>
            </a:extLst>
          </p:cNvPr>
          <p:cNvSpPr/>
          <p:nvPr/>
        </p:nvSpPr>
        <p:spPr>
          <a:xfrm>
            <a:off x="9010650" y="2219324"/>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4FC58F13-DB80-01B2-38D1-CA27E27C8F32}"/>
              </a:ext>
            </a:extLst>
          </p:cNvPr>
          <p:cNvSpPr/>
          <p:nvPr/>
        </p:nvSpPr>
        <p:spPr>
          <a:xfrm>
            <a:off x="10086975" y="2219324"/>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121A213B-A64F-E716-804E-5693B6AF76D8}"/>
              </a:ext>
            </a:extLst>
          </p:cNvPr>
          <p:cNvSpPr/>
          <p:nvPr/>
        </p:nvSpPr>
        <p:spPr>
          <a:xfrm>
            <a:off x="6896100" y="1228725"/>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612953FE-8F25-D6D9-F6FB-223A6973C595}"/>
              </a:ext>
            </a:extLst>
          </p:cNvPr>
          <p:cNvSpPr/>
          <p:nvPr/>
        </p:nvSpPr>
        <p:spPr>
          <a:xfrm>
            <a:off x="7962900" y="1228724"/>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02DE8DE8-56C6-F4A3-9B22-2CC1180CC210}"/>
              </a:ext>
            </a:extLst>
          </p:cNvPr>
          <p:cNvSpPr/>
          <p:nvPr/>
        </p:nvSpPr>
        <p:spPr>
          <a:xfrm>
            <a:off x="6896100" y="2219324"/>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ADEC6665-FBD6-9B58-9188-D9150FF8AD68}"/>
              </a:ext>
            </a:extLst>
          </p:cNvPr>
          <p:cNvSpPr/>
          <p:nvPr/>
        </p:nvSpPr>
        <p:spPr>
          <a:xfrm>
            <a:off x="7972425" y="2219324"/>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62F976C8-DF66-B36A-9FC8-EA24639E21C1}"/>
              </a:ext>
            </a:extLst>
          </p:cNvPr>
          <p:cNvSpPr/>
          <p:nvPr/>
        </p:nvSpPr>
        <p:spPr>
          <a:xfrm>
            <a:off x="9010650" y="3200398"/>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378F09A8-D312-D039-707D-253162C3B22B}"/>
              </a:ext>
            </a:extLst>
          </p:cNvPr>
          <p:cNvSpPr/>
          <p:nvPr/>
        </p:nvSpPr>
        <p:spPr>
          <a:xfrm>
            <a:off x="10077450" y="3200397"/>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F8D05506-2B84-0D89-0046-981926F3F413}"/>
              </a:ext>
            </a:extLst>
          </p:cNvPr>
          <p:cNvSpPr/>
          <p:nvPr/>
        </p:nvSpPr>
        <p:spPr>
          <a:xfrm>
            <a:off x="9010650" y="4190997"/>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C2889EA3-7835-116F-45D0-0952DF3A5BAC}"/>
              </a:ext>
            </a:extLst>
          </p:cNvPr>
          <p:cNvSpPr/>
          <p:nvPr/>
        </p:nvSpPr>
        <p:spPr>
          <a:xfrm>
            <a:off x="10086975" y="4190997"/>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8CF15903-54B4-AF7D-CE25-FFC94BD34528}"/>
              </a:ext>
            </a:extLst>
          </p:cNvPr>
          <p:cNvSpPr/>
          <p:nvPr/>
        </p:nvSpPr>
        <p:spPr>
          <a:xfrm>
            <a:off x="6896100" y="3200398"/>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D016FDD5-A82B-26E2-D9FD-78071C2575D9}"/>
              </a:ext>
            </a:extLst>
          </p:cNvPr>
          <p:cNvSpPr/>
          <p:nvPr/>
        </p:nvSpPr>
        <p:spPr>
          <a:xfrm>
            <a:off x="7962900" y="3200397"/>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474A3690-203A-9CA0-6EC4-BF372CCD4F52}"/>
              </a:ext>
            </a:extLst>
          </p:cNvPr>
          <p:cNvSpPr/>
          <p:nvPr/>
        </p:nvSpPr>
        <p:spPr>
          <a:xfrm>
            <a:off x="6896100" y="4190997"/>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C0600BC7-7891-C800-2351-2BA248A6180A}"/>
              </a:ext>
            </a:extLst>
          </p:cNvPr>
          <p:cNvSpPr/>
          <p:nvPr/>
        </p:nvSpPr>
        <p:spPr>
          <a:xfrm>
            <a:off x="7972425" y="4190997"/>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D5C029ED-5320-708B-8C1D-6BE5D0E15147}"/>
              </a:ext>
            </a:extLst>
          </p:cNvPr>
          <p:cNvSpPr/>
          <p:nvPr/>
        </p:nvSpPr>
        <p:spPr>
          <a:xfrm>
            <a:off x="7534274" y="1924049"/>
            <a:ext cx="257175" cy="114295"/>
          </a:xfrm>
          <a:prstGeom prst="roundRect">
            <a:avLst>
              <a:gd name="adj" fmla="val 32609"/>
            </a:avLst>
          </a:prstGeom>
          <a:solidFill>
            <a:schemeClr val="accent5"/>
          </a:solidFill>
          <a:ln w="38100">
            <a:solidFill>
              <a:schemeClr val="accent5"/>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00164E06-1683-B9DB-5CAC-2D6F3DCDB051}"/>
              </a:ext>
            </a:extLst>
          </p:cNvPr>
          <p:cNvSpPr/>
          <p:nvPr/>
        </p:nvSpPr>
        <p:spPr>
          <a:xfrm>
            <a:off x="8577262" y="1924049"/>
            <a:ext cx="257175" cy="114295"/>
          </a:xfrm>
          <a:prstGeom prst="roundRect">
            <a:avLst>
              <a:gd name="adj" fmla="val 32609"/>
            </a:avLst>
          </a:prstGeom>
          <a:solidFill>
            <a:schemeClr val="accent5"/>
          </a:solidFill>
          <a:ln w="38100">
            <a:solidFill>
              <a:schemeClr val="accent5"/>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C00C596F-0FA7-2946-FDCF-788517815655}"/>
              </a:ext>
            </a:extLst>
          </p:cNvPr>
          <p:cNvSpPr/>
          <p:nvPr/>
        </p:nvSpPr>
        <p:spPr>
          <a:xfrm>
            <a:off x="7534274" y="2924182"/>
            <a:ext cx="257175" cy="114295"/>
          </a:xfrm>
          <a:prstGeom prst="roundRect">
            <a:avLst>
              <a:gd name="adj" fmla="val 32609"/>
            </a:avLst>
          </a:prstGeom>
          <a:solidFill>
            <a:schemeClr val="accent5"/>
          </a:solidFill>
          <a:ln w="38100">
            <a:solidFill>
              <a:schemeClr val="accent5"/>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9BED47B3-6D88-EC11-AC73-2FF249C5103B}"/>
              </a:ext>
            </a:extLst>
          </p:cNvPr>
          <p:cNvSpPr/>
          <p:nvPr/>
        </p:nvSpPr>
        <p:spPr>
          <a:xfrm>
            <a:off x="8577262" y="2924182"/>
            <a:ext cx="257175" cy="114295"/>
          </a:xfrm>
          <a:prstGeom prst="roundRect">
            <a:avLst>
              <a:gd name="adj" fmla="val 32609"/>
            </a:avLst>
          </a:prstGeom>
          <a:solidFill>
            <a:schemeClr val="accent5"/>
          </a:solidFill>
          <a:ln w="38100">
            <a:solidFill>
              <a:schemeClr val="accent5"/>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7968C2C0-4C4C-0F27-0997-0177CA699973}"/>
              </a:ext>
            </a:extLst>
          </p:cNvPr>
          <p:cNvSpPr/>
          <p:nvPr/>
        </p:nvSpPr>
        <p:spPr>
          <a:xfrm>
            <a:off x="7534274" y="3890954"/>
            <a:ext cx="257175" cy="114295"/>
          </a:xfrm>
          <a:prstGeom prst="roundRect">
            <a:avLst>
              <a:gd name="adj" fmla="val 32609"/>
            </a:avLst>
          </a:prstGeom>
          <a:solidFill>
            <a:schemeClr val="accent5"/>
          </a:solidFill>
          <a:ln w="38100">
            <a:solidFill>
              <a:schemeClr val="accent5"/>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3D7597A7-734C-FB11-05A5-E03E2499B5B5}"/>
              </a:ext>
            </a:extLst>
          </p:cNvPr>
          <p:cNvSpPr/>
          <p:nvPr/>
        </p:nvSpPr>
        <p:spPr>
          <a:xfrm>
            <a:off x="8577262" y="3890954"/>
            <a:ext cx="257175" cy="114295"/>
          </a:xfrm>
          <a:prstGeom prst="roundRect">
            <a:avLst>
              <a:gd name="adj" fmla="val 32609"/>
            </a:avLst>
          </a:prstGeom>
          <a:solidFill>
            <a:schemeClr val="accent5"/>
          </a:solidFill>
          <a:ln w="38100">
            <a:solidFill>
              <a:schemeClr val="accent5"/>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B0FAF241-C610-F57D-6259-C61E483CC9B1}"/>
              </a:ext>
            </a:extLst>
          </p:cNvPr>
          <p:cNvSpPr/>
          <p:nvPr/>
        </p:nvSpPr>
        <p:spPr>
          <a:xfrm>
            <a:off x="7534274" y="4891087"/>
            <a:ext cx="257175" cy="114295"/>
          </a:xfrm>
          <a:prstGeom prst="roundRect">
            <a:avLst>
              <a:gd name="adj" fmla="val 32609"/>
            </a:avLst>
          </a:prstGeom>
          <a:solidFill>
            <a:schemeClr val="accent5"/>
          </a:solidFill>
          <a:ln w="38100">
            <a:solidFill>
              <a:schemeClr val="accent5"/>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6B94AA6A-AA6F-1603-21B1-36AD821D54DC}"/>
              </a:ext>
            </a:extLst>
          </p:cNvPr>
          <p:cNvSpPr/>
          <p:nvPr/>
        </p:nvSpPr>
        <p:spPr>
          <a:xfrm>
            <a:off x="8577262" y="4891087"/>
            <a:ext cx="257175" cy="114295"/>
          </a:xfrm>
          <a:prstGeom prst="roundRect">
            <a:avLst>
              <a:gd name="adj" fmla="val 32609"/>
            </a:avLst>
          </a:prstGeom>
          <a:solidFill>
            <a:schemeClr val="accent5"/>
          </a:solidFill>
          <a:ln w="38100">
            <a:solidFill>
              <a:schemeClr val="accent5"/>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F4675419-B0D9-331D-A8E3-89175C1076BC}"/>
              </a:ext>
            </a:extLst>
          </p:cNvPr>
          <p:cNvSpPr/>
          <p:nvPr/>
        </p:nvSpPr>
        <p:spPr>
          <a:xfrm>
            <a:off x="9635150" y="1924049"/>
            <a:ext cx="257175" cy="114295"/>
          </a:xfrm>
          <a:prstGeom prst="roundRect">
            <a:avLst>
              <a:gd name="adj" fmla="val 32609"/>
            </a:avLst>
          </a:prstGeom>
          <a:solidFill>
            <a:schemeClr val="accent5"/>
          </a:solidFill>
          <a:ln w="38100">
            <a:solidFill>
              <a:schemeClr val="accent5"/>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32E05DC2-E252-C33A-8B52-80E71C14DAA1}"/>
              </a:ext>
            </a:extLst>
          </p:cNvPr>
          <p:cNvSpPr/>
          <p:nvPr/>
        </p:nvSpPr>
        <p:spPr>
          <a:xfrm>
            <a:off x="10678138" y="1924049"/>
            <a:ext cx="257175" cy="114295"/>
          </a:xfrm>
          <a:prstGeom prst="roundRect">
            <a:avLst>
              <a:gd name="adj" fmla="val 32609"/>
            </a:avLst>
          </a:prstGeom>
          <a:solidFill>
            <a:schemeClr val="accent5"/>
          </a:solidFill>
          <a:ln w="38100">
            <a:solidFill>
              <a:schemeClr val="accent5"/>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26A46855-2871-727C-5F11-B620168E79B3}"/>
              </a:ext>
            </a:extLst>
          </p:cNvPr>
          <p:cNvSpPr/>
          <p:nvPr/>
        </p:nvSpPr>
        <p:spPr>
          <a:xfrm>
            <a:off x="9635150" y="2924182"/>
            <a:ext cx="257175" cy="114295"/>
          </a:xfrm>
          <a:prstGeom prst="roundRect">
            <a:avLst>
              <a:gd name="adj" fmla="val 32609"/>
            </a:avLst>
          </a:prstGeom>
          <a:solidFill>
            <a:schemeClr val="accent5"/>
          </a:solidFill>
          <a:ln w="38100">
            <a:solidFill>
              <a:schemeClr val="accent5"/>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879756D4-A01E-6FC5-3F50-73DAFBCF92FC}"/>
              </a:ext>
            </a:extLst>
          </p:cNvPr>
          <p:cNvSpPr/>
          <p:nvPr/>
        </p:nvSpPr>
        <p:spPr>
          <a:xfrm>
            <a:off x="10678138" y="2924182"/>
            <a:ext cx="257175" cy="114295"/>
          </a:xfrm>
          <a:prstGeom prst="roundRect">
            <a:avLst>
              <a:gd name="adj" fmla="val 32609"/>
            </a:avLst>
          </a:prstGeom>
          <a:solidFill>
            <a:schemeClr val="accent5"/>
          </a:solidFill>
          <a:ln w="38100">
            <a:solidFill>
              <a:schemeClr val="accent5"/>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7" name="Rectangle: Rounded Corners 46">
            <a:extLst>
              <a:ext uri="{FF2B5EF4-FFF2-40B4-BE49-F238E27FC236}">
                <a16:creationId xmlns:a16="http://schemas.microsoft.com/office/drawing/2014/main" id="{1BA736E4-EAF1-C38E-C4C4-D6892FE8FCE8}"/>
              </a:ext>
            </a:extLst>
          </p:cNvPr>
          <p:cNvSpPr/>
          <p:nvPr/>
        </p:nvSpPr>
        <p:spPr>
          <a:xfrm>
            <a:off x="9635150" y="3890954"/>
            <a:ext cx="257175" cy="114295"/>
          </a:xfrm>
          <a:prstGeom prst="roundRect">
            <a:avLst>
              <a:gd name="adj" fmla="val 32609"/>
            </a:avLst>
          </a:prstGeom>
          <a:solidFill>
            <a:schemeClr val="accent5"/>
          </a:solidFill>
          <a:ln w="38100">
            <a:solidFill>
              <a:schemeClr val="accent5"/>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8" name="Rectangle: Rounded Corners 47">
            <a:extLst>
              <a:ext uri="{FF2B5EF4-FFF2-40B4-BE49-F238E27FC236}">
                <a16:creationId xmlns:a16="http://schemas.microsoft.com/office/drawing/2014/main" id="{A343CB3B-BF5F-7E93-F372-3D4791381BF5}"/>
              </a:ext>
            </a:extLst>
          </p:cNvPr>
          <p:cNvSpPr/>
          <p:nvPr/>
        </p:nvSpPr>
        <p:spPr>
          <a:xfrm>
            <a:off x="10678138" y="3890954"/>
            <a:ext cx="257175" cy="114295"/>
          </a:xfrm>
          <a:prstGeom prst="roundRect">
            <a:avLst>
              <a:gd name="adj" fmla="val 32609"/>
            </a:avLst>
          </a:prstGeom>
          <a:solidFill>
            <a:schemeClr val="accent5"/>
          </a:solidFill>
          <a:ln w="38100">
            <a:solidFill>
              <a:schemeClr val="accent5"/>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8BDE2103-6D40-BA5C-F157-4966A3C113AF}"/>
              </a:ext>
            </a:extLst>
          </p:cNvPr>
          <p:cNvSpPr/>
          <p:nvPr/>
        </p:nvSpPr>
        <p:spPr>
          <a:xfrm>
            <a:off x="9635150" y="4891087"/>
            <a:ext cx="257175" cy="114295"/>
          </a:xfrm>
          <a:prstGeom prst="roundRect">
            <a:avLst>
              <a:gd name="adj" fmla="val 32609"/>
            </a:avLst>
          </a:prstGeom>
          <a:solidFill>
            <a:schemeClr val="accent5"/>
          </a:solidFill>
          <a:ln w="38100">
            <a:solidFill>
              <a:schemeClr val="accent5"/>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4771377D-1021-5D79-1BC8-AD8AB3796DDE}"/>
              </a:ext>
            </a:extLst>
          </p:cNvPr>
          <p:cNvSpPr/>
          <p:nvPr/>
        </p:nvSpPr>
        <p:spPr>
          <a:xfrm>
            <a:off x="10678138" y="4891087"/>
            <a:ext cx="257175" cy="114295"/>
          </a:xfrm>
          <a:prstGeom prst="roundRect">
            <a:avLst>
              <a:gd name="adj" fmla="val 32609"/>
            </a:avLst>
          </a:prstGeom>
          <a:solidFill>
            <a:schemeClr val="accent5"/>
          </a:solidFill>
          <a:ln w="38100">
            <a:solidFill>
              <a:schemeClr val="accent5"/>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84BA4818-F23A-77CC-C0A3-7AC3653E5BC8}"/>
              </a:ext>
            </a:extLst>
          </p:cNvPr>
          <p:cNvSpPr txBox="1"/>
          <p:nvPr/>
        </p:nvSpPr>
        <p:spPr>
          <a:xfrm>
            <a:off x="4772025" y="4190997"/>
            <a:ext cx="1390650" cy="1531188"/>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kern="1200" dirty="0">
                <a:solidFill>
                  <a:schemeClr val="accent4"/>
                </a:solidFill>
                <a:latin typeface="+mn-lt"/>
                <a:ea typeface="+mn-ea"/>
                <a:cs typeface="+mn-cs"/>
              </a:rPr>
              <a:t>Small-block </a:t>
            </a:r>
            <a:r>
              <a:rPr lang="en-GB" sz="2100" kern="1200" dirty="0" err="1">
                <a:solidFill>
                  <a:schemeClr val="accent4"/>
                </a:solidFill>
                <a:latin typeface="+mn-lt"/>
                <a:ea typeface="+mn-ea"/>
                <a:cs typeface="+mn-cs"/>
              </a:rPr>
              <a:t>matmul</a:t>
            </a:r>
            <a:r>
              <a:rPr lang="en-GB" sz="2100" kern="1200" dirty="0">
                <a:solidFill>
                  <a:schemeClr val="accent4"/>
                </a:solidFill>
                <a:latin typeface="+mn-lt"/>
                <a:ea typeface="+mn-ea"/>
                <a:cs typeface="+mn-cs"/>
              </a:rPr>
              <a:t> data paths</a:t>
            </a:r>
          </a:p>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dirty="0">
                <a:solidFill>
                  <a:schemeClr val="accent4"/>
                </a:solidFill>
                <a:latin typeface="+mn-lt"/>
                <a:ea typeface="+mn-ea"/>
              </a:rPr>
              <a:t>in every core</a:t>
            </a:r>
            <a:endParaRPr lang="en-GB" sz="2100" kern="1200" dirty="0">
              <a:solidFill>
                <a:schemeClr val="accent4"/>
              </a:solidFill>
              <a:latin typeface="+mn-lt"/>
              <a:ea typeface="+mn-ea"/>
              <a:cs typeface="+mn-cs"/>
            </a:endParaRPr>
          </a:p>
        </p:txBody>
      </p:sp>
      <p:cxnSp>
        <p:nvCxnSpPr>
          <p:cNvPr id="5" name="Straight Arrow Connector 4">
            <a:extLst>
              <a:ext uri="{FF2B5EF4-FFF2-40B4-BE49-F238E27FC236}">
                <a16:creationId xmlns:a16="http://schemas.microsoft.com/office/drawing/2014/main" id="{33074936-627B-20F0-89C2-2B9E2CCD52B6}"/>
              </a:ext>
            </a:extLst>
          </p:cNvPr>
          <p:cNvCxnSpPr>
            <a:cxnSpLocks/>
            <a:stCxn id="3" idx="3"/>
            <a:endCxn id="39" idx="1"/>
          </p:cNvCxnSpPr>
          <p:nvPr/>
        </p:nvCxnSpPr>
        <p:spPr>
          <a:xfrm flipV="1">
            <a:off x="6162675" y="3948102"/>
            <a:ext cx="1371599" cy="1008489"/>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sp>
        <p:nvSpPr>
          <p:cNvPr id="17" name="TextBox 16">
            <a:extLst>
              <a:ext uri="{FF2B5EF4-FFF2-40B4-BE49-F238E27FC236}">
                <a16:creationId xmlns:a16="http://schemas.microsoft.com/office/drawing/2014/main" id="{2A0B1AF9-6984-6CE0-89D1-A63A9A44C03D}"/>
              </a:ext>
            </a:extLst>
          </p:cNvPr>
          <p:cNvSpPr txBox="1"/>
          <p:nvPr/>
        </p:nvSpPr>
        <p:spPr>
          <a:xfrm>
            <a:off x="711983" y="3608617"/>
            <a:ext cx="1869292" cy="290849"/>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kern="1200" dirty="0">
                <a:solidFill>
                  <a:schemeClr val="accent1"/>
                </a:solidFill>
                <a:latin typeface="+mn-lt"/>
                <a:ea typeface="+mn-ea"/>
                <a:cs typeface="+mn-cs"/>
              </a:rPr>
              <a:t>NPU</a:t>
            </a:r>
          </a:p>
        </p:txBody>
      </p:sp>
      <p:sp>
        <p:nvSpPr>
          <p:cNvPr id="18" name="TextBox 17">
            <a:extLst>
              <a:ext uri="{FF2B5EF4-FFF2-40B4-BE49-F238E27FC236}">
                <a16:creationId xmlns:a16="http://schemas.microsoft.com/office/drawing/2014/main" id="{05E50059-E134-C4BC-7BFE-1BD6A5519F6B}"/>
              </a:ext>
            </a:extLst>
          </p:cNvPr>
          <p:cNvSpPr txBox="1"/>
          <p:nvPr/>
        </p:nvSpPr>
        <p:spPr>
          <a:xfrm>
            <a:off x="6896100" y="5407315"/>
            <a:ext cx="1869292" cy="290849"/>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kern="1200" dirty="0">
                <a:solidFill>
                  <a:schemeClr val="accent1"/>
                </a:solidFill>
                <a:latin typeface="+mn-lt"/>
                <a:ea typeface="+mn-ea"/>
                <a:cs typeface="+mn-cs"/>
              </a:rPr>
              <a:t>GPU</a:t>
            </a:r>
          </a:p>
        </p:txBody>
      </p:sp>
      <p:pic>
        <p:nvPicPr>
          <p:cNvPr id="4" name="Picture 3">
            <a:extLst>
              <a:ext uri="{FF2B5EF4-FFF2-40B4-BE49-F238E27FC236}">
                <a16:creationId xmlns:a16="http://schemas.microsoft.com/office/drawing/2014/main" id="{5A2B53D5-05FF-4F11-0670-E988E8BD18BD}"/>
              </a:ext>
            </a:extLst>
          </p:cNvPr>
          <p:cNvPicPr>
            <a:picLocks noChangeAspect="1"/>
          </p:cNvPicPr>
          <p:nvPr/>
        </p:nvPicPr>
        <p:blipFill>
          <a:blip r:embed="rId3">
            <a:alphaModFix/>
          </a:blip>
          <a:stretch>
            <a:fillRect/>
          </a:stretch>
        </p:blipFill>
        <p:spPr>
          <a:xfrm>
            <a:off x="9758497" y="0"/>
            <a:ext cx="2433503" cy="527686"/>
          </a:xfrm>
          <a:prstGeom prst="rect">
            <a:avLst/>
          </a:prstGeom>
        </p:spPr>
      </p:pic>
    </p:spTree>
    <p:extLst>
      <p:ext uri="{BB962C8B-B14F-4D97-AF65-F5344CB8AC3E}">
        <p14:creationId xmlns:p14="http://schemas.microsoft.com/office/powerpoint/2010/main" val="219196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500"/>
                                        <p:tgtEl>
                                          <p:spTgt spid="4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fade">
                                      <p:cBhvr>
                                        <p:cTn id="52" dur="500"/>
                                        <p:tgtEl>
                                          <p:spTgt spid="50"/>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500"/>
                                        <p:tgtEl>
                                          <p:spTgt spid="3"/>
                                        </p:tgtEl>
                                      </p:cBhvr>
                                    </p:animEffect>
                                  </p:childTnLst>
                                </p:cTn>
                              </p:par>
                              <p:par>
                                <p:cTn id="57" presetID="10" presetClass="entr" presetSubtype="0" fill="hold" nodeType="with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FE785-3F24-EDAF-E45A-B33EDCD987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0D7D7D-B13F-72F6-A3EF-1EF3CAAA30CA}"/>
              </a:ext>
            </a:extLst>
          </p:cNvPr>
          <p:cNvSpPr>
            <a:spLocks noGrp="1"/>
          </p:cNvSpPr>
          <p:nvPr>
            <p:ph type="title"/>
          </p:nvPr>
        </p:nvSpPr>
        <p:spPr/>
        <p:txBody>
          <a:bodyPr/>
          <a:lstStyle/>
          <a:p>
            <a:r>
              <a:rPr lang="en-GB" dirty="0"/>
              <a:t>Different accelerator options</a:t>
            </a:r>
          </a:p>
        </p:txBody>
      </p:sp>
      <p:grpSp>
        <p:nvGrpSpPr>
          <p:cNvPr id="33" name="Group 32">
            <a:extLst>
              <a:ext uri="{FF2B5EF4-FFF2-40B4-BE49-F238E27FC236}">
                <a16:creationId xmlns:a16="http://schemas.microsoft.com/office/drawing/2014/main" id="{875B58B3-2EB8-9CE8-A070-DA8781F55E14}"/>
              </a:ext>
            </a:extLst>
          </p:cNvPr>
          <p:cNvGrpSpPr/>
          <p:nvPr/>
        </p:nvGrpSpPr>
        <p:grpSpPr>
          <a:xfrm>
            <a:off x="571499" y="1076325"/>
            <a:ext cx="2438401" cy="2416230"/>
            <a:chOff x="571500" y="1076326"/>
            <a:chExt cx="2314575" cy="2181224"/>
          </a:xfrm>
        </p:grpSpPr>
        <p:sp>
          <p:nvSpPr>
            <p:cNvPr id="10" name="Rectangle: Rounded Corners 9">
              <a:extLst>
                <a:ext uri="{FF2B5EF4-FFF2-40B4-BE49-F238E27FC236}">
                  <a16:creationId xmlns:a16="http://schemas.microsoft.com/office/drawing/2014/main" id="{A93CFE26-E84E-1791-6F31-F80942FD1EDA}"/>
                </a:ext>
              </a:extLst>
            </p:cNvPr>
            <p:cNvSpPr/>
            <p:nvPr/>
          </p:nvSpPr>
          <p:spPr>
            <a:xfrm>
              <a:off x="571500" y="1076326"/>
              <a:ext cx="2314575" cy="2181224"/>
            </a:xfrm>
            <a:prstGeom prst="roundRect">
              <a:avLst>
                <a:gd name="adj" fmla="val 8807"/>
              </a:avLst>
            </a:prstGeom>
            <a:solidFill>
              <a:schemeClr val="tx2">
                <a:lumMod val="90000"/>
                <a:lumOff val="1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ACA77995-E845-C9F7-F74F-F013EFF523EB}"/>
                </a:ext>
              </a:extLst>
            </p:cNvPr>
            <p:cNvSpPr/>
            <p:nvPr/>
          </p:nvSpPr>
          <p:spPr>
            <a:xfrm>
              <a:off x="704850" y="1228725"/>
              <a:ext cx="952500" cy="885825"/>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ED027C39-2FE3-8C05-7EB7-944DBD31AA39}"/>
                </a:ext>
              </a:extLst>
            </p:cNvPr>
            <p:cNvSpPr/>
            <p:nvPr/>
          </p:nvSpPr>
          <p:spPr>
            <a:xfrm>
              <a:off x="1771650" y="1228724"/>
              <a:ext cx="952500" cy="885825"/>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52C84646-270E-0BD3-0DB8-EB1566B49796}"/>
                </a:ext>
              </a:extLst>
            </p:cNvPr>
            <p:cNvSpPr/>
            <p:nvPr/>
          </p:nvSpPr>
          <p:spPr>
            <a:xfrm>
              <a:off x="704850" y="2219324"/>
              <a:ext cx="952500" cy="885825"/>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C469C9ED-B58A-EDC1-1BB0-8CEA413F1E93}"/>
                </a:ext>
              </a:extLst>
            </p:cNvPr>
            <p:cNvSpPr/>
            <p:nvPr/>
          </p:nvSpPr>
          <p:spPr>
            <a:xfrm>
              <a:off x="1781175" y="2219324"/>
              <a:ext cx="952500" cy="885825"/>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grpSp>
      <p:sp>
        <p:nvSpPr>
          <p:cNvPr id="11" name="Rectangle: Rounded Corners 10">
            <a:extLst>
              <a:ext uri="{FF2B5EF4-FFF2-40B4-BE49-F238E27FC236}">
                <a16:creationId xmlns:a16="http://schemas.microsoft.com/office/drawing/2014/main" id="{483895CE-2B2F-4D71-D71F-17079077C7E9}"/>
              </a:ext>
            </a:extLst>
          </p:cNvPr>
          <p:cNvSpPr/>
          <p:nvPr/>
        </p:nvSpPr>
        <p:spPr>
          <a:xfrm>
            <a:off x="6696075" y="1076325"/>
            <a:ext cx="4495800" cy="4181475"/>
          </a:xfrm>
          <a:prstGeom prst="roundRect">
            <a:avLst>
              <a:gd name="adj" fmla="val 5961"/>
            </a:avLst>
          </a:prstGeom>
          <a:solidFill>
            <a:schemeClr val="tx2">
              <a:lumMod val="90000"/>
              <a:lumOff val="1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AA14A33D-F163-F40B-D86E-DFD3266CE53C}"/>
              </a:ext>
            </a:extLst>
          </p:cNvPr>
          <p:cNvSpPr/>
          <p:nvPr/>
        </p:nvSpPr>
        <p:spPr>
          <a:xfrm>
            <a:off x="9010650" y="1228725"/>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1905E927-193C-0EFB-B093-A2E5A92A11D3}"/>
              </a:ext>
            </a:extLst>
          </p:cNvPr>
          <p:cNvSpPr/>
          <p:nvPr/>
        </p:nvSpPr>
        <p:spPr>
          <a:xfrm>
            <a:off x="10077450" y="1228724"/>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1DBA1602-E97B-C485-36FF-807303D5C6B4}"/>
              </a:ext>
            </a:extLst>
          </p:cNvPr>
          <p:cNvSpPr/>
          <p:nvPr/>
        </p:nvSpPr>
        <p:spPr>
          <a:xfrm>
            <a:off x="9010650" y="2219324"/>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856285D2-25AA-631A-4AF4-AF5EC1F85999}"/>
              </a:ext>
            </a:extLst>
          </p:cNvPr>
          <p:cNvSpPr/>
          <p:nvPr/>
        </p:nvSpPr>
        <p:spPr>
          <a:xfrm>
            <a:off x="10086975" y="2219324"/>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F3368AA4-F52C-8B33-5B29-62C832E6E892}"/>
              </a:ext>
            </a:extLst>
          </p:cNvPr>
          <p:cNvSpPr/>
          <p:nvPr/>
        </p:nvSpPr>
        <p:spPr>
          <a:xfrm>
            <a:off x="6896100" y="1228725"/>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6214C4CD-EDA4-F3D1-E4D8-BF101DFAA6C4}"/>
              </a:ext>
            </a:extLst>
          </p:cNvPr>
          <p:cNvSpPr/>
          <p:nvPr/>
        </p:nvSpPr>
        <p:spPr>
          <a:xfrm>
            <a:off x="7962900" y="1228724"/>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68A7719E-5D3F-AA19-7C13-D673638D58C9}"/>
              </a:ext>
            </a:extLst>
          </p:cNvPr>
          <p:cNvSpPr/>
          <p:nvPr/>
        </p:nvSpPr>
        <p:spPr>
          <a:xfrm>
            <a:off x="6896100" y="2219324"/>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23549426-80A5-3AFA-A27C-DB856B24FB68}"/>
              </a:ext>
            </a:extLst>
          </p:cNvPr>
          <p:cNvSpPr/>
          <p:nvPr/>
        </p:nvSpPr>
        <p:spPr>
          <a:xfrm>
            <a:off x="7972425" y="2219324"/>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7D1983E7-3ACD-84C9-04FA-1418A9D8903F}"/>
              </a:ext>
            </a:extLst>
          </p:cNvPr>
          <p:cNvSpPr/>
          <p:nvPr/>
        </p:nvSpPr>
        <p:spPr>
          <a:xfrm>
            <a:off x="9010650" y="3200398"/>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83D21989-A6F4-F7FD-29EA-598AC72847F5}"/>
              </a:ext>
            </a:extLst>
          </p:cNvPr>
          <p:cNvSpPr/>
          <p:nvPr/>
        </p:nvSpPr>
        <p:spPr>
          <a:xfrm>
            <a:off x="10077450" y="3200397"/>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5E4E72FD-9B72-A988-2BA2-C02F4D9E6CD1}"/>
              </a:ext>
            </a:extLst>
          </p:cNvPr>
          <p:cNvSpPr/>
          <p:nvPr/>
        </p:nvSpPr>
        <p:spPr>
          <a:xfrm>
            <a:off x="9010650" y="4190997"/>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33613C37-9F5D-5A65-4476-3B57AB8766EF}"/>
              </a:ext>
            </a:extLst>
          </p:cNvPr>
          <p:cNvSpPr/>
          <p:nvPr/>
        </p:nvSpPr>
        <p:spPr>
          <a:xfrm>
            <a:off x="10086975" y="4190997"/>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AC81424E-810E-7BB4-8277-BE827333027C}"/>
              </a:ext>
            </a:extLst>
          </p:cNvPr>
          <p:cNvSpPr/>
          <p:nvPr/>
        </p:nvSpPr>
        <p:spPr>
          <a:xfrm>
            <a:off x="6896100" y="3200398"/>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C2CD010D-34BF-D9BB-41FD-CEE718FFEAEC}"/>
              </a:ext>
            </a:extLst>
          </p:cNvPr>
          <p:cNvSpPr/>
          <p:nvPr/>
        </p:nvSpPr>
        <p:spPr>
          <a:xfrm>
            <a:off x="7962900" y="3200397"/>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0DDAFB15-E2F2-8005-C10D-6F0A5BBCC3CE}"/>
              </a:ext>
            </a:extLst>
          </p:cNvPr>
          <p:cNvSpPr/>
          <p:nvPr/>
        </p:nvSpPr>
        <p:spPr>
          <a:xfrm>
            <a:off x="6896100" y="4190997"/>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D2770D42-E6F2-D50E-57CD-46993A2A0379}"/>
              </a:ext>
            </a:extLst>
          </p:cNvPr>
          <p:cNvSpPr/>
          <p:nvPr/>
        </p:nvSpPr>
        <p:spPr>
          <a:xfrm>
            <a:off x="7972425" y="4190997"/>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CA6BC052-9FA4-A891-8A68-D71DCC41F9C3}"/>
              </a:ext>
            </a:extLst>
          </p:cNvPr>
          <p:cNvSpPr/>
          <p:nvPr/>
        </p:nvSpPr>
        <p:spPr>
          <a:xfrm>
            <a:off x="7534274" y="1333500"/>
            <a:ext cx="257175" cy="704845"/>
          </a:xfrm>
          <a:prstGeom prst="roundRect">
            <a:avLst>
              <a:gd name="adj" fmla="val 32609"/>
            </a:avLst>
          </a:prstGeom>
          <a:solidFill>
            <a:schemeClr val="accent5"/>
          </a:solidFill>
          <a:ln w="38100">
            <a:solidFill>
              <a:schemeClr val="accent5"/>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3BB0457E-42B4-EC03-C0F1-8E38559201F3}"/>
              </a:ext>
            </a:extLst>
          </p:cNvPr>
          <p:cNvSpPr/>
          <p:nvPr/>
        </p:nvSpPr>
        <p:spPr>
          <a:xfrm>
            <a:off x="8577262" y="1333500"/>
            <a:ext cx="257175" cy="704845"/>
          </a:xfrm>
          <a:prstGeom prst="roundRect">
            <a:avLst>
              <a:gd name="adj" fmla="val 32609"/>
            </a:avLst>
          </a:prstGeom>
          <a:solidFill>
            <a:schemeClr val="accent5"/>
          </a:solidFill>
          <a:ln w="38100">
            <a:solidFill>
              <a:schemeClr val="accent5"/>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6D05E83B-55B3-8BD9-61E6-10A0EF9E5CE8}"/>
              </a:ext>
            </a:extLst>
          </p:cNvPr>
          <p:cNvSpPr/>
          <p:nvPr/>
        </p:nvSpPr>
        <p:spPr>
          <a:xfrm>
            <a:off x="7534274" y="2333633"/>
            <a:ext cx="257175" cy="704845"/>
          </a:xfrm>
          <a:prstGeom prst="roundRect">
            <a:avLst>
              <a:gd name="adj" fmla="val 32609"/>
            </a:avLst>
          </a:prstGeom>
          <a:solidFill>
            <a:schemeClr val="accent5"/>
          </a:solidFill>
          <a:ln w="38100">
            <a:solidFill>
              <a:schemeClr val="accent5"/>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CF3747D1-C907-C3D2-7D86-0E72747B5494}"/>
              </a:ext>
            </a:extLst>
          </p:cNvPr>
          <p:cNvSpPr/>
          <p:nvPr/>
        </p:nvSpPr>
        <p:spPr>
          <a:xfrm>
            <a:off x="8577262" y="2333633"/>
            <a:ext cx="257175" cy="704845"/>
          </a:xfrm>
          <a:prstGeom prst="roundRect">
            <a:avLst>
              <a:gd name="adj" fmla="val 32609"/>
            </a:avLst>
          </a:prstGeom>
          <a:solidFill>
            <a:schemeClr val="accent5"/>
          </a:solidFill>
          <a:ln w="38100">
            <a:solidFill>
              <a:schemeClr val="accent5"/>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53CE7072-D578-9B72-CA88-CE04CBEC0677}"/>
              </a:ext>
            </a:extLst>
          </p:cNvPr>
          <p:cNvSpPr/>
          <p:nvPr/>
        </p:nvSpPr>
        <p:spPr>
          <a:xfrm>
            <a:off x="7534274" y="3300405"/>
            <a:ext cx="257175" cy="704845"/>
          </a:xfrm>
          <a:prstGeom prst="roundRect">
            <a:avLst>
              <a:gd name="adj" fmla="val 32609"/>
            </a:avLst>
          </a:prstGeom>
          <a:solidFill>
            <a:schemeClr val="accent5"/>
          </a:solidFill>
          <a:ln w="38100">
            <a:solidFill>
              <a:schemeClr val="accent5"/>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46914DE1-63A5-9312-3930-2ADAE8260C82}"/>
              </a:ext>
            </a:extLst>
          </p:cNvPr>
          <p:cNvSpPr/>
          <p:nvPr/>
        </p:nvSpPr>
        <p:spPr>
          <a:xfrm>
            <a:off x="8577262" y="3300405"/>
            <a:ext cx="257175" cy="704845"/>
          </a:xfrm>
          <a:prstGeom prst="roundRect">
            <a:avLst>
              <a:gd name="adj" fmla="val 32609"/>
            </a:avLst>
          </a:prstGeom>
          <a:solidFill>
            <a:schemeClr val="accent5"/>
          </a:solidFill>
          <a:ln w="38100">
            <a:solidFill>
              <a:schemeClr val="accent5"/>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44881A0E-811C-B40D-A01C-36B8F3C567C3}"/>
              </a:ext>
            </a:extLst>
          </p:cNvPr>
          <p:cNvSpPr/>
          <p:nvPr/>
        </p:nvSpPr>
        <p:spPr>
          <a:xfrm>
            <a:off x="7534274" y="4300538"/>
            <a:ext cx="257175" cy="704845"/>
          </a:xfrm>
          <a:prstGeom prst="roundRect">
            <a:avLst>
              <a:gd name="adj" fmla="val 32609"/>
            </a:avLst>
          </a:prstGeom>
          <a:solidFill>
            <a:schemeClr val="accent5"/>
          </a:solidFill>
          <a:ln w="38100">
            <a:solidFill>
              <a:schemeClr val="accent5"/>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C3D34087-A080-563E-E239-276FCFC44A16}"/>
              </a:ext>
            </a:extLst>
          </p:cNvPr>
          <p:cNvSpPr/>
          <p:nvPr/>
        </p:nvSpPr>
        <p:spPr>
          <a:xfrm>
            <a:off x="8577262" y="4300538"/>
            <a:ext cx="257175" cy="704845"/>
          </a:xfrm>
          <a:prstGeom prst="roundRect">
            <a:avLst>
              <a:gd name="adj" fmla="val 32609"/>
            </a:avLst>
          </a:prstGeom>
          <a:solidFill>
            <a:schemeClr val="accent5"/>
          </a:solidFill>
          <a:ln w="38100">
            <a:solidFill>
              <a:schemeClr val="accent5"/>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1B31DB5-D8CA-39DE-D7A9-EA8DBFACE010}"/>
              </a:ext>
            </a:extLst>
          </p:cNvPr>
          <p:cNvSpPr txBox="1"/>
          <p:nvPr/>
        </p:nvSpPr>
        <p:spPr>
          <a:xfrm>
            <a:off x="4293383" y="3899466"/>
            <a:ext cx="1869292" cy="949491"/>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kern="1200" dirty="0">
                <a:solidFill>
                  <a:schemeClr val="accent4"/>
                </a:solidFill>
                <a:latin typeface="+mn-lt"/>
                <a:ea typeface="+mn-ea"/>
                <a:cs typeface="+mn-cs"/>
              </a:rPr>
              <a:t>NPU-like accelerators in </a:t>
            </a:r>
          </a:p>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dirty="0">
                <a:solidFill>
                  <a:schemeClr val="accent4"/>
                </a:solidFill>
                <a:latin typeface="+mn-lt"/>
                <a:ea typeface="+mn-ea"/>
              </a:rPr>
              <a:t>some cores</a:t>
            </a:r>
            <a:endParaRPr lang="en-GB" sz="2100" kern="1200" dirty="0">
              <a:solidFill>
                <a:schemeClr val="accent4"/>
              </a:solidFill>
              <a:latin typeface="+mn-lt"/>
              <a:ea typeface="+mn-ea"/>
              <a:cs typeface="+mn-cs"/>
            </a:endParaRPr>
          </a:p>
        </p:txBody>
      </p:sp>
      <p:cxnSp>
        <p:nvCxnSpPr>
          <p:cNvPr id="5" name="Straight Arrow Connector 4">
            <a:extLst>
              <a:ext uri="{FF2B5EF4-FFF2-40B4-BE49-F238E27FC236}">
                <a16:creationId xmlns:a16="http://schemas.microsoft.com/office/drawing/2014/main" id="{51D05DEA-44AE-7100-0874-58BB53EE5EE2}"/>
              </a:ext>
            </a:extLst>
          </p:cNvPr>
          <p:cNvCxnSpPr>
            <a:cxnSpLocks/>
            <a:stCxn id="3" idx="3"/>
            <a:endCxn id="39" idx="1"/>
          </p:cNvCxnSpPr>
          <p:nvPr/>
        </p:nvCxnSpPr>
        <p:spPr>
          <a:xfrm flipV="1">
            <a:off x="6162675" y="3652828"/>
            <a:ext cx="1371599" cy="721384"/>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sp>
        <p:nvSpPr>
          <p:cNvPr id="17" name="TextBox 16">
            <a:extLst>
              <a:ext uri="{FF2B5EF4-FFF2-40B4-BE49-F238E27FC236}">
                <a16:creationId xmlns:a16="http://schemas.microsoft.com/office/drawing/2014/main" id="{C760318B-8A05-6899-8461-0372FC74866F}"/>
              </a:ext>
            </a:extLst>
          </p:cNvPr>
          <p:cNvSpPr txBox="1"/>
          <p:nvPr/>
        </p:nvSpPr>
        <p:spPr>
          <a:xfrm>
            <a:off x="711983" y="3608617"/>
            <a:ext cx="1869292" cy="290849"/>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kern="1200" dirty="0">
                <a:solidFill>
                  <a:schemeClr val="accent1"/>
                </a:solidFill>
                <a:latin typeface="+mn-lt"/>
                <a:ea typeface="+mn-ea"/>
                <a:cs typeface="+mn-cs"/>
              </a:rPr>
              <a:t>NPU</a:t>
            </a:r>
          </a:p>
        </p:txBody>
      </p:sp>
      <p:sp>
        <p:nvSpPr>
          <p:cNvPr id="18" name="TextBox 17">
            <a:extLst>
              <a:ext uri="{FF2B5EF4-FFF2-40B4-BE49-F238E27FC236}">
                <a16:creationId xmlns:a16="http://schemas.microsoft.com/office/drawing/2014/main" id="{57FEFFF6-3E94-F672-BF81-47AE1062F790}"/>
              </a:ext>
            </a:extLst>
          </p:cNvPr>
          <p:cNvSpPr txBox="1"/>
          <p:nvPr/>
        </p:nvSpPr>
        <p:spPr>
          <a:xfrm>
            <a:off x="6896100" y="5407315"/>
            <a:ext cx="1869292" cy="290849"/>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kern="1200" dirty="0">
                <a:solidFill>
                  <a:schemeClr val="accent1"/>
                </a:solidFill>
                <a:latin typeface="+mn-lt"/>
                <a:ea typeface="+mn-ea"/>
                <a:cs typeface="+mn-cs"/>
              </a:rPr>
              <a:t>GPU</a:t>
            </a:r>
          </a:p>
        </p:txBody>
      </p:sp>
      <p:pic>
        <p:nvPicPr>
          <p:cNvPr id="4" name="Picture 3">
            <a:extLst>
              <a:ext uri="{FF2B5EF4-FFF2-40B4-BE49-F238E27FC236}">
                <a16:creationId xmlns:a16="http://schemas.microsoft.com/office/drawing/2014/main" id="{B7F2A05D-AFCC-43EA-2630-222200DD1B68}"/>
              </a:ext>
            </a:extLst>
          </p:cNvPr>
          <p:cNvPicPr>
            <a:picLocks noChangeAspect="1"/>
          </p:cNvPicPr>
          <p:nvPr/>
        </p:nvPicPr>
        <p:blipFill>
          <a:blip r:embed="rId3">
            <a:alphaModFix/>
          </a:blip>
          <a:stretch>
            <a:fillRect/>
          </a:stretch>
        </p:blipFill>
        <p:spPr>
          <a:xfrm>
            <a:off x="9758497" y="0"/>
            <a:ext cx="2433503" cy="527686"/>
          </a:xfrm>
          <a:prstGeom prst="rect">
            <a:avLst/>
          </a:prstGeom>
        </p:spPr>
      </p:pic>
    </p:spTree>
    <p:extLst>
      <p:ext uri="{BB962C8B-B14F-4D97-AF65-F5344CB8AC3E}">
        <p14:creationId xmlns:p14="http://schemas.microsoft.com/office/powerpoint/2010/main" val="366680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7" grpId="0" animBg="1"/>
      <p:bldP spid="38" grpId="0" animBg="1"/>
      <p:bldP spid="39" grpId="0" animBg="1"/>
      <p:bldP spid="40" grpId="0" animBg="1"/>
      <p:bldP spid="41" grpId="0" animBg="1"/>
      <p:bldP spid="42"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27692-D30E-BE8E-EFA2-3CFBA49CC52B}"/>
            </a:ext>
          </a:extLst>
        </p:cNvPr>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942F9AF0-0B49-8558-A0D1-5AB7B71D88B5}"/>
              </a:ext>
            </a:extLst>
          </p:cNvPr>
          <p:cNvSpPr/>
          <p:nvPr/>
        </p:nvSpPr>
        <p:spPr>
          <a:xfrm>
            <a:off x="6696075" y="1076325"/>
            <a:ext cx="4495800" cy="4181475"/>
          </a:xfrm>
          <a:prstGeom prst="roundRect">
            <a:avLst>
              <a:gd name="adj" fmla="val 5961"/>
            </a:avLst>
          </a:prstGeom>
          <a:solidFill>
            <a:schemeClr val="tx2">
              <a:lumMod val="90000"/>
              <a:lumOff val="1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8CCB368-18A1-A72D-B599-655AC7C512BD}"/>
              </a:ext>
            </a:extLst>
          </p:cNvPr>
          <p:cNvSpPr>
            <a:spLocks noGrp="1"/>
          </p:cNvSpPr>
          <p:nvPr>
            <p:ph type="title"/>
          </p:nvPr>
        </p:nvSpPr>
        <p:spPr/>
        <p:txBody>
          <a:bodyPr/>
          <a:lstStyle/>
          <a:p>
            <a:r>
              <a:rPr lang="en-GB" dirty="0"/>
              <a:t>Different accelerator options</a:t>
            </a:r>
          </a:p>
        </p:txBody>
      </p:sp>
      <p:grpSp>
        <p:nvGrpSpPr>
          <p:cNvPr id="33" name="Group 32">
            <a:extLst>
              <a:ext uri="{FF2B5EF4-FFF2-40B4-BE49-F238E27FC236}">
                <a16:creationId xmlns:a16="http://schemas.microsoft.com/office/drawing/2014/main" id="{4F8045ED-C3DE-A2CB-CB55-ECA0A4734C82}"/>
              </a:ext>
            </a:extLst>
          </p:cNvPr>
          <p:cNvGrpSpPr/>
          <p:nvPr/>
        </p:nvGrpSpPr>
        <p:grpSpPr>
          <a:xfrm>
            <a:off x="571499" y="1076325"/>
            <a:ext cx="2438401" cy="2416230"/>
            <a:chOff x="571500" y="1076326"/>
            <a:chExt cx="2314575" cy="2181224"/>
          </a:xfrm>
        </p:grpSpPr>
        <p:sp>
          <p:nvSpPr>
            <p:cNvPr id="10" name="Rectangle: Rounded Corners 9">
              <a:extLst>
                <a:ext uri="{FF2B5EF4-FFF2-40B4-BE49-F238E27FC236}">
                  <a16:creationId xmlns:a16="http://schemas.microsoft.com/office/drawing/2014/main" id="{E14D0DCC-3752-8897-F5F4-92C843F9C6BE}"/>
                </a:ext>
              </a:extLst>
            </p:cNvPr>
            <p:cNvSpPr/>
            <p:nvPr/>
          </p:nvSpPr>
          <p:spPr>
            <a:xfrm>
              <a:off x="571500" y="1076326"/>
              <a:ext cx="2314575" cy="2181224"/>
            </a:xfrm>
            <a:prstGeom prst="roundRect">
              <a:avLst>
                <a:gd name="adj" fmla="val 8807"/>
              </a:avLst>
            </a:prstGeom>
            <a:solidFill>
              <a:schemeClr val="tx2">
                <a:lumMod val="90000"/>
                <a:lumOff val="1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B9598462-EE1E-8185-B6CF-256767F7A5A4}"/>
                </a:ext>
              </a:extLst>
            </p:cNvPr>
            <p:cNvSpPr/>
            <p:nvPr/>
          </p:nvSpPr>
          <p:spPr>
            <a:xfrm>
              <a:off x="704850" y="1228725"/>
              <a:ext cx="952500" cy="885825"/>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B8D8DF18-F775-4EE5-6DCC-762EE3EDBC02}"/>
                </a:ext>
              </a:extLst>
            </p:cNvPr>
            <p:cNvSpPr/>
            <p:nvPr/>
          </p:nvSpPr>
          <p:spPr>
            <a:xfrm>
              <a:off x="1771650" y="1228724"/>
              <a:ext cx="952500" cy="885825"/>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3DCC7EA5-CCDF-119F-A1C4-121C2297F53B}"/>
                </a:ext>
              </a:extLst>
            </p:cNvPr>
            <p:cNvSpPr/>
            <p:nvPr/>
          </p:nvSpPr>
          <p:spPr>
            <a:xfrm>
              <a:off x="704850" y="2219324"/>
              <a:ext cx="952500" cy="885825"/>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8CE32750-BD28-BE3C-4B50-094BDC62F730}"/>
                </a:ext>
              </a:extLst>
            </p:cNvPr>
            <p:cNvSpPr/>
            <p:nvPr/>
          </p:nvSpPr>
          <p:spPr>
            <a:xfrm>
              <a:off x="1781175" y="2219324"/>
              <a:ext cx="952500" cy="885825"/>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grpSp>
      <p:sp>
        <p:nvSpPr>
          <p:cNvPr id="12" name="Rectangle: Rounded Corners 11">
            <a:extLst>
              <a:ext uri="{FF2B5EF4-FFF2-40B4-BE49-F238E27FC236}">
                <a16:creationId xmlns:a16="http://schemas.microsoft.com/office/drawing/2014/main" id="{B5F54DC3-D0E7-6653-4E40-4909C6A4E32B}"/>
              </a:ext>
            </a:extLst>
          </p:cNvPr>
          <p:cNvSpPr/>
          <p:nvPr/>
        </p:nvSpPr>
        <p:spPr>
          <a:xfrm>
            <a:off x="9010650" y="1228725"/>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B39A9547-F8D2-AACB-E79B-BB7EB19709BB}"/>
              </a:ext>
            </a:extLst>
          </p:cNvPr>
          <p:cNvSpPr/>
          <p:nvPr/>
        </p:nvSpPr>
        <p:spPr>
          <a:xfrm>
            <a:off x="10077450" y="1228724"/>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6E23D6D0-4FA0-A122-7D18-BBB34A45A9CF}"/>
              </a:ext>
            </a:extLst>
          </p:cNvPr>
          <p:cNvSpPr/>
          <p:nvPr/>
        </p:nvSpPr>
        <p:spPr>
          <a:xfrm>
            <a:off x="9010650" y="2219324"/>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B76949E0-6540-65D3-CDC8-398B0B46A274}"/>
              </a:ext>
            </a:extLst>
          </p:cNvPr>
          <p:cNvSpPr/>
          <p:nvPr/>
        </p:nvSpPr>
        <p:spPr>
          <a:xfrm>
            <a:off x="10086975" y="2219324"/>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09EC0C2B-3FBB-5B3C-140F-B0EC92B6E3FA}"/>
              </a:ext>
            </a:extLst>
          </p:cNvPr>
          <p:cNvSpPr/>
          <p:nvPr/>
        </p:nvSpPr>
        <p:spPr>
          <a:xfrm>
            <a:off x="6896100" y="1228725"/>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C93158A2-256D-7C35-2756-10E7989EBC24}"/>
              </a:ext>
            </a:extLst>
          </p:cNvPr>
          <p:cNvSpPr/>
          <p:nvPr/>
        </p:nvSpPr>
        <p:spPr>
          <a:xfrm>
            <a:off x="7962900" y="1228724"/>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CA8ECF2D-0E41-B81B-993E-A5E85304499F}"/>
              </a:ext>
            </a:extLst>
          </p:cNvPr>
          <p:cNvSpPr/>
          <p:nvPr/>
        </p:nvSpPr>
        <p:spPr>
          <a:xfrm>
            <a:off x="6896100" y="2219324"/>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6B47B060-1FB5-C938-5F62-B6DE36266349}"/>
              </a:ext>
            </a:extLst>
          </p:cNvPr>
          <p:cNvSpPr/>
          <p:nvPr/>
        </p:nvSpPr>
        <p:spPr>
          <a:xfrm>
            <a:off x="7972425" y="2219324"/>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BFF0C2AB-1E9C-388F-422C-BC4ADF8D4E36}"/>
              </a:ext>
            </a:extLst>
          </p:cNvPr>
          <p:cNvSpPr/>
          <p:nvPr/>
        </p:nvSpPr>
        <p:spPr>
          <a:xfrm>
            <a:off x="9010650" y="3200398"/>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2588FF07-ECCE-AAAC-4C49-8749079A6BFB}"/>
              </a:ext>
            </a:extLst>
          </p:cNvPr>
          <p:cNvSpPr/>
          <p:nvPr/>
        </p:nvSpPr>
        <p:spPr>
          <a:xfrm>
            <a:off x="10077450" y="3200397"/>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819C44D6-6FC8-F37A-F3B1-D5DD5687D926}"/>
              </a:ext>
            </a:extLst>
          </p:cNvPr>
          <p:cNvSpPr/>
          <p:nvPr/>
        </p:nvSpPr>
        <p:spPr>
          <a:xfrm>
            <a:off x="9010650" y="4190997"/>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55F18DAF-BD6F-EF05-D965-505B7ED35054}"/>
              </a:ext>
            </a:extLst>
          </p:cNvPr>
          <p:cNvSpPr/>
          <p:nvPr/>
        </p:nvSpPr>
        <p:spPr>
          <a:xfrm>
            <a:off x="10086975" y="4190997"/>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1BE0BBA3-DAFC-9321-79B7-180D3880B290}"/>
              </a:ext>
            </a:extLst>
          </p:cNvPr>
          <p:cNvSpPr/>
          <p:nvPr/>
        </p:nvSpPr>
        <p:spPr>
          <a:xfrm>
            <a:off x="6896100" y="3200398"/>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DBE22778-A988-672C-9103-E2534A375F5E}"/>
              </a:ext>
            </a:extLst>
          </p:cNvPr>
          <p:cNvSpPr/>
          <p:nvPr/>
        </p:nvSpPr>
        <p:spPr>
          <a:xfrm>
            <a:off x="7962900" y="3200397"/>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48D3D7FC-42C6-1DD0-2157-7E1CA9E9E286}"/>
              </a:ext>
            </a:extLst>
          </p:cNvPr>
          <p:cNvSpPr/>
          <p:nvPr/>
        </p:nvSpPr>
        <p:spPr>
          <a:xfrm>
            <a:off x="6896100" y="4190997"/>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69288FB5-D2DE-A4F6-B9B1-B870F0EAD974}"/>
              </a:ext>
            </a:extLst>
          </p:cNvPr>
          <p:cNvSpPr/>
          <p:nvPr/>
        </p:nvSpPr>
        <p:spPr>
          <a:xfrm>
            <a:off x="7972425" y="4190997"/>
            <a:ext cx="952500" cy="8858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a:extLst>
              <a:ext uri="{FF2B5EF4-FFF2-40B4-BE49-F238E27FC236}">
                <a16:creationId xmlns:a16="http://schemas.microsoft.com/office/drawing/2014/main" id="{AEE4F609-70E5-7F6B-E572-4577C5F40CE7}"/>
              </a:ext>
            </a:extLst>
          </p:cNvPr>
          <p:cNvSpPr txBox="1"/>
          <p:nvPr/>
        </p:nvSpPr>
        <p:spPr>
          <a:xfrm>
            <a:off x="711983" y="3608617"/>
            <a:ext cx="1869292" cy="290849"/>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kern="1200" dirty="0">
                <a:solidFill>
                  <a:schemeClr val="accent1"/>
                </a:solidFill>
                <a:latin typeface="+mn-lt"/>
                <a:ea typeface="+mn-ea"/>
                <a:cs typeface="+mn-cs"/>
              </a:rPr>
              <a:t>NPU</a:t>
            </a:r>
          </a:p>
        </p:txBody>
      </p:sp>
      <p:sp>
        <p:nvSpPr>
          <p:cNvPr id="52" name="TextBox 51">
            <a:extLst>
              <a:ext uri="{FF2B5EF4-FFF2-40B4-BE49-F238E27FC236}">
                <a16:creationId xmlns:a16="http://schemas.microsoft.com/office/drawing/2014/main" id="{487E51A4-C657-AC34-F6FA-618F7764017C}"/>
              </a:ext>
            </a:extLst>
          </p:cNvPr>
          <p:cNvSpPr txBox="1"/>
          <p:nvPr/>
        </p:nvSpPr>
        <p:spPr>
          <a:xfrm>
            <a:off x="6896100" y="5407315"/>
            <a:ext cx="1869292" cy="290849"/>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kern="1200" dirty="0">
                <a:solidFill>
                  <a:schemeClr val="accent1"/>
                </a:solidFill>
                <a:latin typeface="+mn-lt"/>
                <a:ea typeface="+mn-ea"/>
                <a:cs typeface="+mn-cs"/>
              </a:rPr>
              <a:t>GPU</a:t>
            </a:r>
          </a:p>
        </p:txBody>
      </p:sp>
      <p:sp>
        <p:nvSpPr>
          <p:cNvPr id="34" name="Rectangle: Rounded Corners 33">
            <a:extLst>
              <a:ext uri="{FF2B5EF4-FFF2-40B4-BE49-F238E27FC236}">
                <a16:creationId xmlns:a16="http://schemas.microsoft.com/office/drawing/2014/main" id="{12D6A71D-0D8D-E45C-44FB-BE787680A65E}"/>
              </a:ext>
            </a:extLst>
          </p:cNvPr>
          <p:cNvSpPr/>
          <p:nvPr/>
        </p:nvSpPr>
        <p:spPr>
          <a:xfrm>
            <a:off x="5819775" y="1241990"/>
            <a:ext cx="952500" cy="885825"/>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F459EA99-E239-E4A5-8EE9-32E7716C9B44}"/>
              </a:ext>
            </a:extLst>
          </p:cNvPr>
          <p:cNvSpPr/>
          <p:nvPr/>
        </p:nvSpPr>
        <p:spPr>
          <a:xfrm>
            <a:off x="5819775" y="2232589"/>
            <a:ext cx="952500" cy="885825"/>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9600E46D-AD55-CE40-F915-0E66CC11B75A}"/>
              </a:ext>
            </a:extLst>
          </p:cNvPr>
          <p:cNvSpPr/>
          <p:nvPr/>
        </p:nvSpPr>
        <p:spPr>
          <a:xfrm>
            <a:off x="5819775" y="3213663"/>
            <a:ext cx="952500" cy="885825"/>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0F9DD0A4-42A5-D221-92BF-A1ADBC792FAB}"/>
              </a:ext>
            </a:extLst>
          </p:cNvPr>
          <p:cNvSpPr/>
          <p:nvPr/>
        </p:nvSpPr>
        <p:spPr>
          <a:xfrm>
            <a:off x="5819775" y="4204262"/>
            <a:ext cx="952500" cy="885825"/>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C03A77B6-4DDF-9BFA-B0BE-A16584E0FB51}"/>
              </a:ext>
            </a:extLst>
          </p:cNvPr>
          <p:cNvSpPr txBox="1"/>
          <p:nvPr/>
        </p:nvSpPr>
        <p:spPr>
          <a:xfrm>
            <a:off x="2849347" y="4589879"/>
            <a:ext cx="1869292" cy="1531188"/>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kern="1200" dirty="0">
                <a:solidFill>
                  <a:schemeClr val="accent4"/>
                </a:solidFill>
                <a:latin typeface="+mn-lt"/>
                <a:ea typeface="+mn-ea"/>
                <a:cs typeface="+mn-cs"/>
              </a:rPr>
              <a:t>Fewer larger</a:t>
            </a:r>
          </a:p>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kern="1200" dirty="0">
                <a:solidFill>
                  <a:schemeClr val="accent4"/>
                </a:solidFill>
                <a:latin typeface="+mn-lt"/>
                <a:ea typeface="+mn-ea"/>
                <a:cs typeface="+mn-cs"/>
              </a:rPr>
              <a:t>NPU-like accelerators as peers to th</a:t>
            </a:r>
            <a:r>
              <a:rPr lang="en-GB" sz="2100" dirty="0">
                <a:solidFill>
                  <a:schemeClr val="accent4"/>
                </a:solidFill>
                <a:latin typeface="+mn-lt"/>
                <a:ea typeface="+mn-ea"/>
              </a:rPr>
              <a:t>e shader cores</a:t>
            </a:r>
            <a:endParaRPr lang="en-GB" sz="2100" kern="1200" dirty="0">
              <a:solidFill>
                <a:schemeClr val="accent4"/>
              </a:solidFill>
              <a:latin typeface="+mn-lt"/>
              <a:ea typeface="+mn-ea"/>
              <a:cs typeface="+mn-cs"/>
            </a:endParaRPr>
          </a:p>
        </p:txBody>
      </p:sp>
      <p:cxnSp>
        <p:nvCxnSpPr>
          <p:cNvPr id="39" name="Straight Arrow Connector 38">
            <a:extLst>
              <a:ext uri="{FF2B5EF4-FFF2-40B4-BE49-F238E27FC236}">
                <a16:creationId xmlns:a16="http://schemas.microsoft.com/office/drawing/2014/main" id="{32082341-EDE6-D8AE-1678-79AB7E499A47}"/>
              </a:ext>
            </a:extLst>
          </p:cNvPr>
          <p:cNvCxnSpPr>
            <a:cxnSpLocks/>
          </p:cNvCxnSpPr>
          <p:nvPr/>
        </p:nvCxnSpPr>
        <p:spPr>
          <a:xfrm flipV="1">
            <a:off x="4505326" y="4813252"/>
            <a:ext cx="1162049" cy="263570"/>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pic>
        <p:nvPicPr>
          <p:cNvPr id="3" name="Picture 2">
            <a:extLst>
              <a:ext uri="{FF2B5EF4-FFF2-40B4-BE49-F238E27FC236}">
                <a16:creationId xmlns:a16="http://schemas.microsoft.com/office/drawing/2014/main" id="{1EF7FB1E-15E1-ABB9-5BF2-31B74D1D1D10}"/>
              </a:ext>
            </a:extLst>
          </p:cNvPr>
          <p:cNvPicPr>
            <a:picLocks noChangeAspect="1"/>
          </p:cNvPicPr>
          <p:nvPr/>
        </p:nvPicPr>
        <p:blipFill>
          <a:blip r:embed="rId3">
            <a:alphaModFix/>
          </a:blip>
          <a:stretch>
            <a:fillRect/>
          </a:stretch>
        </p:blipFill>
        <p:spPr>
          <a:xfrm>
            <a:off x="9758497" y="0"/>
            <a:ext cx="2433503" cy="527686"/>
          </a:xfrm>
          <a:prstGeom prst="rect">
            <a:avLst/>
          </a:prstGeom>
        </p:spPr>
      </p:pic>
    </p:spTree>
    <p:extLst>
      <p:ext uri="{BB962C8B-B14F-4D97-AF65-F5344CB8AC3E}">
        <p14:creationId xmlns:p14="http://schemas.microsoft.com/office/powerpoint/2010/main" val="108035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0" nodeType="afterEffect">
                                  <p:stCondLst>
                                    <p:cond delay="0"/>
                                  </p:stCondLst>
                                  <p:childTnLst>
                                    <p:animMotion origin="layout" path="M -3.75E-6 0.00486 L -0.04192 0.00486 " pathEditMode="relative" rAng="0" ptsTypes="AA">
                                      <p:cBhvr>
                                        <p:cTn id="6" dur="1000" fill="hold"/>
                                        <p:tgtEl>
                                          <p:spTgt spid="11"/>
                                        </p:tgtEl>
                                        <p:attrNameLst>
                                          <p:attrName>ppt_x</p:attrName>
                                          <p:attrName>ppt_y</p:attrName>
                                        </p:attrNameLst>
                                      </p:cBhvr>
                                      <p:rCtr x="-2096" y="0"/>
                                    </p:animMotion>
                                  </p:childTnLst>
                                </p:cTn>
                              </p:par>
                              <p:par>
                                <p:cTn id="7" presetID="6" presetClass="emph" presetSubtype="0" fill="hold" grpId="1" nodeType="withEffect">
                                  <p:stCondLst>
                                    <p:cond delay="0"/>
                                  </p:stCondLst>
                                  <p:childTnLst>
                                    <p:animScale>
                                      <p:cBhvr>
                                        <p:cTn id="8" dur="1000" fill="hold"/>
                                        <p:tgtEl>
                                          <p:spTgt spid="11"/>
                                        </p:tgtEl>
                                      </p:cBhvr>
                                      <p:by x="122000" y="100000"/>
                                    </p:animScale>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par>
                                <p:cTn id="13" presetID="10"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34" grpId="0" animBg="1"/>
      <p:bldP spid="35" grpId="0" animBg="1"/>
      <p:bldP spid="36" grpId="0" animBg="1"/>
      <p:bldP spid="37" grpId="0" animBg="1"/>
      <p:bldP spid="3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233B9-CE8A-23BD-4982-347C4AD2CEC0}"/>
              </a:ext>
            </a:extLst>
          </p:cNvPr>
          <p:cNvSpPr>
            <a:spLocks noGrp="1"/>
          </p:cNvSpPr>
          <p:nvPr>
            <p:ph type="title"/>
          </p:nvPr>
        </p:nvSpPr>
        <p:spPr/>
        <p:txBody>
          <a:bodyPr/>
          <a:lstStyle/>
          <a:p>
            <a:r>
              <a:rPr lang="en-GB" dirty="0"/>
              <a:t>A range of accelerators</a:t>
            </a:r>
          </a:p>
        </p:txBody>
      </p:sp>
      <p:sp>
        <p:nvSpPr>
          <p:cNvPr id="3" name="Content Placeholder 2">
            <a:extLst>
              <a:ext uri="{FF2B5EF4-FFF2-40B4-BE49-F238E27FC236}">
                <a16:creationId xmlns:a16="http://schemas.microsoft.com/office/drawing/2014/main" id="{9C0044EE-A2D4-74C5-8DF4-31A930BB6FCE}"/>
              </a:ext>
            </a:extLst>
          </p:cNvPr>
          <p:cNvSpPr>
            <a:spLocks noGrp="1"/>
          </p:cNvSpPr>
          <p:nvPr>
            <p:ph idx="1"/>
          </p:nvPr>
        </p:nvSpPr>
        <p:spPr>
          <a:xfrm>
            <a:off x="334963" y="952036"/>
            <a:ext cx="8456612" cy="5212544"/>
          </a:xfrm>
        </p:spPr>
        <p:txBody>
          <a:bodyPr/>
          <a:lstStyle/>
          <a:p>
            <a:r>
              <a:rPr lang="en-GB" dirty="0">
                <a:solidFill>
                  <a:schemeClr val="accent5"/>
                </a:solidFill>
              </a:rPr>
              <a:t>Multiple options, different trade-offs</a:t>
            </a:r>
          </a:p>
          <a:p>
            <a:r>
              <a:rPr lang="en-GB" dirty="0" err="1">
                <a:solidFill>
                  <a:schemeClr val="accent5"/>
                </a:solidFill>
              </a:rPr>
              <a:t>Matmul</a:t>
            </a:r>
            <a:r>
              <a:rPr lang="en-GB" dirty="0">
                <a:solidFill>
                  <a:schemeClr val="accent5"/>
                </a:solidFill>
              </a:rPr>
              <a:t> is not the solution for everyone, particularly not in mobile</a:t>
            </a:r>
          </a:p>
          <a:p>
            <a:endParaRPr lang="en-GB" dirty="0">
              <a:solidFill>
                <a:schemeClr val="accent5"/>
              </a:solidFill>
            </a:endParaRPr>
          </a:p>
          <a:p>
            <a:r>
              <a:rPr lang="en-GB" dirty="0"/>
              <a:t>Motivations</a:t>
            </a:r>
          </a:p>
          <a:p>
            <a:pPr lvl="1"/>
            <a:r>
              <a:rPr lang="en-GB" dirty="0"/>
              <a:t>AI improves with scale – need the ability to reach high perf/W points</a:t>
            </a:r>
          </a:p>
          <a:p>
            <a:pPr lvl="1"/>
            <a:r>
              <a:rPr lang="en-GB" dirty="0"/>
              <a:t>At least on mobile, maximising performance is a battle with 1) memory bandwidth, 2) power 3) area</a:t>
            </a:r>
          </a:p>
          <a:p>
            <a:endParaRPr lang="en-GB" dirty="0"/>
          </a:p>
          <a:p>
            <a:r>
              <a:rPr lang="en-GB" dirty="0"/>
              <a:t>NPU-like architectures are strong on these point</a:t>
            </a:r>
          </a:p>
          <a:p>
            <a:endParaRPr lang="en-GB" dirty="0"/>
          </a:p>
          <a:p>
            <a:r>
              <a:rPr lang="en-GB" dirty="0">
                <a:solidFill>
                  <a:schemeClr val="accent4"/>
                </a:solidFill>
              </a:rPr>
              <a:t>Some converge between these architectures seem inevitable</a:t>
            </a:r>
          </a:p>
          <a:p>
            <a:endParaRPr lang="en-GB" dirty="0">
              <a:solidFill>
                <a:schemeClr val="accent5"/>
              </a:solidFill>
            </a:endParaRPr>
          </a:p>
          <a:p>
            <a:r>
              <a:rPr lang="en-GB" dirty="0">
                <a:solidFill>
                  <a:schemeClr val="accent5"/>
                </a:solidFill>
              </a:rPr>
              <a:t>We will need API(s) that span a range of options</a:t>
            </a:r>
          </a:p>
          <a:p>
            <a:endParaRPr lang="en-GB" dirty="0"/>
          </a:p>
          <a:p>
            <a:endParaRPr lang="en-GB" dirty="0"/>
          </a:p>
        </p:txBody>
      </p:sp>
      <p:grpSp>
        <p:nvGrpSpPr>
          <p:cNvPr id="4" name="Group 3">
            <a:extLst>
              <a:ext uri="{FF2B5EF4-FFF2-40B4-BE49-F238E27FC236}">
                <a16:creationId xmlns:a16="http://schemas.microsoft.com/office/drawing/2014/main" id="{ABC237B1-C4D6-FE5C-2A9C-5BA780DDC666}"/>
              </a:ext>
            </a:extLst>
          </p:cNvPr>
          <p:cNvGrpSpPr/>
          <p:nvPr/>
        </p:nvGrpSpPr>
        <p:grpSpPr>
          <a:xfrm>
            <a:off x="9044732" y="1295765"/>
            <a:ext cx="785068" cy="777930"/>
            <a:chOff x="571500" y="1076326"/>
            <a:chExt cx="2314575" cy="2181224"/>
          </a:xfrm>
        </p:grpSpPr>
        <p:sp>
          <p:nvSpPr>
            <p:cNvPr id="5" name="Rectangle: Rounded Corners 4">
              <a:extLst>
                <a:ext uri="{FF2B5EF4-FFF2-40B4-BE49-F238E27FC236}">
                  <a16:creationId xmlns:a16="http://schemas.microsoft.com/office/drawing/2014/main" id="{E6BBE779-990D-F559-6630-2103AED9A6AF}"/>
                </a:ext>
              </a:extLst>
            </p:cNvPr>
            <p:cNvSpPr/>
            <p:nvPr/>
          </p:nvSpPr>
          <p:spPr>
            <a:xfrm>
              <a:off x="571500" y="1076326"/>
              <a:ext cx="2314575" cy="2181224"/>
            </a:xfrm>
            <a:prstGeom prst="roundRect">
              <a:avLst>
                <a:gd name="adj" fmla="val 8807"/>
              </a:avLst>
            </a:prstGeom>
            <a:solidFill>
              <a:schemeClr val="tx2">
                <a:lumMod val="90000"/>
                <a:lumOff val="1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18B25FD0-6398-9E98-8262-D891D63BAFFE}"/>
                </a:ext>
              </a:extLst>
            </p:cNvPr>
            <p:cNvSpPr/>
            <p:nvPr/>
          </p:nvSpPr>
          <p:spPr>
            <a:xfrm>
              <a:off x="704850" y="1228725"/>
              <a:ext cx="952500" cy="885825"/>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C50D4F32-01BC-114B-FDE6-88E8B10A64C8}"/>
                </a:ext>
              </a:extLst>
            </p:cNvPr>
            <p:cNvSpPr/>
            <p:nvPr/>
          </p:nvSpPr>
          <p:spPr>
            <a:xfrm>
              <a:off x="1771650" y="1228724"/>
              <a:ext cx="952500" cy="885825"/>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23C0120E-91E2-F861-221F-9BE5614D8A11}"/>
                </a:ext>
              </a:extLst>
            </p:cNvPr>
            <p:cNvSpPr/>
            <p:nvPr/>
          </p:nvSpPr>
          <p:spPr>
            <a:xfrm>
              <a:off x="704850" y="2219324"/>
              <a:ext cx="952500" cy="885825"/>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D1D1C7BE-D2F0-668E-0B56-7C448AF32B5E}"/>
                </a:ext>
              </a:extLst>
            </p:cNvPr>
            <p:cNvSpPr/>
            <p:nvPr/>
          </p:nvSpPr>
          <p:spPr>
            <a:xfrm>
              <a:off x="1781175" y="2219324"/>
              <a:ext cx="952500" cy="885825"/>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grpSp>
      <p:grpSp>
        <p:nvGrpSpPr>
          <p:cNvPr id="10" name="Group 9">
            <a:extLst>
              <a:ext uri="{FF2B5EF4-FFF2-40B4-BE49-F238E27FC236}">
                <a16:creationId xmlns:a16="http://schemas.microsoft.com/office/drawing/2014/main" id="{B3B7CD62-1A10-3499-7CD5-558EEBC1B6DD}"/>
              </a:ext>
            </a:extLst>
          </p:cNvPr>
          <p:cNvGrpSpPr/>
          <p:nvPr/>
        </p:nvGrpSpPr>
        <p:grpSpPr>
          <a:xfrm>
            <a:off x="10711607" y="1295765"/>
            <a:ext cx="785068" cy="777930"/>
            <a:chOff x="571500" y="1076326"/>
            <a:chExt cx="2314575" cy="2181224"/>
          </a:xfrm>
        </p:grpSpPr>
        <p:sp>
          <p:nvSpPr>
            <p:cNvPr id="11" name="Rectangle: Rounded Corners 10">
              <a:extLst>
                <a:ext uri="{FF2B5EF4-FFF2-40B4-BE49-F238E27FC236}">
                  <a16:creationId xmlns:a16="http://schemas.microsoft.com/office/drawing/2014/main" id="{3EF86C74-E2B5-8B0F-40E4-2EEB247F8788}"/>
                </a:ext>
              </a:extLst>
            </p:cNvPr>
            <p:cNvSpPr/>
            <p:nvPr/>
          </p:nvSpPr>
          <p:spPr>
            <a:xfrm>
              <a:off x="571500" y="1076326"/>
              <a:ext cx="2314575" cy="2181224"/>
            </a:xfrm>
            <a:prstGeom prst="roundRect">
              <a:avLst>
                <a:gd name="adj" fmla="val 8807"/>
              </a:avLst>
            </a:prstGeom>
            <a:solidFill>
              <a:schemeClr val="tx2">
                <a:lumMod val="90000"/>
                <a:lumOff val="1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7F340E44-6152-9E63-7641-8FD9632D4239}"/>
                </a:ext>
              </a:extLst>
            </p:cNvPr>
            <p:cNvSpPr/>
            <p:nvPr/>
          </p:nvSpPr>
          <p:spPr>
            <a:xfrm>
              <a:off x="704850" y="1228725"/>
              <a:ext cx="952500" cy="885825"/>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3C96BBE0-8959-6EF1-9EDE-28D8633C2FCB}"/>
                </a:ext>
              </a:extLst>
            </p:cNvPr>
            <p:cNvSpPr/>
            <p:nvPr/>
          </p:nvSpPr>
          <p:spPr>
            <a:xfrm>
              <a:off x="1771650" y="1228724"/>
              <a:ext cx="952500" cy="885825"/>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23DEDB25-3AB0-CC7A-C5C1-D623F56AAD8F}"/>
                </a:ext>
              </a:extLst>
            </p:cNvPr>
            <p:cNvSpPr/>
            <p:nvPr/>
          </p:nvSpPr>
          <p:spPr>
            <a:xfrm>
              <a:off x="704850" y="2219324"/>
              <a:ext cx="952500" cy="885825"/>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2B38EFD7-6A32-91DA-CDE8-B800AA0CFFA9}"/>
                </a:ext>
              </a:extLst>
            </p:cNvPr>
            <p:cNvSpPr/>
            <p:nvPr/>
          </p:nvSpPr>
          <p:spPr>
            <a:xfrm>
              <a:off x="1781175" y="2219324"/>
              <a:ext cx="952500" cy="885825"/>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grpSp>
      <p:grpSp>
        <p:nvGrpSpPr>
          <p:cNvPr id="16" name="Group 15">
            <a:extLst>
              <a:ext uri="{FF2B5EF4-FFF2-40B4-BE49-F238E27FC236}">
                <a16:creationId xmlns:a16="http://schemas.microsoft.com/office/drawing/2014/main" id="{D6F357FB-7169-8646-021A-954B36B7AF30}"/>
              </a:ext>
            </a:extLst>
          </p:cNvPr>
          <p:cNvGrpSpPr/>
          <p:nvPr/>
        </p:nvGrpSpPr>
        <p:grpSpPr>
          <a:xfrm>
            <a:off x="10726145" y="3558308"/>
            <a:ext cx="785068" cy="777930"/>
            <a:chOff x="571500" y="1076326"/>
            <a:chExt cx="2314575" cy="2181224"/>
          </a:xfrm>
        </p:grpSpPr>
        <p:sp>
          <p:nvSpPr>
            <p:cNvPr id="17" name="Rectangle: Rounded Corners 16">
              <a:extLst>
                <a:ext uri="{FF2B5EF4-FFF2-40B4-BE49-F238E27FC236}">
                  <a16:creationId xmlns:a16="http://schemas.microsoft.com/office/drawing/2014/main" id="{C0E89685-0C56-823A-F41A-8AEAD9FB0AF2}"/>
                </a:ext>
              </a:extLst>
            </p:cNvPr>
            <p:cNvSpPr/>
            <p:nvPr/>
          </p:nvSpPr>
          <p:spPr>
            <a:xfrm>
              <a:off x="571500" y="1076326"/>
              <a:ext cx="2314575" cy="2181224"/>
            </a:xfrm>
            <a:prstGeom prst="roundRect">
              <a:avLst>
                <a:gd name="adj" fmla="val 8807"/>
              </a:avLst>
            </a:prstGeom>
            <a:solidFill>
              <a:schemeClr val="tx2">
                <a:lumMod val="90000"/>
                <a:lumOff val="1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B9CB5A62-FF32-A0C2-AAD1-B800591E3BD5}"/>
                </a:ext>
              </a:extLst>
            </p:cNvPr>
            <p:cNvSpPr/>
            <p:nvPr/>
          </p:nvSpPr>
          <p:spPr>
            <a:xfrm>
              <a:off x="704850" y="1228725"/>
              <a:ext cx="952500" cy="885825"/>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D2F631B0-46CC-6EEB-FD39-AFBD94A42C8B}"/>
                </a:ext>
              </a:extLst>
            </p:cNvPr>
            <p:cNvSpPr/>
            <p:nvPr/>
          </p:nvSpPr>
          <p:spPr>
            <a:xfrm>
              <a:off x="1771650" y="1228724"/>
              <a:ext cx="952500" cy="885825"/>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ABA1F8EC-FED8-3A26-A4EC-A6D095804368}"/>
                </a:ext>
              </a:extLst>
            </p:cNvPr>
            <p:cNvSpPr/>
            <p:nvPr/>
          </p:nvSpPr>
          <p:spPr>
            <a:xfrm>
              <a:off x="704850" y="2219324"/>
              <a:ext cx="952500" cy="885825"/>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D7F58028-89C1-E0B6-32DD-2090478B1C42}"/>
                </a:ext>
              </a:extLst>
            </p:cNvPr>
            <p:cNvSpPr/>
            <p:nvPr/>
          </p:nvSpPr>
          <p:spPr>
            <a:xfrm>
              <a:off x="1781175" y="2219324"/>
              <a:ext cx="952500" cy="885825"/>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grpSp>
      <p:grpSp>
        <p:nvGrpSpPr>
          <p:cNvPr id="22" name="Group 21">
            <a:extLst>
              <a:ext uri="{FF2B5EF4-FFF2-40B4-BE49-F238E27FC236}">
                <a16:creationId xmlns:a16="http://schemas.microsoft.com/office/drawing/2014/main" id="{CB89EA13-AD1D-4510-827C-AA56A21AB225}"/>
              </a:ext>
            </a:extLst>
          </p:cNvPr>
          <p:cNvGrpSpPr/>
          <p:nvPr/>
        </p:nvGrpSpPr>
        <p:grpSpPr>
          <a:xfrm>
            <a:off x="9135328" y="3598727"/>
            <a:ext cx="785068" cy="777930"/>
            <a:chOff x="571500" y="1076326"/>
            <a:chExt cx="2314575" cy="2181224"/>
          </a:xfrm>
        </p:grpSpPr>
        <p:sp>
          <p:nvSpPr>
            <p:cNvPr id="23" name="Rectangle: Rounded Corners 22">
              <a:extLst>
                <a:ext uri="{FF2B5EF4-FFF2-40B4-BE49-F238E27FC236}">
                  <a16:creationId xmlns:a16="http://schemas.microsoft.com/office/drawing/2014/main" id="{67A81D39-1A1B-2B64-4926-CB265132490D}"/>
                </a:ext>
              </a:extLst>
            </p:cNvPr>
            <p:cNvSpPr/>
            <p:nvPr/>
          </p:nvSpPr>
          <p:spPr>
            <a:xfrm>
              <a:off x="571500" y="1076326"/>
              <a:ext cx="2314575" cy="2181224"/>
            </a:xfrm>
            <a:prstGeom prst="roundRect">
              <a:avLst>
                <a:gd name="adj" fmla="val 8807"/>
              </a:avLst>
            </a:prstGeom>
            <a:solidFill>
              <a:schemeClr val="tx2">
                <a:lumMod val="90000"/>
                <a:lumOff val="1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400378E2-AED6-EF8D-64C0-A8785BB971C5}"/>
                </a:ext>
              </a:extLst>
            </p:cNvPr>
            <p:cNvSpPr/>
            <p:nvPr/>
          </p:nvSpPr>
          <p:spPr>
            <a:xfrm>
              <a:off x="704850" y="1228725"/>
              <a:ext cx="952500" cy="885825"/>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B49F109F-B63C-ECB3-8A65-937DFD05FF87}"/>
                </a:ext>
              </a:extLst>
            </p:cNvPr>
            <p:cNvSpPr/>
            <p:nvPr/>
          </p:nvSpPr>
          <p:spPr>
            <a:xfrm>
              <a:off x="1771650" y="1228724"/>
              <a:ext cx="952500" cy="885825"/>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41357905-CFCD-5A5D-7FCB-0F36915207FC}"/>
                </a:ext>
              </a:extLst>
            </p:cNvPr>
            <p:cNvSpPr/>
            <p:nvPr/>
          </p:nvSpPr>
          <p:spPr>
            <a:xfrm>
              <a:off x="704850" y="2219324"/>
              <a:ext cx="952500" cy="885825"/>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765A46F9-03DE-FDEE-5981-C0D337D89478}"/>
                </a:ext>
              </a:extLst>
            </p:cNvPr>
            <p:cNvSpPr/>
            <p:nvPr/>
          </p:nvSpPr>
          <p:spPr>
            <a:xfrm>
              <a:off x="1781175" y="2219324"/>
              <a:ext cx="952500" cy="885825"/>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grpSp>
      <p:sp>
        <p:nvSpPr>
          <p:cNvPr id="28" name="Arrow: Right 27">
            <a:extLst>
              <a:ext uri="{FF2B5EF4-FFF2-40B4-BE49-F238E27FC236}">
                <a16:creationId xmlns:a16="http://schemas.microsoft.com/office/drawing/2014/main" id="{009E8BF0-DB79-BA07-1BFB-BD3F53BCA4E8}"/>
              </a:ext>
            </a:extLst>
          </p:cNvPr>
          <p:cNvSpPr/>
          <p:nvPr/>
        </p:nvSpPr>
        <p:spPr>
          <a:xfrm>
            <a:off x="9836514" y="1543691"/>
            <a:ext cx="403337" cy="317686"/>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577F1AFA-48A7-6EA2-3A18-11905B668A77}"/>
              </a:ext>
            </a:extLst>
          </p:cNvPr>
          <p:cNvSpPr txBox="1"/>
          <p:nvPr/>
        </p:nvSpPr>
        <p:spPr>
          <a:xfrm>
            <a:off x="9089962" y="2286000"/>
            <a:ext cx="2421251" cy="581698"/>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GB" sz="2100" kern="1200" dirty="0">
                <a:solidFill>
                  <a:schemeClr val="accent4"/>
                </a:solidFill>
                <a:latin typeface="+mn-lt"/>
                <a:ea typeface="+mn-ea"/>
                <a:cs typeface="+mn-cs"/>
              </a:rPr>
              <a:t>NPU tech is coming to GPUs… </a:t>
            </a:r>
          </a:p>
        </p:txBody>
      </p:sp>
      <p:sp>
        <p:nvSpPr>
          <p:cNvPr id="30" name="TextBox 29">
            <a:extLst>
              <a:ext uri="{FF2B5EF4-FFF2-40B4-BE49-F238E27FC236}">
                <a16:creationId xmlns:a16="http://schemas.microsoft.com/office/drawing/2014/main" id="{74C71AF2-F32E-3E5C-1E8B-7496AB35076E}"/>
              </a:ext>
            </a:extLst>
          </p:cNvPr>
          <p:cNvSpPr txBox="1"/>
          <p:nvPr/>
        </p:nvSpPr>
        <p:spPr>
          <a:xfrm>
            <a:off x="9135328" y="4732611"/>
            <a:ext cx="2421251" cy="872547"/>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GB" sz="2100" dirty="0">
                <a:solidFill>
                  <a:schemeClr val="accent4"/>
                </a:solidFill>
                <a:latin typeface="+mn-lt"/>
                <a:ea typeface="+mn-ea"/>
              </a:rPr>
              <a:t>…and GPU</a:t>
            </a:r>
            <a:r>
              <a:rPr lang="en-GB" sz="2100" kern="1200" dirty="0">
                <a:solidFill>
                  <a:schemeClr val="accent4"/>
                </a:solidFill>
                <a:latin typeface="+mn-lt"/>
                <a:ea typeface="+mn-ea"/>
                <a:cs typeface="+mn-cs"/>
              </a:rPr>
              <a:t> tech is evolving to be more like NPUs</a:t>
            </a:r>
          </a:p>
        </p:txBody>
      </p:sp>
      <p:pic>
        <p:nvPicPr>
          <p:cNvPr id="31" name="Picture 30">
            <a:extLst>
              <a:ext uri="{FF2B5EF4-FFF2-40B4-BE49-F238E27FC236}">
                <a16:creationId xmlns:a16="http://schemas.microsoft.com/office/drawing/2014/main" id="{8A0FC717-B583-5123-7CC2-3CF3BE204D50}"/>
              </a:ext>
            </a:extLst>
          </p:cNvPr>
          <p:cNvPicPr>
            <a:picLocks noChangeAspect="1"/>
          </p:cNvPicPr>
          <p:nvPr/>
        </p:nvPicPr>
        <p:blipFill>
          <a:blip r:embed="rId3">
            <a:alphaModFix/>
          </a:blip>
          <a:stretch>
            <a:fillRect/>
          </a:stretch>
        </p:blipFill>
        <p:spPr>
          <a:xfrm>
            <a:off x="9758497" y="0"/>
            <a:ext cx="2433503" cy="527686"/>
          </a:xfrm>
          <a:prstGeom prst="rect">
            <a:avLst/>
          </a:prstGeom>
        </p:spPr>
      </p:pic>
      <p:sp>
        <p:nvSpPr>
          <p:cNvPr id="32" name="Arrow: Right 31">
            <a:extLst>
              <a:ext uri="{FF2B5EF4-FFF2-40B4-BE49-F238E27FC236}">
                <a16:creationId xmlns:a16="http://schemas.microsoft.com/office/drawing/2014/main" id="{057FA423-30AD-FD15-05F0-C48BD8F20177}"/>
              </a:ext>
            </a:extLst>
          </p:cNvPr>
          <p:cNvSpPr/>
          <p:nvPr/>
        </p:nvSpPr>
        <p:spPr>
          <a:xfrm>
            <a:off x="9959165" y="3861425"/>
            <a:ext cx="403337" cy="317686"/>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5286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11" end="11"/>
                                            </p:txEl>
                                          </p:spTgt>
                                        </p:tgtEl>
                                        <p:attrNameLst>
                                          <p:attrName>style.visibility</p:attrName>
                                        </p:attrNameLst>
                                      </p:cBhvr>
                                      <p:to>
                                        <p:strVal val="visible"/>
                                      </p:to>
                                    </p:set>
                                    <p:animEffect transition="in" filter="fade">
                                      <p:cBhvr>
                                        <p:cTn id="3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0" grpId="0"/>
      <p:bldP spid="3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D540-EBC0-6DAC-47C7-EF9E2D0330D0}"/>
              </a:ext>
            </a:extLst>
          </p:cNvPr>
          <p:cNvSpPr>
            <a:spLocks noGrp="1"/>
          </p:cNvSpPr>
          <p:nvPr>
            <p:ph type="title"/>
          </p:nvPr>
        </p:nvSpPr>
        <p:spPr/>
        <p:txBody>
          <a:bodyPr/>
          <a:lstStyle/>
          <a:p>
            <a:r>
              <a:rPr lang="en-GB" dirty="0"/>
              <a:t>Cooperative matrix</a:t>
            </a:r>
          </a:p>
        </p:txBody>
      </p:sp>
      <p:sp>
        <p:nvSpPr>
          <p:cNvPr id="3" name="Content Placeholder 2">
            <a:extLst>
              <a:ext uri="{FF2B5EF4-FFF2-40B4-BE49-F238E27FC236}">
                <a16:creationId xmlns:a16="http://schemas.microsoft.com/office/drawing/2014/main" id="{8D745AE6-EDC0-F2E3-5FAF-4ADFE01DEC63}"/>
              </a:ext>
            </a:extLst>
          </p:cNvPr>
          <p:cNvSpPr>
            <a:spLocks noGrp="1"/>
          </p:cNvSpPr>
          <p:nvPr>
            <p:ph idx="1"/>
          </p:nvPr>
        </p:nvSpPr>
        <p:spPr/>
        <p:txBody>
          <a:bodyPr/>
          <a:lstStyle/>
          <a:p>
            <a:r>
              <a:rPr lang="en-GB" dirty="0">
                <a:solidFill>
                  <a:schemeClr val="accent5"/>
                </a:solidFill>
              </a:rPr>
              <a:t>My position: This is not yet a suitable API for the future</a:t>
            </a:r>
          </a:p>
          <a:p>
            <a:endParaRPr lang="en-GB" dirty="0"/>
          </a:p>
          <a:p>
            <a:r>
              <a:rPr lang="en-GB" dirty="0"/>
              <a:t>Strong points</a:t>
            </a:r>
          </a:p>
          <a:p>
            <a:pPr lvl="1"/>
            <a:r>
              <a:rPr lang="en-GB" dirty="0"/>
              <a:t>Better than baseline performance</a:t>
            </a:r>
          </a:p>
          <a:p>
            <a:pPr lvl="1"/>
            <a:r>
              <a:rPr lang="en-GB" dirty="0"/>
              <a:t>Available everywhere – obvious target for </a:t>
            </a:r>
            <a:r>
              <a:rPr lang="en-GB" dirty="0" err="1"/>
              <a:t>WebGPU</a:t>
            </a:r>
            <a:endParaRPr lang="en-GB" dirty="0"/>
          </a:p>
          <a:p>
            <a:pPr lvl="1"/>
            <a:endParaRPr lang="en-GB" dirty="0"/>
          </a:p>
          <a:p>
            <a:pPr lvl="1"/>
            <a:endParaRPr lang="en-GB" dirty="0"/>
          </a:p>
          <a:p>
            <a:r>
              <a:rPr lang="en-GB" dirty="0"/>
              <a:t>But</a:t>
            </a:r>
          </a:p>
          <a:p>
            <a:pPr lvl="1"/>
            <a:r>
              <a:rPr lang="en-GB" dirty="0"/>
              <a:t>Too explicit – won’t cover NPU-like approaches</a:t>
            </a:r>
          </a:p>
          <a:p>
            <a:pPr lvl="1"/>
            <a:r>
              <a:rPr lang="en-GB" dirty="0"/>
              <a:t>Will fail to scale up without further changes</a:t>
            </a:r>
          </a:p>
          <a:p>
            <a:pPr lvl="1"/>
            <a:endParaRPr lang="en-GB" dirty="0"/>
          </a:p>
          <a:p>
            <a:r>
              <a:rPr lang="en-GB" dirty="0"/>
              <a:t>We need a runs-everywhere API</a:t>
            </a:r>
          </a:p>
          <a:p>
            <a:pPr marL="506095" lvl="1" indent="0">
              <a:buNone/>
            </a:pPr>
            <a:endParaRPr lang="en-GB" dirty="0"/>
          </a:p>
          <a:p>
            <a:r>
              <a:rPr lang="en-GB" dirty="0"/>
              <a:t>There may be more than one API for AI on GPUs</a:t>
            </a:r>
          </a:p>
        </p:txBody>
      </p:sp>
      <p:pic>
        <p:nvPicPr>
          <p:cNvPr id="4" name="Picture 3">
            <a:extLst>
              <a:ext uri="{FF2B5EF4-FFF2-40B4-BE49-F238E27FC236}">
                <a16:creationId xmlns:a16="http://schemas.microsoft.com/office/drawing/2014/main" id="{523FB738-CCC8-4163-D229-0DC3320564C2}"/>
              </a:ext>
            </a:extLst>
          </p:cNvPr>
          <p:cNvPicPr>
            <a:picLocks noChangeAspect="1"/>
          </p:cNvPicPr>
          <p:nvPr/>
        </p:nvPicPr>
        <p:blipFill>
          <a:blip r:embed="rId3">
            <a:alphaModFix/>
          </a:blip>
          <a:stretch>
            <a:fillRect/>
          </a:stretch>
        </p:blipFill>
        <p:spPr>
          <a:xfrm>
            <a:off x="9758497" y="0"/>
            <a:ext cx="2433503" cy="527686"/>
          </a:xfrm>
          <a:prstGeom prst="rect">
            <a:avLst/>
          </a:prstGeom>
        </p:spPr>
      </p:pic>
    </p:spTree>
    <p:extLst>
      <p:ext uri="{BB962C8B-B14F-4D97-AF65-F5344CB8AC3E}">
        <p14:creationId xmlns:p14="http://schemas.microsoft.com/office/powerpoint/2010/main" val="33121722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B1CE4B5-FE90-C002-2793-487BE28B1647}"/>
              </a:ext>
            </a:extLst>
          </p:cNvPr>
          <p:cNvSpPr/>
          <p:nvPr/>
        </p:nvSpPr>
        <p:spPr>
          <a:xfrm>
            <a:off x="864973" y="4003589"/>
            <a:ext cx="10070757" cy="939114"/>
          </a:xfrm>
          <a:prstGeom prst="rect">
            <a:avLst/>
          </a:prstGeom>
          <a:noFill/>
          <a:ln>
            <a:solidFill>
              <a:schemeClr val="accent4"/>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08DDFD-E2A1-B7BC-3A62-35BCB6CD1385}"/>
              </a:ext>
            </a:extLst>
          </p:cNvPr>
          <p:cNvSpPr>
            <a:spLocks noGrp="1"/>
          </p:cNvSpPr>
          <p:nvPr>
            <p:ph type="title"/>
          </p:nvPr>
        </p:nvSpPr>
        <p:spPr/>
        <p:txBody>
          <a:bodyPr/>
          <a:lstStyle/>
          <a:p>
            <a:r>
              <a:rPr lang="en-GB" dirty="0" err="1"/>
              <a:t>data_graph</a:t>
            </a:r>
            <a:r>
              <a:rPr lang="en-GB" dirty="0"/>
              <a:t> and SPIR-V TOSA</a:t>
            </a:r>
          </a:p>
        </p:txBody>
      </p:sp>
      <p:sp>
        <p:nvSpPr>
          <p:cNvPr id="3" name="Content Placeholder 2">
            <a:extLst>
              <a:ext uri="{FF2B5EF4-FFF2-40B4-BE49-F238E27FC236}">
                <a16:creationId xmlns:a16="http://schemas.microsoft.com/office/drawing/2014/main" id="{8A42BCEB-1DE3-01A5-7A67-5EC85CA30687}"/>
              </a:ext>
            </a:extLst>
          </p:cNvPr>
          <p:cNvSpPr>
            <a:spLocks noGrp="1"/>
          </p:cNvSpPr>
          <p:nvPr>
            <p:ph idx="1"/>
          </p:nvPr>
        </p:nvSpPr>
        <p:spPr/>
        <p:txBody>
          <a:bodyPr/>
          <a:lstStyle/>
          <a:p>
            <a:r>
              <a:rPr lang="en-GB" dirty="0">
                <a:solidFill>
                  <a:schemeClr val="accent5"/>
                </a:solidFill>
              </a:rPr>
              <a:t>Dispatch-level granularity </a:t>
            </a:r>
            <a:r>
              <a:rPr lang="en-GB" dirty="0"/>
              <a:t>– natural choice for NPU-like approaches</a:t>
            </a:r>
          </a:p>
          <a:p>
            <a:endParaRPr lang="en-GB" dirty="0"/>
          </a:p>
          <a:p>
            <a:r>
              <a:rPr lang="en-GB" dirty="0"/>
              <a:t>“Like a compute shader” for compile-dispatch-sync, using common resource types</a:t>
            </a:r>
          </a:p>
          <a:p>
            <a:endParaRPr lang="en-GB" dirty="0"/>
          </a:p>
          <a:p>
            <a:r>
              <a:rPr lang="en-GB" dirty="0"/>
              <a:t>Builds around an </a:t>
            </a:r>
            <a:r>
              <a:rPr lang="en-GB" dirty="0">
                <a:solidFill>
                  <a:schemeClr val="accent5"/>
                </a:solidFill>
              </a:rPr>
              <a:t>IR (SPIR-V TOSA)</a:t>
            </a:r>
            <a:r>
              <a:rPr lang="en-GB" dirty="0"/>
              <a:t>, rather than C-API</a:t>
            </a:r>
          </a:p>
          <a:p>
            <a:endParaRPr lang="en-GB" dirty="0"/>
          </a:p>
          <a:p>
            <a:r>
              <a:rPr lang="en-GB" dirty="0">
                <a:solidFill>
                  <a:schemeClr val="accent4"/>
                </a:solidFill>
              </a:rPr>
              <a:t>A deployment path from </a:t>
            </a:r>
            <a:r>
              <a:rPr lang="en-GB" dirty="0" err="1">
                <a:solidFill>
                  <a:schemeClr val="accent4"/>
                </a:solidFill>
              </a:rPr>
              <a:t>pytorch</a:t>
            </a:r>
            <a:r>
              <a:rPr lang="en-GB" dirty="0">
                <a:solidFill>
                  <a:schemeClr val="accent4"/>
                </a:solidFill>
              </a:rPr>
              <a:t>!</a:t>
            </a:r>
          </a:p>
          <a:p>
            <a:pPr lvl="1"/>
            <a:endParaRPr lang="en-GB" dirty="0"/>
          </a:p>
          <a:p>
            <a:endParaRPr lang="en-GB" dirty="0"/>
          </a:p>
          <a:p>
            <a:pPr marL="0" indent="0">
              <a:buNone/>
            </a:pPr>
            <a:r>
              <a:rPr lang="en-GB" dirty="0"/>
              <a:t>	Very important to align with, and leverage from, AI developments beyond graphics</a:t>
            </a:r>
          </a:p>
          <a:p>
            <a:endParaRPr lang="en-GB" dirty="0"/>
          </a:p>
          <a:p>
            <a:endParaRPr lang="en-GB" dirty="0"/>
          </a:p>
          <a:p>
            <a:endParaRPr lang="en-GB" dirty="0"/>
          </a:p>
          <a:p>
            <a:endParaRPr lang="en-GB" dirty="0"/>
          </a:p>
          <a:p>
            <a:endParaRPr lang="en-GB" dirty="0"/>
          </a:p>
          <a:p>
            <a:endParaRPr lang="en-GB" dirty="0"/>
          </a:p>
          <a:p>
            <a:endParaRPr lang="en-GB" dirty="0"/>
          </a:p>
        </p:txBody>
      </p:sp>
      <p:pic>
        <p:nvPicPr>
          <p:cNvPr id="4" name="Picture 3">
            <a:extLst>
              <a:ext uri="{FF2B5EF4-FFF2-40B4-BE49-F238E27FC236}">
                <a16:creationId xmlns:a16="http://schemas.microsoft.com/office/drawing/2014/main" id="{F0854049-9500-87E3-FDFE-8F284D4E3F7E}"/>
              </a:ext>
            </a:extLst>
          </p:cNvPr>
          <p:cNvPicPr>
            <a:picLocks noChangeAspect="1"/>
          </p:cNvPicPr>
          <p:nvPr/>
        </p:nvPicPr>
        <p:blipFill>
          <a:blip r:embed="rId3">
            <a:alphaModFix/>
          </a:blip>
          <a:stretch>
            <a:fillRect/>
          </a:stretch>
        </p:blipFill>
        <p:spPr>
          <a:xfrm>
            <a:off x="9758497" y="0"/>
            <a:ext cx="2433503" cy="527686"/>
          </a:xfrm>
          <a:prstGeom prst="rect">
            <a:avLst/>
          </a:prstGeom>
        </p:spPr>
      </p:pic>
    </p:spTree>
    <p:extLst>
      <p:ext uri="{BB962C8B-B14F-4D97-AF65-F5344CB8AC3E}">
        <p14:creationId xmlns:p14="http://schemas.microsoft.com/office/powerpoint/2010/main" val="3084826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1539E-3898-C0DE-3C48-B4ECD3B010A3}"/>
              </a:ext>
            </a:extLst>
          </p:cNvPr>
          <p:cNvSpPr>
            <a:spLocks noGrp="1"/>
          </p:cNvSpPr>
          <p:nvPr>
            <p:ph type="title"/>
          </p:nvPr>
        </p:nvSpPr>
        <p:spPr/>
        <p:txBody>
          <a:bodyPr/>
          <a:lstStyle/>
          <a:p>
            <a:r>
              <a:rPr lang="en-US" dirty="0"/>
              <a:t>What else could we have discussed?</a:t>
            </a:r>
          </a:p>
        </p:txBody>
      </p:sp>
      <p:sp>
        <p:nvSpPr>
          <p:cNvPr id="3" name="Content Placeholder 2">
            <a:extLst>
              <a:ext uri="{FF2B5EF4-FFF2-40B4-BE49-F238E27FC236}">
                <a16:creationId xmlns:a16="http://schemas.microsoft.com/office/drawing/2014/main" id="{4BF28E6F-DCBF-5FB6-38E9-DD95BE90EA34}"/>
              </a:ext>
            </a:extLst>
          </p:cNvPr>
          <p:cNvSpPr>
            <a:spLocks noGrp="1"/>
          </p:cNvSpPr>
          <p:nvPr>
            <p:ph idx="1"/>
          </p:nvPr>
        </p:nvSpPr>
        <p:spPr/>
        <p:txBody>
          <a:bodyPr>
            <a:normAutofit/>
          </a:bodyPr>
          <a:lstStyle/>
          <a:p>
            <a:endParaRPr lang="en-US" sz="2400" dirty="0"/>
          </a:p>
          <a:p>
            <a:r>
              <a:rPr lang="en-US" sz="2400" dirty="0"/>
              <a:t>What other neural graphics use cases are viable?</a:t>
            </a:r>
          </a:p>
          <a:p>
            <a:endParaRPr lang="en-US" sz="2400" dirty="0"/>
          </a:p>
          <a:p>
            <a:r>
              <a:rPr lang="en-US" sz="2400" dirty="0"/>
              <a:t>Neural shading / </a:t>
            </a:r>
            <a:r>
              <a:rPr lang="en-US" sz="2400" dirty="0" err="1"/>
              <a:t>coop_vector</a:t>
            </a:r>
            <a:endParaRPr lang="en-US" sz="2400" dirty="0"/>
          </a:p>
          <a:p>
            <a:endParaRPr lang="en-US" sz="2400" dirty="0"/>
          </a:p>
          <a:p>
            <a:r>
              <a:rPr lang="en-US" sz="2400" dirty="0"/>
              <a:t>Gaussian splats / alternative scene representations</a:t>
            </a:r>
          </a:p>
          <a:p>
            <a:endParaRPr lang="en-US" sz="2400" dirty="0"/>
          </a:p>
          <a:p>
            <a:r>
              <a:rPr lang="en-US" sz="2400" dirty="0"/>
              <a:t>AI’s impact on the way we create / implement / debug graphics</a:t>
            </a:r>
          </a:p>
          <a:p>
            <a:endParaRPr lang="en-US" sz="2400" dirty="0"/>
          </a:p>
          <a:p>
            <a:pPr marL="0" indent="0">
              <a:buNone/>
            </a:pPr>
            <a:endParaRPr lang="en-US" sz="2400" dirty="0"/>
          </a:p>
          <a:p>
            <a:r>
              <a:rPr lang="en-US" sz="2400" dirty="0">
                <a:solidFill>
                  <a:schemeClr val="accent4"/>
                </a:solidFill>
              </a:rPr>
              <a:t>I look forward to hearing your thoughts throughout the rest of the conference!</a:t>
            </a:r>
          </a:p>
          <a:p>
            <a:endParaRPr lang="en-US" sz="2400" dirty="0"/>
          </a:p>
          <a:p>
            <a:endParaRPr lang="en-US" sz="2400" dirty="0"/>
          </a:p>
          <a:p>
            <a:endParaRPr lang="en-US" sz="2400" dirty="0"/>
          </a:p>
          <a:p>
            <a:endParaRPr lang="en-US" sz="2400" dirty="0"/>
          </a:p>
          <a:p>
            <a:endParaRPr lang="en-US" sz="2400" dirty="0"/>
          </a:p>
        </p:txBody>
      </p:sp>
      <p:pic>
        <p:nvPicPr>
          <p:cNvPr id="4" name="Picture 3">
            <a:extLst>
              <a:ext uri="{FF2B5EF4-FFF2-40B4-BE49-F238E27FC236}">
                <a16:creationId xmlns:a16="http://schemas.microsoft.com/office/drawing/2014/main" id="{FE5DD022-6382-087E-F113-7A71E8BD2B82}"/>
              </a:ext>
            </a:extLst>
          </p:cNvPr>
          <p:cNvPicPr>
            <a:picLocks noChangeAspect="1"/>
          </p:cNvPicPr>
          <p:nvPr/>
        </p:nvPicPr>
        <p:blipFill>
          <a:blip r:embed="rId2">
            <a:alphaModFix/>
          </a:blip>
          <a:stretch>
            <a:fillRect/>
          </a:stretch>
        </p:blipFill>
        <p:spPr>
          <a:xfrm>
            <a:off x="9758497" y="0"/>
            <a:ext cx="2433503" cy="527686"/>
          </a:xfrm>
          <a:prstGeom prst="rect">
            <a:avLst/>
          </a:prstGeom>
        </p:spPr>
      </p:pic>
    </p:spTree>
    <p:extLst>
      <p:ext uri="{BB962C8B-B14F-4D97-AF65-F5344CB8AC3E}">
        <p14:creationId xmlns:p14="http://schemas.microsoft.com/office/powerpoint/2010/main" val="16332736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ABFC82-C005-223B-4366-5F2216581FC7}"/>
              </a:ext>
            </a:extLst>
          </p:cNvPr>
          <p:cNvSpPr>
            <a:spLocks noGrp="1"/>
          </p:cNvSpPr>
          <p:nvPr>
            <p:ph sz="quarter" idx="19"/>
          </p:nvPr>
        </p:nvSpPr>
        <p:spPr/>
        <p:txBody>
          <a:bodyPr/>
          <a:lstStyle/>
          <a:p>
            <a:endParaRPr lang="en-GB" dirty="0"/>
          </a:p>
          <a:p>
            <a:endParaRPr lang="en-GB" dirty="0"/>
          </a:p>
          <a:p>
            <a:endParaRPr lang="en-GB" dirty="0"/>
          </a:p>
          <a:p>
            <a:r>
              <a:rPr lang="en-GB" dirty="0"/>
              <a:t>Jasper Bekker</a:t>
            </a:r>
          </a:p>
          <a:p>
            <a:r>
              <a:rPr lang="en-GB" dirty="0"/>
              <a:t>Matthaus </a:t>
            </a:r>
            <a:r>
              <a:rPr lang="en-GB" dirty="0" err="1"/>
              <a:t>Chajdas</a:t>
            </a:r>
            <a:endParaRPr lang="en-GB" dirty="0"/>
          </a:p>
          <a:p>
            <a:r>
              <a:rPr lang="en-GB" dirty="0"/>
              <a:t>Jan-Harald Fredriksen</a:t>
            </a:r>
          </a:p>
          <a:p>
            <a:r>
              <a:rPr lang="en-GB" dirty="0"/>
              <a:t>Liam O’Neil</a:t>
            </a:r>
          </a:p>
          <a:p>
            <a:endParaRPr lang="en-GB" dirty="0"/>
          </a:p>
          <a:p>
            <a:endParaRPr lang="en-GB" dirty="0"/>
          </a:p>
          <a:p>
            <a:endParaRPr lang="en-GB" dirty="0"/>
          </a:p>
        </p:txBody>
      </p:sp>
      <p:sp>
        <p:nvSpPr>
          <p:cNvPr id="7" name="Content Placeholder 6">
            <a:extLst>
              <a:ext uri="{FF2B5EF4-FFF2-40B4-BE49-F238E27FC236}">
                <a16:creationId xmlns:a16="http://schemas.microsoft.com/office/drawing/2014/main" id="{B2F99080-69EA-286F-7694-2F9E9384FC4C}"/>
              </a:ext>
            </a:extLst>
          </p:cNvPr>
          <p:cNvSpPr>
            <a:spLocks noGrp="1"/>
          </p:cNvSpPr>
          <p:nvPr>
            <p:ph sz="quarter" idx="21"/>
          </p:nvPr>
        </p:nvSpPr>
        <p:spPr/>
        <p:txBody>
          <a:bodyPr/>
          <a:lstStyle/>
          <a:p>
            <a:r>
              <a:rPr lang="en-US" dirty="0"/>
              <a:t>Lessons learned from the evolution, and landing of, technology into graphics APIs</a:t>
            </a:r>
          </a:p>
          <a:p>
            <a:endParaRPr lang="en-US" dirty="0"/>
          </a:p>
          <a:p>
            <a:r>
              <a:rPr lang="en-US" dirty="0"/>
              <a:t>A future beyond triangles</a:t>
            </a:r>
          </a:p>
          <a:p>
            <a:endParaRPr lang="en-US" dirty="0"/>
          </a:p>
          <a:p>
            <a:r>
              <a:rPr lang="en-US" dirty="0"/>
              <a:t>The incoming impacts of AI on graphics, the importance of NPU-like designs and API challenges</a:t>
            </a:r>
          </a:p>
        </p:txBody>
      </p:sp>
      <p:sp>
        <p:nvSpPr>
          <p:cNvPr id="2" name="Title 1">
            <a:extLst>
              <a:ext uri="{FF2B5EF4-FFF2-40B4-BE49-F238E27FC236}">
                <a16:creationId xmlns:a16="http://schemas.microsoft.com/office/drawing/2014/main" id="{DF83D3ED-CCCC-F94F-FFE3-3D8418608D88}"/>
              </a:ext>
            </a:extLst>
          </p:cNvPr>
          <p:cNvSpPr>
            <a:spLocks noGrp="1"/>
          </p:cNvSpPr>
          <p:nvPr>
            <p:ph type="title"/>
          </p:nvPr>
        </p:nvSpPr>
        <p:spPr/>
        <p:txBody>
          <a:bodyPr/>
          <a:lstStyle/>
          <a:p>
            <a:r>
              <a:rPr lang="en-GB" dirty="0"/>
              <a:t>Thanks! Q&amp;A?</a:t>
            </a:r>
          </a:p>
        </p:txBody>
      </p:sp>
      <p:sp>
        <p:nvSpPr>
          <p:cNvPr id="5" name="Text Placeholder 4">
            <a:extLst>
              <a:ext uri="{FF2B5EF4-FFF2-40B4-BE49-F238E27FC236}">
                <a16:creationId xmlns:a16="http://schemas.microsoft.com/office/drawing/2014/main" id="{7FD4F152-BB87-113B-12E2-2F465F93D4B0}"/>
              </a:ext>
            </a:extLst>
          </p:cNvPr>
          <p:cNvSpPr>
            <a:spLocks noGrp="1"/>
          </p:cNvSpPr>
          <p:nvPr>
            <p:ph type="body" sz="quarter" idx="13"/>
          </p:nvPr>
        </p:nvSpPr>
        <p:spPr/>
        <p:txBody>
          <a:bodyPr/>
          <a:lstStyle/>
          <a:p>
            <a:endParaRPr lang="en-US"/>
          </a:p>
        </p:txBody>
      </p:sp>
      <p:sp>
        <p:nvSpPr>
          <p:cNvPr id="8" name="Text Placeholder 7">
            <a:extLst>
              <a:ext uri="{FF2B5EF4-FFF2-40B4-BE49-F238E27FC236}">
                <a16:creationId xmlns:a16="http://schemas.microsoft.com/office/drawing/2014/main" id="{DB8DE45A-AEFD-5AC2-F9CB-E3C768B5C27A}"/>
              </a:ext>
            </a:extLst>
          </p:cNvPr>
          <p:cNvSpPr>
            <a:spLocks noGrp="1"/>
          </p:cNvSpPr>
          <p:nvPr>
            <p:ph type="body" sz="quarter" idx="22"/>
          </p:nvPr>
        </p:nvSpPr>
        <p:spPr/>
        <p:txBody>
          <a:bodyPr/>
          <a:lstStyle/>
          <a:p>
            <a:r>
              <a:rPr lang="en-US" dirty="0"/>
              <a:t>Things we touched on</a:t>
            </a:r>
          </a:p>
        </p:txBody>
      </p:sp>
      <p:sp>
        <p:nvSpPr>
          <p:cNvPr id="6" name="Text Placeholder 5">
            <a:extLst>
              <a:ext uri="{FF2B5EF4-FFF2-40B4-BE49-F238E27FC236}">
                <a16:creationId xmlns:a16="http://schemas.microsoft.com/office/drawing/2014/main" id="{756498A3-0AF9-6144-531B-69D1EB251EED}"/>
              </a:ext>
            </a:extLst>
          </p:cNvPr>
          <p:cNvSpPr>
            <a:spLocks noGrp="1"/>
          </p:cNvSpPr>
          <p:nvPr>
            <p:ph type="body" sz="quarter" idx="16"/>
          </p:nvPr>
        </p:nvSpPr>
        <p:spPr/>
        <p:txBody>
          <a:bodyPr/>
          <a:lstStyle/>
          <a:p>
            <a:r>
              <a:rPr lang="en-US" dirty="0"/>
              <a:t>Thanks for the reviews / suggestions</a:t>
            </a:r>
          </a:p>
          <a:p>
            <a:endParaRPr lang="en-US" dirty="0"/>
          </a:p>
          <a:p>
            <a:r>
              <a:rPr lang="en-US" dirty="0"/>
              <a:t>Their views may differ from those expressed in this presentation</a:t>
            </a:r>
          </a:p>
        </p:txBody>
      </p:sp>
      <p:pic>
        <p:nvPicPr>
          <p:cNvPr id="4" name="Picture 3">
            <a:extLst>
              <a:ext uri="{FF2B5EF4-FFF2-40B4-BE49-F238E27FC236}">
                <a16:creationId xmlns:a16="http://schemas.microsoft.com/office/drawing/2014/main" id="{0EBF1D73-3ED4-DCDC-2399-237922FB302C}"/>
              </a:ext>
            </a:extLst>
          </p:cNvPr>
          <p:cNvPicPr>
            <a:picLocks noChangeAspect="1"/>
          </p:cNvPicPr>
          <p:nvPr/>
        </p:nvPicPr>
        <p:blipFill>
          <a:blip r:embed="rId2">
            <a:alphaModFix/>
          </a:blip>
          <a:stretch>
            <a:fillRect/>
          </a:stretch>
        </p:blipFill>
        <p:spPr>
          <a:xfrm>
            <a:off x="9758497" y="0"/>
            <a:ext cx="2433503" cy="527686"/>
          </a:xfrm>
          <a:prstGeom prst="rect">
            <a:avLst/>
          </a:prstGeom>
        </p:spPr>
      </p:pic>
    </p:spTree>
    <p:extLst>
      <p:ext uri="{BB962C8B-B14F-4D97-AF65-F5344CB8AC3E}">
        <p14:creationId xmlns:p14="http://schemas.microsoft.com/office/powerpoint/2010/main" val="279768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5956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0DCF-17A2-7F2E-DF74-92F92539CC98}"/>
              </a:ext>
            </a:extLst>
          </p:cNvPr>
          <p:cNvSpPr>
            <a:spLocks noGrp="1"/>
          </p:cNvSpPr>
          <p:nvPr>
            <p:ph type="title"/>
          </p:nvPr>
        </p:nvSpPr>
        <p:spPr/>
        <p:txBody>
          <a:bodyPr/>
          <a:lstStyle/>
          <a:p>
            <a:r>
              <a:rPr lang="en-GB" dirty="0"/>
              <a:t>A bit about my background (so you know my biases)</a:t>
            </a:r>
          </a:p>
        </p:txBody>
      </p:sp>
      <p:sp>
        <p:nvSpPr>
          <p:cNvPr id="3" name="Content Placeholder 2">
            <a:extLst>
              <a:ext uri="{FF2B5EF4-FFF2-40B4-BE49-F238E27FC236}">
                <a16:creationId xmlns:a16="http://schemas.microsoft.com/office/drawing/2014/main" id="{BEC48D6D-E0C2-6FFD-FD59-18F8502FE21B}"/>
              </a:ext>
            </a:extLst>
          </p:cNvPr>
          <p:cNvSpPr>
            <a:spLocks noGrp="1"/>
          </p:cNvSpPr>
          <p:nvPr>
            <p:ph idx="1"/>
          </p:nvPr>
        </p:nvSpPr>
        <p:spPr/>
        <p:txBody>
          <a:bodyPr/>
          <a:lstStyle/>
          <a:p>
            <a:r>
              <a:rPr lang="en-GB" dirty="0"/>
              <a:t>Ex-Game developer (PC, PS2/3, Xbox360 era)</a:t>
            </a:r>
          </a:p>
          <a:p>
            <a:pPr lvl="1"/>
            <a:r>
              <a:rPr lang="en-GB" dirty="0"/>
              <a:t>Black &amp; White 2</a:t>
            </a:r>
          </a:p>
          <a:p>
            <a:r>
              <a:rPr lang="en-GB" dirty="0"/>
              <a:t>Ex-</a:t>
            </a:r>
            <a:r>
              <a:rPr lang="en-GB" dirty="0" err="1"/>
              <a:t>Geomerics</a:t>
            </a:r>
            <a:endParaRPr lang="en-GB" dirty="0"/>
          </a:p>
          <a:p>
            <a:pPr lvl="1"/>
            <a:r>
              <a:rPr lang="en-GB" dirty="0"/>
              <a:t>Enlighten</a:t>
            </a:r>
          </a:p>
          <a:p>
            <a:r>
              <a:rPr lang="en-GB" dirty="0">
                <a:solidFill>
                  <a:schemeClr val="accent5"/>
                </a:solidFill>
              </a:rPr>
              <a:t>12 years at Arm working on technology for mobile graphics</a:t>
            </a:r>
          </a:p>
          <a:p>
            <a:pPr lvl="1"/>
            <a:r>
              <a:rPr lang="en-GB" dirty="0"/>
              <a:t>On chip rendering techniques</a:t>
            </a:r>
          </a:p>
          <a:p>
            <a:pPr lvl="1"/>
            <a:r>
              <a:rPr lang="en-GB" dirty="0"/>
              <a:t>Various VR/AR technologies</a:t>
            </a:r>
          </a:p>
          <a:p>
            <a:pPr lvl="1"/>
            <a:r>
              <a:rPr lang="en-GB" dirty="0"/>
              <a:t>Future content trends and optimisations</a:t>
            </a:r>
          </a:p>
          <a:p>
            <a:pPr lvl="1"/>
            <a:r>
              <a:rPr lang="en-GB" dirty="0"/>
              <a:t>~5 years now on neural graphics / ML</a:t>
            </a:r>
          </a:p>
          <a:p>
            <a:endParaRPr lang="en-GB" dirty="0"/>
          </a:p>
          <a:p>
            <a:endParaRPr lang="en-GB" dirty="0"/>
          </a:p>
          <a:p>
            <a:r>
              <a:rPr lang="en-GB" dirty="0"/>
              <a:t>Biases:</a:t>
            </a:r>
          </a:p>
          <a:p>
            <a:r>
              <a:rPr lang="en-GB" dirty="0"/>
              <a:t>I work on Arm’s Mali / </a:t>
            </a:r>
            <a:r>
              <a:rPr lang="en-GB" dirty="0" err="1"/>
              <a:t>Immortalis</a:t>
            </a:r>
            <a:r>
              <a:rPr lang="en-GB" dirty="0"/>
              <a:t> GPU line – focus on Android-Vulkan</a:t>
            </a:r>
          </a:p>
          <a:p>
            <a:r>
              <a:rPr lang="en-GB" dirty="0">
                <a:solidFill>
                  <a:schemeClr val="accent5"/>
                </a:solidFill>
              </a:rPr>
              <a:t>I lead a GPU/ML technology project in Arm, bringing AI acceleration to GPUs</a:t>
            </a:r>
          </a:p>
          <a:p>
            <a:endParaRPr lang="en-GB" dirty="0"/>
          </a:p>
        </p:txBody>
      </p:sp>
      <p:pic>
        <p:nvPicPr>
          <p:cNvPr id="5" name="Picture 4">
            <a:extLst>
              <a:ext uri="{FF2B5EF4-FFF2-40B4-BE49-F238E27FC236}">
                <a16:creationId xmlns:a16="http://schemas.microsoft.com/office/drawing/2014/main" id="{BFC01E95-300D-BEF1-EBD6-924AB9B21306}"/>
              </a:ext>
            </a:extLst>
          </p:cNvPr>
          <p:cNvPicPr>
            <a:picLocks noChangeAspect="1"/>
          </p:cNvPicPr>
          <p:nvPr/>
        </p:nvPicPr>
        <p:blipFill>
          <a:blip r:embed="rId3"/>
          <a:stretch>
            <a:fillRect/>
          </a:stretch>
        </p:blipFill>
        <p:spPr>
          <a:xfrm>
            <a:off x="9438589" y="1577678"/>
            <a:ext cx="2286000" cy="3429000"/>
          </a:xfrm>
          <a:prstGeom prst="rect">
            <a:avLst/>
          </a:prstGeom>
        </p:spPr>
      </p:pic>
      <p:pic>
        <p:nvPicPr>
          <p:cNvPr id="4" name="Picture 3">
            <a:extLst>
              <a:ext uri="{FF2B5EF4-FFF2-40B4-BE49-F238E27FC236}">
                <a16:creationId xmlns:a16="http://schemas.microsoft.com/office/drawing/2014/main" id="{BA0D7226-95E3-3E37-D301-D0DE23D003AE}"/>
              </a:ext>
            </a:extLst>
          </p:cNvPr>
          <p:cNvPicPr>
            <a:picLocks noChangeAspect="1"/>
          </p:cNvPicPr>
          <p:nvPr/>
        </p:nvPicPr>
        <p:blipFill>
          <a:blip r:embed="rId4">
            <a:alphaModFix/>
          </a:blip>
          <a:stretch>
            <a:fillRect/>
          </a:stretch>
        </p:blipFill>
        <p:spPr>
          <a:xfrm>
            <a:off x="9758497" y="0"/>
            <a:ext cx="2433503" cy="527686"/>
          </a:xfrm>
          <a:prstGeom prst="rect">
            <a:avLst/>
          </a:prstGeom>
        </p:spPr>
      </p:pic>
    </p:spTree>
    <p:extLst>
      <p:ext uri="{BB962C8B-B14F-4D97-AF65-F5344CB8AC3E}">
        <p14:creationId xmlns:p14="http://schemas.microsoft.com/office/powerpoint/2010/main" val="15899991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9162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5F83E5D1-CC87-983F-10FB-7DC968778B2A}"/>
              </a:ext>
            </a:extLst>
          </p:cNvPr>
          <p:cNvSpPr>
            <a:spLocks noGrp="1"/>
          </p:cNvSpPr>
          <p:nvPr>
            <p:ph type="title"/>
          </p:nvPr>
        </p:nvSpPr>
        <p:spPr>
          <a:xfrm>
            <a:off x="334963" y="416095"/>
            <a:ext cx="5761037" cy="2067993"/>
          </a:xfrm>
        </p:spPr>
        <p:txBody>
          <a:bodyPr/>
          <a:lstStyle/>
          <a:p>
            <a:r>
              <a:rPr lang="en-GB" dirty="0"/>
              <a:t>API development</a:t>
            </a:r>
          </a:p>
        </p:txBody>
      </p:sp>
      <p:pic>
        <p:nvPicPr>
          <p:cNvPr id="3" name="Picture 2">
            <a:extLst>
              <a:ext uri="{FF2B5EF4-FFF2-40B4-BE49-F238E27FC236}">
                <a16:creationId xmlns:a16="http://schemas.microsoft.com/office/drawing/2014/main" id="{32562D37-8BFD-759E-9AAB-0A2185766AC3}"/>
              </a:ext>
            </a:extLst>
          </p:cNvPr>
          <p:cNvPicPr>
            <a:picLocks noChangeAspect="1"/>
          </p:cNvPicPr>
          <p:nvPr/>
        </p:nvPicPr>
        <p:blipFill>
          <a:blip r:embed="rId3">
            <a:alphaModFix/>
          </a:blip>
          <a:stretch>
            <a:fillRect/>
          </a:stretch>
        </p:blipFill>
        <p:spPr>
          <a:xfrm>
            <a:off x="9758497" y="0"/>
            <a:ext cx="2433503" cy="527686"/>
          </a:xfrm>
          <a:prstGeom prst="rect">
            <a:avLst/>
          </a:prstGeom>
        </p:spPr>
      </p:pic>
      <p:pic>
        <p:nvPicPr>
          <p:cNvPr id="10" name="Picture 2">
            <a:extLst>
              <a:ext uri="{FF2B5EF4-FFF2-40B4-BE49-F238E27FC236}">
                <a16:creationId xmlns:a16="http://schemas.microsoft.com/office/drawing/2014/main" id="{F2C9D3A1-6B2E-C4A8-1AD6-278465BB48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631" y="2533101"/>
            <a:ext cx="2942303" cy="9807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ome | Vulkan | Cross platform 3D Graphics">
            <a:extLst>
              <a:ext uri="{FF2B5EF4-FFF2-40B4-BE49-F238E27FC236}">
                <a16:creationId xmlns:a16="http://schemas.microsoft.com/office/drawing/2014/main" id="{52F8EA8F-5D2C-C9EE-32A2-6BAF9610A8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6027" y="1680841"/>
            <a:ext cx="3359946" cy="974618"/>
          </a:xfrm>
          <a:prstGeom prst="rect">
            <a:avLst/>
          </a:prstGeom>
          <a:noFill/>
          <a:extLst>
            <a:ext uri="{909E8E84-426E-40DD-AFC4-6F175D3DCCD1}">
              <a14:hiddenFill xmlns:a14="http://schemas.microsoft.com/office/drawing/2010/main">
                <a:solidFill>
                  <a:srgbClr val="FFFFFF"/>
                </a:solidFill>
              </a14:hiddenFill>
            </a:ext>
          </a:extLst>
        </p:spPr>
      </p:pic>
      <p:sp>
        <p:nvSpPr>
          <p:cNvPr id="12" name="Action Button: Help 11">
            <a:hlinkClick r:id="" action="ppaction://noaction" highlightClick="1"/>
            <a:extLst>
              <a:ext uri="{FF2B5EF4-FFF2-40B4-BE49-F238E27FC236}">
                <a16:creationId xmlns:a16="http://schemas.microsoft.com/office/drawing/2014/main" id="{DCF0C3B6-A69C-E5C0-B154-58FCFD849420}"/>
              </a:ext>
            </a:extLst>
          </p:cNvPr>
          <p:cNvSpPr/>
          <p:nvPr/>
        </p:nvSpPr>
        <p:spPr>
          <a:xfrm>
            <a:off x="9154024" y="1928028"/>
            <a:ext cx="2259570" cy="2106385"/>
          </a:xfrm>
          <a:prstGeom prst="actionButtonHelp">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13" name="Arrow: Right 12">
            <a:extLst>
              <a:ext uri="{FF2B5EF4-FFF2-40B4-BE49-F238E27FC236}">
                <a16:creationId xmlns:a16="http://schemas.microsoft.com/office/drawing/2014/main" id="{7F6E4C53-C9F9-8219-B8A5-E35122965879}"/>
              </a:ext>
            </a:extLst>
          </p:cNvPr>
          <p:cNvSpPr/>
          <p:nvPr/>
        </p:nvSpPr>
        <p:spPr>
          <a:xfrm>
            <a:off x="3725768" y="2891600"/>
            <a:ext cx="562708" cy="263769"/>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rrow: Right 13">
            <a:extLst>
              <a:ext uri="{FF2B5EF4-FFF2-40B4-BE49-F238E27FC236}">
                <a16:creationId xmlns:a16="http://schemas.microsoft.com/office/drawing/2014/main" id="{52260BDF-5885-2A49-CFD8-732F73F713B6}"/>
              </a:ext>
            </a:extLst>
          </p:cNvPr>
          <p:cNvSpPr/>
          <p:nvPr/>
        </p:nvSpPr>
        <p:spPr>
          <a:xfrm>
            <a:off x="8170669" y="2891600"/>
            <a:ext cx="562708" cy="263769"/>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AB03AD3B-2500-116F-BD73-1FC9E3EF89DE}"/>
              </a:ext>
            </a:extLst>
          </p:cNvPr>
          <p:cNvSpPr txBox="1"/>
          <p:nvPr/>
        </p:nvSpPr>
        <p:spPr>
          <a:xfrm>
            <a:off x="4390076" y="2938219"/>
            <a:ext cx="3359946" cy="553998"/>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GB" sz="4000" kern="1200" dirty="0">
                <a:solidFill>
                  <a:schemeClr val="accent4"/>
                </a:solidFill>
                <a:latin typeface="+mn-lt"/>
                <a:ea typeface="+mn-ea"/>
                <a:cs typeface="+mn-cs"/>
              </a:rPr>
              <a:t>Metal</a:t>
            </a:r>
          </a:p>
        </p:txBody>
      </p:sp>
      <p:sp>
        <p:nvSpPr>
          <p:cNvPr id="16" name="TextBox 15">
            <a:extLst>
              <a:ext uri="{FF2B5EF4-FFF2-40B4-BE49-F238E27FC236}">
                <a16:creationId xmlns:a16="http://schemas.microsoft.com/office/drawing/2014/main" id="{6F625816-6F27-6D11-5F3E-0AB36DC4BBCB}"/>
              </a:ext>
            </a:extLst>
          </p:cNvPr>
          <p:cNvSpPr txBox="1"/>
          <p:nvPr/>
        </p:nvSpPr>
        <p:spPr>
          <a:xfrm>
            <a:off x="4416027" y="3748834"/>
            <a:ext cx="3359946" cy="553998"/>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GB" sz="4000" dirty="0">
                <a:solidFill>
                  <a:schemeClr val="accent6"/>
                </a:solidFill>
                <a:latin typeface="+mn-lt"/>
                <a:ea typeface="+mn-ea"/>
              </a:rPr>
              <a:t>(DX12)</a:t>
            </a:r>
            <a:endParaRPr lang="en-GB" sz="4000" kern="1200" dirty="0">
              <a:solidFill>
                <a:schemeClr val="accent6"/>
              </a:solidFill>
              <a:latin typeface="+mn-lt"/>
              <a:ea typeface="+mn-ea"/>
              <a:cs typeface="+mn-cs"/>
            </a:endParaRPr>
          </a:p>
        </p:txBody>
      </p:sp>
    </p:spTree>
    <p:extLst>
      <p:ext uri="{BB962C8B-B14F-4D97-AF65-F5344CB8AC3E}">
        <p14:creationId xmlns:p14="http://schemas.microsoft.com/office/powerpoint/2010/main" val="903760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BEE39-C673-AB6A-F0ED-FBF9EA8C237A}"/>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59E1C8E5-715C-A50F-945D-B77AB82E328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0631" y="2533101"/>
            <a:ext cx="2942303" cy="9807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me | Vulkan | Cross platform 3D Graphics">
            <a:extLst>
              <a:ext uri="{FF2B5EF4-FFF2-40B4-BE49-F238E27FC236}">
                <a16:creationId xmlns:a16="http://schemas.microsoft.com/office/drawing/2014/main" id="{A5BE6499-D687-2C9A-2DDB-CFDD0BA819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6027" y="1680841"/>
            <a:ext cx="3359946" cy="974618"/>
          </a:xfrm>
          <a:prstGeom prst="rect">
            <a:avLst/>
          </a:prstGeom>
          <a:noFill/>
          <a:extLst>
            <a:ext uri="{909E8E84-426E-40DD-AFC4-6F175D3DCCD1}">
              <a14:hiddenFill xmlns:a14="http://schemas.microsoft.com/office/drawing/2010/main">
                <a:solidFill>
                  <a:srgbClr val="FFFFFF"/>
                </a:solidFill>
              </a14:hiddenFill>
            </a:ext>
          </a:extLst>
        </p:spPr>
      </p:pic>
      <p:sp>
        <p:nvSpPr>
          <p:cNvPr id="4" name="Action Button: Help 3">
            <a:hlinkClick r:id="" action="ppaction://noaction" highlightClick="1"/>
            <a:extLst>
              <a:ext uri="{FF2B5EF4-FFF2-40B4-BE49-F238E27FC236}">
                <a16:creationId xmlns:a16="http://schemas.microsoft.com/office/drawing/2014/main" id="{EF0D456E-CC67-476C-FF58-DB15A273A517}"/>
              </a:ext>
            </a:extLst>
          </p:cNvPr>
          <p:cNvSpPr/>
          <p:nvPr/>
        </p:nvSpPr>
        <p:spPr>
          <a:xfrm>
            <a:off x="9154024" y="1928028"/>
            <a:ext cx="2259570" cy="2106385"/>
          </a:xfrm>
          <a:prstGeom prst="actionButtonHelp">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5" name="Arrow: Right 4">
            <a:extLst>
              <a:ext uri="{FF2B5EF4-FFF2-40B4-BE49-F238E27FC236}">
                <a16:creationId xmlns:a16="http://schemas.microsoft.com/office/drawing/2014/main" id="{0EF2633C-D0C0-CF19-7AB0-261B8A9764BF}"/>
              </a:ext>
            </a:extLst>
          </p:cNvPr>
          <p:cNvSpPr/>
          <p:nvPr/>
        </p:nvSpPr>
        <p:spPr>
          <a:xfrm>
            <a:off x="3725768" y="2891600"/>
            <a:ext cx="562708" cy="263769"/>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Right 6">
            <a:extLst>
              <a:ext uri="{FF2B5EF4-FFF2-40B4-BE49-F238E27FC236}">
                <a16:creationId xmlns:a16="http://schemas.microsoft.com/office/drawing/2014/main" id="{891F2D29-8CB7-6679-9D7B-DCFD58D6538E}"/>
              </a:ext>
            </a:extLst>
          </p:cNvPr>
          <p:cNvSpPr/>
          <p:nvPr/>
        </p:nvSpPr>
        <p:spPr>
          <a:xfrm>
            <a:off x="8170669" y="2891600"/>
            <a:ext cx="562708" cy="263769"/>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830B6ED5-DCBA-414B-505A-C072AE7735F9}"/>
              </a:ext>
            </a:extLst>
          </p:cNvPr>
          <p:cNvSpPr txBox="1"/>
          <p:nvPr/>
        </p:nvSpPr>
        <p:spPr>
          <a:xfrm>
            <a:off x="4390076" y="2938219"/>
            <a:ext cx="3359946" cy="553998"/>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GB" sz="4000" kern="1200" dirty="0">
                <a:solidFill>
                  <a:schemeClr val="accent4"/>
                </a:solidFill>
                <a:latin typeface="+mn-lt"/>
                <a:ea typeface="+mn-ea"/>
                <a:cs typeface="+mn-cs"/>
              </a:rPr>
              <a:t>Metal</a:t>
            </a:r>
          </a:p>
        </p:txBody>
      </p:sp>
      <p:sp>
        <p:nvSpPr>
          <p:cNvPr id="9" name="TextBox 8">
            <a:extLst>
              <a:ext uri="{FF2B5EF4-FFF2-40B4-BE49-F238E27FC236}">
                <a16:creationId xmlns:a16="http://schemas.microsoft.com/office/drawing/2014/main" id="{AE7F87DD-6543-1110-1845-20A72E31F933}"/>
              </a:ext>
            </a:extLst>
          </p:cNvPr>
          <p:cNvSpPr txBox="1"/>
          <p:nvPr/>
        </p:nvSpPr>
        <p:spPr>
          <a:xfrm>
            <a:off x="4416027" y="3748834"/>
            <a:ext cx="3359946" cy="553998"/>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GB" sz="4000" dirty="0">
                <a:solidFill>
                  <a:schemeClr val="accent6"/>
                </a:solidFill>
                <a:latin typeface="+mn-lt"/>
                <a:ea typeface="+mn-ea"/>
              </a:rPr>
              <a:t>(DX12)</a:t>
            </a:r>
            <a:endParaRPr lang="en-GB" sz="4000" kern="1200" dirty="0">
              <a:solidFill>
                <a:schemeClr val="accent6"/>
              </a:solidFill>
              <a:latin typeface="+mn-lt"/>
              <a:ea typeface="+mn-ea"/>
              <a:cs typeface="+mn-cs"/>
            </a:endParaRPr>
          </a:p>
        </p:txBody>
      </p:sp>
      <p:sp>
        <p:nvSpPr>
          <p:cNvPr id="2" name="Title 5">
            <a:extLst>
              <a:ext uri="{FF2B5EF4-FFF2-40B4-BE49-F238E27FC236}">
                <a16:creationId xmlns:a16="http://schemas.microsoft.com/office/drawing/2014/main" id="{544C542E-3106-30FD-1D5E-B323B7DAD045}"/>
              </a:ext>
            </a:extLst>
          </p:cNvPr>
          <p:cNvSpPr>
            <a:spLocks noGrp="1"/>
          </p:cNvSpPr>
          <p:nvPr>
            <p:ph type="title"/>
          </p:nvPr>
        </p:nvSpPr>
        <p:spPr>
          <a:xfrm>
            <a:off x="334963" y="416095"/>
            <a:ext cx="5761037" cy="2067993"/>
          </a:xfrm>
        </p:spPr>
        <p:txBody>
          <a:bodyPr/>
          <a:lstStyle/>
          <a:p>
            <a:r>
              <a:rPr lang="en-GB" dirty="0"/>
              <a:t>API development</a:t>
            </a:r>
          </a:p>
        </p:txBody>
      </p:sp>
      <p:pic>
        <p:nvPicPr>
          <p:cNvPr id="3" name="Picture 2">
            <a:extLst>
              <a:ext uri="{FF2B5EF4-FFF2-40B4-BE49-F238E27FC236}">
                <a16:creationId xmlns:a16="http://schemas.microsoft.com/office/drawing/2014/main" id="{E31679FB-D04B-117D-EC53-3F6694BEB275}"/>
              </a:ext>
            </a:extLst>
          </p:cNvPr>
          <p:cNvPicPr>
            <a:picLocks noChangeAspect="1"/>
          </p:cNvPicPr>
          <p:nvPr/>
        </p:nvPicPr>
        <p:blipFill>
          <a:blip r:embed="rId5">
            <a:alphaModFix/>
          </a:blip>
          <a:stretch>
            <a:fillRect/>
          </a:stretch>
        </p:blipFill>
        <p:spPr>
          <a:xfrm>
            <a:off x="9758497" y="0"/>
            <a:ext cx="2433503" cy="527686"/>
          </a:xfrm>
          <a:prstGeom prst="rect">
            <a:avLst/>
          </a:prstGeom>
        </p:spPr>
      </p:pic>
      <p:pic>
        <p:nvPicPr>
          <p:cNvPr id="10" name="Picture 9">
            <a:extLst>
              <a:ext uri="{FF2B5EF4-FFF2-40B4-BE49-F238E27FC236}">
                <a16:creationId xmlns:a16="http://schemas.microsoft.com/office/drawing/2014/main" id="{5FBBC533-0096-A0BE-CDFD-1E352E19507C}"/>
              </a:ext>
            </a:extLst>
          </p:cNvPr>
          <p:cNvPicPr>
            <a:picLocks noChangeAspect="1"/>
          </p:cNvPicPr>
          <p:nvPr/>
        </p:nvPicPr>
        <p:blipFill>
          <a:blip r:embed="rId6"/>
          <a:stretch>
            <a:fillRect/>
          </a:stretch>
        </p:blipFill>
        <p:spPr>
          <a:xfrm>
            <a:off x="2487401" y="3677653"/>
            <a:ext cx="3180347" cy="3180347"/>
          </a:xfrm>
          <a:prstGeom prst="rect">
            <a:avLst/>
          </a:prstGeom>
        </p:spPr>
      </p:pic>
      <p:sp>
        <p:nvSpPr>
          <p:cNvPr id="12" name="TextBox 11">
            <a:extLst>
              <a:ext uri="{FF2B5EF4-FFF2-40B4-BE49-F238E27FC236}">
                <a16:creationId xmlns:a16="http://schemas.microsoft.com/office/drawing/2014/main" id="{106B0A62-FF81-FBF3-8288-C1172ABE6FDA}"/>
              </a:ext>
            </a:extLst>
          </p:cNvPr>
          <p:cNvSpPr txBox="1"/>
          <p:nvPr/>
        </p:nvSpPr>
        <p:spPr>
          <a:xfrm>
            <a:off x="1313358" y="4858891"/>
            <a:ext cx="1425571" cy="658642"/>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US" sz="2100" kern="1200" dirty="0">
                <a:solidFill>
                  <a:schemeClr val="accent4"/>
                </a:solidFill>
                <a:latin typeface="+mn-lt"/>
                <a:ea typeface="+mn-ea"/>
                <a:cs typeface="+mn-cs"/>
              </a:rPr>
              <a:t>Vulkan </a:t>
            </a:r>
          </a:p>
          <a:p>
            <a:pPr marL="0" indent="0" algn="l" defTabSz="914400" rtl="0" eaLnBrk="1" latinLnBrk="0" hangingPunct="1">
              <a:lnSpc>
                <a:spcPct val="90000"/>
              </a:lnSpc>
              <a:spcBef>
                <a:spcPts val="0"/>
              </a:spcBef>
              <a:spcAft>
                <a:spcPts val="600"/>
              </a:spcAft>
              <a:buFont typeface="Arial" panose="020B0604020202020204" pitchFamily="34" charset="0"/>
              <a:buNone/>
            </a:pPr>
            <a:r>
              <a:rPr lang="en-US" sz="2100" kern="1200" dirty="0">
                <a:solidFill>
                  <a:schemeClr val="accent4"/>
                </a:solidFill>
                <a:latin typeface="+mn-lt"/>
                <a:ea typeface="+mn-ea"/>
                <a:cs typeface="+mn-cs"/>
              </a:rPr>
              <a:t>Feb 2016</a:t>
            </a:r>
          </a:p>
        </p:txBody>
      </p:sp>
      <p:sp>
        <p:nvSpPr>
          <p:cNvPr id="13" name="TextBox 12">
            <a:extLst>
              <a:ext uri="{FF2B5EF4-FFF2-40B4-BE49-F238E27FC236}">
                <a16:creationId xmlns:a16="http://schemas.microsoft.com/office/drawing/2014/main" id="{939C1300-D123-3CEA-2A6F-B918F6D68E12}"/>
              </a:ext>
            </a:extLst>
          </p:cNvPr>
          <p:cNvSpPr txBox="1"/>
          <p:nvPr/>
        </p:nvSpPr>
        <p:spPr>
          <a:xfrm>
            <a:off x="9020116" y="4834078"/>
            <a:ext cx="3910263" cy="609398"/>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US" sz="4400" kern="1200" dirty="0">
                <a:solidFill>
                  <a:schemeClr val="accent5"/>
                </a:solidFill>
                <a:latin typeface="+mn-lt"/>
                <a:ea typeface="+mn-ea"/>
                <a:cs typeface="+mn-cs"/>
              </a:rPr>
              <a:t>complexity</a:t>
            </a:r>
            <a:endParaRPr lang="en-US" sz="2100" kern="1200" dirty="0">
              <a:solidFill>
                <a:schemeClr val="accent5"/>
              </a:solidFill>
              <a:latin typeface="+mn-lt"/>
              <a:ea typeface="+mn-ea"/>
              <a:cs typeface="+mn-cs"/>
            </a:endParaRPr>
          </a:p>
        </p:txBody>
      </p:sp>
      <p:sp>
        <p:nvSpPr>
          <p:cNvPr id="15" name="TextBox 14">
            <a:extLst>
              <a:ext uri="{FF2B5EF4-FFF2-40B4-BE49-F238E27FC236}">
                <a16:creationId xmlns:a16="http://schemas.microsoft.com/office/drawing/2014/main" id="{57760AD3-123A-188B-123E-18A75EBF8083}"/>
              </a:ext>
            </a:extLst>
          </p:cNvPr>
          <p:cNvSpPr txBox="1"/>
          <p:nvPr/>
        </p:nvSpPr>
        <p:spPr>
          <a:xfrm>
            <a:off x="2862905" y="6296480"/>
            <a:ext cx="1425571" cy="290849"/>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US" sz="2100" kern="1200" dirty="0">
                <a:solidFill>
                  <a:schemeClr val="accent4"/>
                </a:solidFill>
                <a:latin typeface="+mn-lt"/>
                <a:ea typeface="+mn-ea"/>
                <a:cs typeface="+mn-cs"/>
              </a:rPr>
              <a:t>Bugs!</a:t>
            </a:r>
          </a:p>
        </p:txBody>
      </p:sp>
      <p:sp>
        <p:nvSpPr>
          <p:cNvPr id="16" name="TextBox 15">
            <a:extLst>
              <a:ext uri="{FF2B5EF4-FFF2-40B4-BE49-F238E27FC236}">
                <a16:creationId xmlns:a16="http://schemas.microsoft.com/office/drawing/2014/main" id="{6CBC0384-DF25-1540-C6C2-8D6228E28B38}"/>
              </a:ext>
            </a:extLst>
          </p:cNvPr>
          <p:cNvSpPr txBox="1"/>
          <p:nvPr/>
        </p:nvSpPr>
        <p:spPr>
          <a:xfrm>
            <a:off x="4290135" y="6301489"/>
            <a:ext cx="3049128" cy="290849"/>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US" sz="2100" kern="1200" dirty="0">
                <a:solidFill>
                  <a:schemeClr val="accent4"/>
                </a:solidFill>
                <a:latin typeface="+mn-lt"/>
                <a:ea typeface="+mn-ea"/>
                <a:cs typeface="+mn-cs"/>
              </a:rPr>
              <a:t>sufficient market share</a:t>
            </a:r>
          </a:p>
        </p:txBody>
      </p:sp>
      <p:sp>
        <p:nvSpPr>
          <p:cNvPr id="17" name="TextBox 16">
            <a:extLst>
              <a:ext uri="{FF2B5EF4-FFF2-40B4-BE49-F238E27FC236}">
                <a16:creationId xmlns:a16="http://schemas.microsoft.com/office/drawing/2014/main" id="{8D8BB4F3-EC41-8432-47C1-E8D83799237D}"/>
              </a:ext>
            </a:extLst>
          </p:cNvPr>
          <p:cNvSpPr txBox="1"/>
          <p:nvPr/>
        </p:nvSpPr>
        <p:spPr>
          <a:xfrm>
            <a:off x="7678719" y="6296480"/>
            <a:ext cx="3049128" cy="290849"/>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US" sz="2100" dirty="0">
                <a:solidFill>
                  <a:schemeClr val="accent4"/>
                </a:solidFill>
                <a:latin typeface="+mn-lt"/>
                <a:ea typeface="+mn-ea"/>
              </a:rPr>
              <a:t>v</a:t>
            </a:r>
            <a:r>
              <a:rPr lang="en-US" sz="2100" kern="1200" dirty="0">
                <a:solidFill>
                  <a:schemeClr val="accent4"/>
                </a:solidFill>
                <a:latin typeface="+mn-lt"/>
                <a:ea typeface="+mn-ea"/>
                <a:cs typeface="+mn-cs"/>
              </a:rPr>
              <a:t>arious </a:t>
            </a:r>
            <a:r>
              <a:rPr lang="en-US" sz="2100" kern="1200">
                <a:solidFill>
                  <a:schemeClr val="accent4"/>
                </a:solidFill>
                <a:latin typeface="+mn-lt"/>
                <a:ea typeface="+mn-ea"/>
                <a:cs typeface="+mn-cs"/>
              </a:rPr>
              <a:t>API reworks?</a:t>
            </a:r>
            <a:endParaRPr lang="en-US" sz="2100" kern="1200" dirty="0">
              <a:solidFill>
                <a:schemeClr val="accent4"/>
              </a:solidFill>
              <a:latin typeface="+mn-lt"/>
              <a:ea typeface="+mn-ea"/>
              <a:cs typeface="+mn-cs"/>
            </a:endParaRPr>
          </a:p>
        </p:txBody>
      </p:sp>
      <p:sp>
        <p:nvSpPr>
          <p:cNvPr id="19" name="TextBox 18">
            <a:extLst>
              <a:ext uri="{FF2B5EF4-FFF2-40B4-BE49-F238E27FC236}">
                <a16:creationId xmlns:a16="http://schemas.microsoft.com/office/drawing/2014/main" id="{2606A5F2-FEAD-3CC6-7FA2-D9EC8A6DD982}"/>
              </a:ext>
            </a:extLst>
          </p:cNvPr>
          <p:cNvSpPr txBox="1"/>
          <p:nvPr/>
        </p:nvSpPr>
        <p:spPr>
          <a:xfrm>
            <a:off x="3015305" y="4990778"/>
            <a:ext cx="1425571" cy="290849"/>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US" sz="2100" kern="1200" dirty="0">
                <a:solidFill>
                  <a:schemeClr val="accent4"/>
                </a:solidFill>
                <a:latin typeface="+mn-lt"/>
                <a:ea typeface="+mn-ea"/>
                <a:cs typeface="+mn-cs"/>
              </a:rPr>
              <a:t>2018?</a:t>
            </a:r>
          </a:p>
        </p:txBody>
      </p:sp>
      <p:sp>
        <p:nvSpPr>
          <p:cNvPr id="20" name="TextBox 19">
            <a:extLst>
              <a:ext uri="{FF2B5EF4-FFF2-40B4-BE49-F238E27FC236}">
                <a16:creationId xmlns:a16="http://schemas.microsoft.com/office/drawing/2014/main" id="{CAD7F1E6-571B-1711-7284-FA7B6264AAD7}"/>
              </a:ext>
            </a:extLst>
          </p:cNvPr>
          <p:cNvSpPr txBox="1"/>
          <p:nvPr/>
        </p:nvSpPr>
        <p:spPr>
          <a:xfrm>
            <a:off x="5416220" y="4990778"/>
            <a:ext cx="1425571" cy="290849"/>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US" sz="2100" kern="1200" dirty="0">
                <a:solidFill>
                  <a:schemeClr val="accent4"/>
                </a:solidFill>
                <a:latin typeface="+mn-lt"/>
                <a:ea typeface="+mn-ea"/>
                <a:cs typeface="+mn-cs"/>
              </a:rPr>
              <a:t>2022</a:t>
            </a:r>
            <a:r>
              <a:rPr lang="en-US" sz="2100" dirty="0">
                <a:solidFill>
                  <a:schemeClr val="accent4"/>
                </a:solidFill>
                <a:latin typeface="+mn-lt"/>
                <a:ea typeface="+mn-ea"/>
              </a:rPr>
              <a:t>?</a:t>
            </a:r>
            <a:endParaRPr lang="en-US" sz="2100" kern="1200" dirty="0">
              <a:solidFill>
                <a:schemeClr val="accent4"/>
              </a:solidFill>
              <a:latin typeface="+mn-lt"/>
              <a:ea typeface="+mn-ea"/>
              <a:cs typeface="+mn-cs"/>
            </a:endParaRPr>
          </a:p>
        </p:txBody>
      </p:sp>
    </p:spTree>
    <p:extLst>
      <p:ext uri="{BB962C8B-B14F-4D97-AF65-F5344CB8AC3E}">
        <p14:creationId xmlns:p14="http://schemas.microsoft.com/office/powerpoint/2010/main" val="106602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42" presetClass="path" presetSubtype="0" accel="50000" decel="50000" fill="hold" nodeType="withEffect">
                                  <p:stCondLst>
                                    <p:cond delay="0"/>
                                  </p:stCondLst>
                                  <p:childTnLst>
                                    <p:animMotion origin="layout" path="M 5E-6 4.44444E-6 L 0.14102 -0.00371 " pathEditMode="relative" rAng="0" ptsTypes="AA">
                                      <p:cBhvr>
                                        <p:cTn id="18" dur="1000" fill="hold"/>
                                        <p:tgtEl>
                                          <p:spTgt spid="10"/>
                                        </p:tgtEl>
                                        <p:attrNameLst>
                                          <p:attrName>ppt_x</p:attrName>
                                          <p:attrName>ppt_y</p:attrName>
                                        </p:attrNameLst>
                                      </p:cBhvr>
                                      <p:rCtr x="7044" y="-185"/>
                                    </p:animMotion>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42" presetClass="path" presetSubtype="0" accel="50000" decel="50000" fill="hold" nodeType="withEffect">
                                  <p:stCondLst>
                                    <p:cond delay="0"/>
                                  </p:stCondLst>
                                  <p:childTnLst>
                                    <p:animMotion origin="layout" path="M 0.14102 -0.00371 L 0.29545 -0.01829 " pathEditMode="relative" rAng="0" ptsTypes="AA">
                                      <p:cBhvr>
                                        <p:cTn id="26" dur="2000" fill="hold"/>
                                        <p:tgtEl>
                                          <p:spTgt spid="10"/>
                                        </p:tgtEl>
                                        <p:attrNameLst>
                                          <p:attrName>ppt_x</p:attrName>
                                          <p:attrName>ppt_y</p:attrName>
                                        </p:attrNameLst>
                                      </p:cBhvr>
                                      <p:rCtr x="7721" y="-741"/>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17"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1DE5B-D29B-2FC2-B839-A8D7589BF2DE}"/>
              </a:ext>
            </a:extLst>
          </p:cNvPr>
          <p:cNvSpPr>
            <a:spLocks noGrp="1"/>
          </p:cNvSpPr>
          <p:nvPr>
            <p:ph type="title"/>
          </p:nvPr>
        </p:nvSpPr>
        <p:spPr/>
        <p:txBody>
          <a:bodyPr/>
          <a:lstStyle/>
          <a:p>
            <a:r>
              <a:rPr lang="en-GB" dirty="0"/>
              <a:t>Vulkan </a:t>
            </a:r>
            <a:r>
              <a:rPr lang="en-GB" dirty="0">
                <a:sym typeface="Wingdings" panose="05000000000000000000" pitchFamily="2" charset="2"/>
              </a:rPr>
              <a:t> Vulkan-next?</a:t>
            </a:r>
            <a:endParaRPr lang="en-GB" dirty="0"/>
          </a:p>
        </p:txBody>
      </p:sp>
      <p:sp>
        <p:nvSpPr>
          <p:cNvPr id="3" name="Content Placeholder 2">
            <a:extLst>
              <a:ext uri="{FF2B5EF4-FFF2-40B4-BE49-F238E27FC236}">
                <a16:creationId xmlns:a16="http://schemas.microsoft.com/office/drawing/2014/main" id="{B9C3F3C8-56AC-0827-9AEA-79EE19B48716}"/>
              </a:ext>
            </a:extLst>
          </p:cNvPr>
          <p:cNvSpPr>
            <a:spLocks noGrp="1"/>
          </p:cNvSpPr>
          <p:nvPr>
            <p:ph idx="1"/>
          </p:nvPr>
        </p:nvSpPr>
        <p:spPr/>
        <p:txBody>
          <a:bodyPr>
            <a:normAutofit/>
          </a:bodyPr>
          <a:lstStyle/>
          <a:p>
            <a:endParaRPr lang="en-GB" sz="2800" dirty="0">
              <a:solidFill>
                <a:schemeClr val="accent5"/>
              </a:solidFill>
            </a:endParaRPr>
          </a:p>
          <a:p>
            <a:pPr marL="0" indent="0">
              <a:buNone/>
            </a:pPr>
            <a:endParaRPr lang="en-GB" sz="2800" dirty="0">
              <a:solidFill>
                <a:schemeClr val="accent5"/>
              </a:solidFill>
            </a:endParaRPr>
          </a:p>
          <a:p>
            <a:r>
              <a:rPr lang="en-GB" sz="2800" dirty="0">
                <a:solidFill>
                  <a:schemeClr val="accent5"/>
                </a:solidFill>
              </a:rPr>
              <a:t>So why don’t we just fix it?</a:t>
            </a:r>
          </a:p>
          <a:p>
            <a:endParaRPr lang="en-GB" sz="2800" dirty="0"/>
          </a:p>
          <a:p>
            <a:r>
              <a:rPr lang="en-GB" sz="2800" dirty="0"/>
              <a:t>Clean it up?</a:t>
            </a:r>
          </a:p>
          <a:p>
            <a:pPr lvl="1"/>
            <a:endParaRPr lang="en-GB" sz="2400" dirty="0"/>
          </a:p>
          <a:p>
            <a:r>
              <a:rPr lang="en-GB" sz="2800" dirty="0"/>
              <a:t>Wrap it in something simpler?</a:t>
            </a:r>
          </a:p>
          <a:p>
            <a:pPr lvl="1"/>
            <a:endParaRPr lang="en-GB" sz="2400" dirty="0"/>
          </a:p>
          <a:p>
            <a:r>
              <a:rPr lang="en-GB" sz="2800" i="1" dirty="0" err="1"/>
              <a:t>WebGPU</a:t>
            </a:r>
            <a:r>
              <a:rPr lang="en-GB" sz="2800" i="1" dirty="0"/>
              <a:t> enters the chat</a:t>
            </a:r>
          </a:p>
        </p:txBody>
      </p:sp>
      <p:pic>
        <p:nvPicPr>
          <p:cNvPr id="5" name="Picture 4">
            <a:extLst>
              <a:ext uri="{FF2B5EF4-FFF2-40B4-BE49-F238E27FC236}">
                <a16:creationId xmlns:a16="http://schemas.microsoft.com/office/drawing/2014/main" id="{7B37E64C-0E08-27C1-8167-8DFD7A8E6319}"/>
              </a:ext>
            </a:extLst>
          </p:cNvPr>
          <p:cNvPicPr>
            <a:picLocks noChangeAspect="1"/>
          </p:cNvPicPr>
          <p:nvPr/>
        </p:nvPicPr>
        <p:blipFill>
          <a:blip r:embed="rId3">
            <a:alphaModFix/>
          </a:blip>
          <a:stretch>
            <a:fillRect/>
          </a:stretch>
        </p:blipFill>
        <p:spPr>
          <a:xfrm>
            <a:off x="9758497" y="0"/>
            <a:ext cx="2433503" cy="527686"/>
          </a:xfrm>
          <a:prstGeom prst="rect">
            <a:avLst/>
          </a:prstGeom>
        </p:spPr>
      </p:pic>
      <p:sp>
        <p:nvSpPr>
          <p:cNvPr id="6" name="TextBox 5">
            <a:extLst>
              <a:ext uri="{FF2B5EF4-FFF2-40B4-BE49-F238E27FC236}">
                <a16:creationId xmlns:a16="http://schemas.microsoft.com/office/drawing/2014/main" id="{6AA16EDC-86D0-48A0-8AB1-E0F5D67BBC94}"/>
              </a:ext>
            </a:extLst>
          </p:cNvPr>
          <p:cNvSpPr txBox="1"/>
          <p:nvPr/>
        </p:nvSpPr>
        <p:spPr>
          <a:xfrm>
            <a:off x="7500551" y="2747420"/>
            <a:ext cx="3138616" cy="1838517"/>
          </a:xfrm>
          <a:prstGeom prst="rect">
            <a:avLst/>
          </a:prstGeom>
          <a:noFill/>
          <a:ln w="38100">
            <a:solidFill>
              <a:schemeClr val="accent4"/>
            </a:solidFill>
          </a:ln>
        </p:spPr>
        <p:txBody>
          <a:bodyPr wrap="square" lIns="252000" tIns="252000" rIns="252000" bIns="25200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US" sz="3200" kern="1200" dirty="0">
                <a:solidFill>
                  <a:schemeClr val="accent4"/>
                </a:solidFill>
                <a:latin typeface="+mn-lt"/>
                <a:ea typeface="+mn-ea"/>
                <a:cs typeface="+mn-cs"/>
              </a:rPr>
              <a:t>Vulkan is the C++ of graphics APIs</a:t>
            </a:r>
          </a:p>
        </p:txBody>
      </p:sp>
    </p:spTree>
    <p:extLst>
      <p:ext uri="{BB962C8B-B14F-4D97-AF65-F5344CB8AC3E}">
        <p14:creationId xmlns:p14="http://schemas.microsoft.com/office/powerpoint/2010/main" val="231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1D0FFAB-888D-1DCD-200B-3A506CE5DD02}"/>
              </a:ext>
            </a:extLst>
          </p:cNvPr>
          <p:cNvPicPr>
            <a:picLocks noChangeAspect="1"/>
          </p:cNvPicPr>
          <p:nvPr/>
        </p:nvPicPr>
        <p:blipFill>
          <a:blip r:embed="rId3">
            <a:alphaModFix/>
          </a:blip>
          <a:stretch>
            <a:fillRect/>
          </a:stretch>
        </p:blipFill>
        <p:spPr>
          <a:xfrm>
            <a:off x="9758497" y="0"/>
            <a:ext cx="2433503" cy="527686"/>
          </a:xfrm>
          <a:prstGeom prst="rect">
            <a:avLst/>
          </a:prstGeom>
        </p:spPr>
      </p:pic>
      <p:sp>
        <p:nvSpPr>
          <p:cNvPr id="3" name="Content Placeholder 2">
            <a:extLst>
              <a:ext uri="{FF2B5EF4-FFF2-40B4-BE49-F238E27FC236}">
                <a16:creationId xmlns:a16="http://schemas.microsoft.com/office/drawing/2014/main" id="{89ACBF06-FEA2-69E4-EC94-BEA720E0D881}"/>
              </a:ext>
            </a:extLst>
          </p:cNvPr>
          <p:cNvSpPr>
            <a:spLocks noGrp="1"/>
          </p:cNvSpPr>
          <p:nvPr>
            <p:ph idx="1"/>
          </p:nvPr>
        </p:nvSpPr>
        <p:spPr/>
        <p:txBody>
          <a:bodyPr/>
          <a:lstStyle/>
          <a:p>
            <a:pPr marL="342900" marR="0" lvl="0" indent="-342900" algn="l" defTabSz="914400" rtl="0" eaLnBrk="1" fontAlgn="base" latinLnBrk="0" hangingPunct="1">
              <a:lnSpc>
                <a:spcPct val="100000"/>
              </a:lnSpc>
              <a:spcBef>
                <a:spcPts val="600"/>
              </a:spcBef>
              <a:spcAft>
                <a:spcPts val="0"/>
              </a:spcAft>
              <a:buClr>
                <a:srgbClr val="00EAE7"/>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 “Tooling first” API </a:t>
            </a:r>
          </a:p>
          <a:p>
            <a:pPr marL="342900" marR="0" lvl="0" indent="-342900" algn="l" defTabSz="914400" rtl="0" eaLnBrk="1" fontAlgn="base" latinLnBrk="0" hangingPunct="1">
              <a:lnSpc>
                <a:spcPct val="100000"/>
              </a:lnSpc>
              <a:spcBef>
                <a:spcPts val="600"/>
              </a:spcBef>
              <a:spcAft>
                <a:spcPts val="0"/>
              </a:spcAft>
              <a:buClr>
                <a:srgbClr val="00EAE7"/>
              </a:buClr>
              <a:buSzPct val="80000"/>
              <a:buFont typeface="Arial" panose="020B0604020202020204" pitchFamily="34" charset="0"/>
              <a:buChar char="•"/>
              <a:tabLst/>
              <a:defRPr/>
            </a:pPr>
            <a:endParaRPr lang="en-US" dirty="0">
              <a:solidFill>
                <a:srgbClr val="FFFFFF"/>
              </a:solidFill>
            </a:endParaRPr>
          </a:p>
          <a:p>
            <a:pPr marL="342900" marR="0" lvl="0" indent="-342900" algn="l" defTabSz="914400" rtl="0" eaLnBrk="1" fontAlgn="base" latinLnBrk="0" hangingPunct="1">
              <a:lnSpc>
                <a:spcPct val="100000"/>
              </a:lnSpc>
              <a:spcBef>
                <a:spcPts val="600"/>
              </a:spcBef>
              <a:spcAft>
                <a:spcPts val="0"/>
              </a:spcAft>
              <a:buClr>
                <a:srgbClr val="00EAE7"/>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Enable more </a:t>
            </a:r>
            <a:r>
              <a:rPr kumimoji="0" lang="en-US" sz="1800" b="0" i="0" u="none" strike="noStrike" kern="1200" cap="none" spc="0" normalizeH="0" baseline="0" noProof="0" dirty="0">
                <a:ln>
                  <a:noFill/>
                </a:ln>
                <a:solidFill>
                  <a:schemeClr val="accent5"/>
                </a:solidFill>
                <a:effectLst/>
                <a:uLnTx/>
                <a:uFillTx/>
                <a:latin typeface="Arial" panose="020B0604020202020204" pitchFamily="34" charset="0"/>
                <a:ea typeface="ＭＳ Ｐゴシック" charset="0"/>
                <a:cs typeface="Arial" panose="020B0604020202020204" pitchFamily="34" charset="0"/>
              </a:rPr>
              <a:t>offline verification</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 less bugs</a:t>
            </a:r>
          </a:p>
          <a:p>
            <a:pPr marL="342900" marR="0" lvl="0" indent="-342900" algn="l" defTabSz="914400" rtl="0" eaLnBrk="1" fontAlgn="base" latinLnBrk="0" hangingPunct="1">
              <a:lnSpc>
                <a:spcPct val="100000"/>
              </a:lnSpc>
              <a:spcBef>
                <a:spcPts val="600"/>
              </a:spcBef>
              <a:spcAft>
                <a:spcPts val="0"/>
              </a:spcAft>
              <a:buClr>
                <a:srgbClr val="00EAE7"/>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Tooling to </a:t>
            </a:r>
            <a:r>
              <a:rPr kumimoji="0" lang="en-US" sz="1800" b="0" i="0" u="none" strike="noStrike" kern="1200" cap="none" spc="0" normalizeH="0" baseline="0" noProof="0" dirty="0">
                <a:ln>
                  <a:noFill/>
                </a:ln>
                <a:solidFill>
                  <a:schemeClr val="accent5"/>
                </a:solidFill>
                <a:effectLst/>
                <a:uLnTx/>
                <a:uFillTx/>
                <a:latin typeface="Arial" panose="020B0604020202020204" pitchFamily="34" charset="0"/>
                <a:ea typeface="ＭＳ Ｐゴシック" charset="0"/>
                <a:cs typeface="Arial" panose="020B0604020202020204" pitchFamily="34" charset="0"/>
              </a:rPr>
              <a:t>speed up validation   </a:t>
            </a:r>
            <a:r>
              <a:rPr kumimoji="0" lang="en-US" sz="1800" b="0" i="0" u="none" strike="noStrike" kern="1200" cap="none" spc="0" normalizeH="0" baseline="0" noProof="0" dirty="0">
                <a:ln>
                  <a:noFill/>
                </a:ln>
                <a:solidFill>
                  <a:schemeClr val="bg2"/>
                </a:solidFill>
                <a:effectLst/>
                <a:uLnTx/>
                <a:uFillTx/>
                <a:latin typeface="Arial" panose="020B0604020202020204" pitchFamily="34" charset="0"/>
                <a:ea typeface="ＭＳ Ｐゴシック" charset="0"/>
                <a:cs typeface="Arial" panose="020B0604020202020204" pitchFamily="34" charset="0"/>
              </a:rPr>
              <a:t>- </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author, debug, </a:t>
            </a:r>
            <a:r>
              <a:rPr kumimoji="0" lang="en-US" sz="1800" b="0"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visualise</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E.g. </a:t>
            </a:r>
            <a:r>
              <a:rPr kumimoji="0" lang="en-US" sz="1800" b="0"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gigi</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editor / </a:t>
            </a:r>
            <a:r>
              <a:rPr kumimoji="0" lang="en-US" sz="1800" b="0"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visualiser</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914400" rtl="0" eaLnBrk="1" fontAlgn="base" latinLnBrk="0" hangingPunct="1">
              <a:lnSpc>
                <a:spcPct val="100000"/>
              </a:lnSpc>
              <a:spcBef>
                <a:spcPts val="600"/>
              </a:spcBef>
              <a:spcAft>
                <a:spcPts val="0"/>
              </a:spcAft>
              <a:buClr>
                <a:srgbClr val="00EAE7"/>
              </a:buClr>
              <a:buSzPct val="80000"/>
              <a:buFont typeface="Arial" panose="020B0604020202020204" pitchFamily="34" charset="0"/>
              <a:buChar char="•"/>
              <a:tabLst/>
              <a:defRPr/>
            </a:pPr>
            <a:endParaRPr lang="en-US" dirty="0">
              <a:solidFill>
                <a:srgbClr val="FFFFFF"/>
              </a:solidFill>
            </a:endParaRPr>
          </a:p>
          <a:p>
            <a:pPr marL="342900" marR="0" lvl="0" indent="-342900" algn="l" defTabSz="914400" rtl="0" eaLnBrk="1" fontAlgn="base" latinLnBrk="0" hangingPunct="1">
              <a:lnSpc>
                <a:spcPct val="100000"/>
              </a:lnSpc>
              <a:spcBef>
                <a:spcPts val="600"/>
              </a:spcBef>
              <a:spcAft>
                <a:spcPts val="0"/>
              </a:spcAft>
              <a:buClr>
                <a:srgbClr val="00EAE7"/>
              </a:buClr>
              <a:buSzPct val="80000"/>
              <a:buFont typeface="Arial" panose="020B0604020202020204" pitchFamily="34" charset="0"/>
              <a:buChar char="•"/>
              <a:tabLst/>
              <a:defRPr/>
            </a:pPr>
            <a:r>
              <a:rPr lang="en-US" dirty="0">
                <a:solidFill>
                  <a:srgbClr val="FFFFFF"/>
                </a:solidFill>
              </a:rPr>
              <a:t>Better </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fit to modern patterns, e.g. render graphs</a:t>
            </a:r>
          </a:p>
          <a:p>
            <a:pPr marL="342900" marR="0" lvl="0" indent="-342900" algn="l" defTabSz="914400" rtl="0" eaLnBrk="1" fontAlgn="base" latinLnBrk="0" hangingPunct="1">
              <a:lnSpc>
                <a:spcPct val="100000"/>
              </a:lnSpc>
              <a:spcBef>
                <a:spcPts val="600"/>
              </a:spcBef>
              <a:spcAft>
                <a:spcPts val="0"/>
              </a:spcAft>
              <a:buClr>
                <a:srgbClr val="00EAE7"/>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More fun!</a:t>
            </a:r>
          </a:p>
          <a:p>
            <a:pPr marL="342900" marR="0" lvl="0" indent="-342900" algn="l" defTabSz="914400" rtl="0" eaLnBrk="1" fontAlgn="base" latinLnBrk="0" hangingPunct="1">
              <a:lnSpc>
                <a:spcPct val="100000"/>
              </a:lnSpc>
              <a:spcBef>
                <a:spcPts val="600"/>
              </a:spcBef>
              <a:spcAft>
                <a:spcPts val="0"/>
              </a:spcAft>
              <a:buClr>
                <a:srgbClr val="00EAE7"/>
              </a:buClr>
              <a:buSzPct val="80000"/>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indent="0">
              <a:buNone/>
            </a:pPr>
            <a:endParaRPr lang="en-US" dirty="0">
              <a:solidFill>
                <a:schemeClr val="accent5"/>
              </a:solidFill>
            </a:endParaRPr>
          </a:p>
        </p:txBody>
      </p:sp>
      <p:sp>
        <p:nvSpPr>
          <p:cNvPr id="12" name="Content Placeholder 11">
            <a:extLst>
              <a:ext uri="{FF2B5EF4-FFF2-40B4-BE49-F238E27FC236}">
                <a16:creationId xmlns:a16="http://schemas.microsoft.com/office/drawing/2014/main" id="{5034833E-B517-281A-0773-69F3D0160E68}"/>
              </a:ext>
            </a:extLst>
          </p:cNvPr>
          <p:cNvSpPr>
            <a:spLocks noGrp="1"/>
          </p:cNvSpPr>
          <p:nvPr>
            <p:ph idx="17"/>
          </p:nvPr>
        </p:nvSpPr>
        <p:spPr/>
        <p:txBody>
          <a:bodyPr/>
          <a:lstStyle/>
          <a:p>
            <a:r>
              <a:rPr lang="en-US" dirty="0"/>
              <a:t>SPIR-V was a great step forward for Vulkan – this doesn’t require an API change!</a:t>
            </a:r>
          </a:p>
          <a:p>
            <a:endParaRPr lang="en-US" dirty="0"/>
          </a:p>
          <a:p>
            <a:r>
              <a:rPr lang="en-US" dirty="0"/>
              <a:t>MLIR and compiler frameworks have come along way</a:t>
            </a:r>
          </a:p>
          <a:p>
            <a:endParaRPr lang="en-US" dirty="0"/>
          </a:p>
          <a:p>
            <a:r>
              <a:rPr lang="en-US" dirty="0"/>
              <a:t>But what should it be?</a:t>
            </a:r>
          </a:p>
          <a:p>
            <a:endParaRPr lang="en-US" dirty="0"/>
          </a:p>
          <a:p>
            <a:r>
              <a:rPr lang="en-US" dirty="0"/>
              <a:t>(Shout out to slang!)</a:t>
            </a:r>
          </a:p>
        </p:txBody>
      </p:sp>
      <p:sp>
        <p:nvSpPr>
          <p:cNvPr id="13" name="Content Placeholder 12">
            <a:extLst>
              <a:ext uri="{FF2B5EF4-FFF2-40B4-BE49-F238E27FC236}">
                <a16:creationId xmlns:a16="http://schemas.microsoft.com/office/drawing/2014/main" id="{69CC7413-E8FB-ACF3-580C-60C270022475}"/>
              </a:ext>
            </a:extLst>
          </p:cNvPr>
          <p:cNvSpPr>
            <a:spLocks noGrp="1"/>
          </p:cNvSpPr>
          <p:nvPr>
            <p:ph idx="18"/>
          </p:nvPr>
        </p:nvSpPr>
        <p:spPr/>
        <p:txBody>
          <a:bodyPr/>
          <a:lstStyle/>
          <a:p>
            <a:r>
              <a:rPr lang="en-US" dirty="0"/>
              <a:t>E.g. as many issues as OpenGL had</a:t>
            </a:r>
          </a:p>
          <a:p>
            <a:endParaRPr lang="en-US" dirty="0"/>
          </a:p>
          <a:p>
            <a:endParaRPr lang="en-US" dirty="0"/>
          </a:p>
        </p:txBody>
      </p:sp>
      <p:sp>
        <p:nvSpPr>
          <p:cNvPr id="14" name="Text Placeholder 13">
            <a:extLst>
              <a:ext uri="{FF2B5EF4-FFF2-40B4-BE49-F238E27FC236}">
                <a16:creationId xmlns:a16="http://schemas.microsoft.com/office/drawing/2014/main" id="{02F0ACDB-018A-8CBE-81B2-C4752B1E8E12}"/>
              </a:ext>
            </a:extLst>
          </p:cNvPr>
          <p:cNvSpPr>
            <a:spLocks noGrp="1"/>
          </p:cNvSpPr>
          <p:nvPr>
            <p:ph type="body" sz="quarter" idx="19"/>
          </p:nvPr>
        </p:nvSpPr>
        <p:spPr/>
        <p:txBody>
          <a:bodyPr/>
          <a:lstStyle/>
          <a:p>
            <a:r>
              <a:rPr lang="en-US" dirty="0"/>
              <a:t>Novel shading language</a:t>
            </a:r>
          </a:p>
        </p:txBody>
      </p:sp>
      <p:sp>
        <p:nvSpPr>
          <p:cNvPr id="15" name="Text Placeholder 14">
            <a:extLst>
              <a:ext uri="{FF2B5EF4-FFF2-40B4-BE49-F238E27FC236}">
                <a16:creationId xmlns:a16="http://schemas.microsoft.com/office/drawing/2014/main" id="{18D0AD74-3096-ACDE-4D1B-420BBA61888C}"/>
              </a:ext>
            </a:extLst>
          </p:cNvPr>
          <p:cNvSpPr>
            <a:spLocks noGrp="1"/>
          </p:cNvSpPr>
          <p:nvPr>
            <p:ph type="body" sz="quarter" idx="20"/>
          </p:nvPr>
        </p:nvSpPr>
        <p:spPr/>
        <p:txBody>
          <a:bodyPr/>
          <a:lstStyle/>
          <a:p>
            <a:r>
              <a:rPr lang="en-US" dirty="0"/>
              <a:t>When are ready for more pain </a:t>
            </a:r>
          </a:p>
        </p:txBody>
      </p:sp>
      <p:sp>
        <p:nvSpPr>
          <p:cNvPr id="2" name="Title 1">
            <a:extLst>
              <a:ext uri="{FF2B5EF4-FFF2-40B4-BE49-F238E27FC236}">
                <a16:creationId xmlns:a16="http://schemas.microsoft.com/office/drawing/2014/main" id="{C66CCA9E-AC08-C783-00D2-9F4FA036EADE}"/>
              </a:ext>
            </a:extLst>
          </p:cNvPr>
          <p:cNvSpPr>
            <a:spLocks noGrp="1"/>
          </p:cNvSpPr>
          <p:nvPr>
            <p:ph type="title"/>
          </p:nvPr>
        </p:nvSpPr>
        <p:spPr/>
        <p:txBody>
          <a:bodyPr/>
          <a:lstStyle/>
          <a:p>
            <a:r>
              <a:rPr lang="en-US" dirty="0"/>
              <a:t>That’s boring. What about the next </a:t>
            </a:r>
            <a:r>
              <a:rPr lang="en-US" i="1" dirty="0"/>
              <a:t>technology</a:t>
            </a:r>
            <a:r>
              <a:rPr lang="en-US" dirty="0"/>
              <a:t> frontier?</a:t>
            </a:r>
          </a:p>
        </p:txBody>
      </p:sp>
      <p:sp>
        <p:nvSpPr>
          <p:cNvPr id="10" name="Text Placeholder 9">
            <a:extLst>
              <a:ext uri="{FF2B5EF4-FFF2-40B4-BE49-F238E27FC236}">
                <a16:creationId xmlns:a16="http://schemas.microsoft.com/office/drawing/2014/main" id="{3F858556-38B4-100E-DF3F-F26C3814A3F0}"/>
              </a:ext>
            </a:extLst>
          </p:cNvPr>
          <p:cNvSpPr>
            <a:spLocks noGrp="1"/>
          </p:cNvSpPr>
          <p:nvPr>
            <p:ph type="body" sz="quarter" idx="13"/>
          </p:nvPr>
        </p:nvSpPr>
        <p:spPr/>
        <p:txBody>
          <a:bodyPr/>
          <a:lstStyle/>
          <a:p>
            <a:r>
              <a:rPr lang="en-US" dirty="0"/>
              <a:t>Ask yourself: </a:t>
            </a:r>
            <a:r>
              <a:rPr lang="en-US" dirty="0">
                <a:solidFill>
                  <a:schemeClr val="accent5"/>
                </a:solidFill>
              </a:rPr>
              <a:t>What is important enough to warrant a tipping point in API design?</a:t>
            </a:r>
          </a:p>
          <a:p>
            <a:endParaRPr lang="en-US" dirty="0"/>
          </a:p>
        </p:txBody>
      </p:sp>
      <p:sp>
        <p:nvSpPr>
          <p:cNvPr id="11" name="Text Placeholder 10">
            <a:extLst>
              <a:ext uri="{FF2B5EF4-FFF2-40B4-BE49-F238E27FC236}">
                <a16:creationId xmlns:a16="http://schemas.microsoft.com/office/drawing/2014/main" id="{9E16EA6E-77A0-3C49-969F-113030AFAD20}"/>
              </a:ext>
            </a:extLst>
          </p:cNvPr>
          <p:cNvSpPr>
            <a:spLocks noGrp="1"/>
          </p:cNvSpPr>
          <p:nvPr>
            <p:ph type="body" sz="quarter" idx="16"/>
          </p:nvPr>
        </p:nvSpPr>
        <p:spPr/>
        <p:txBody>
          <a:bodyPr/>
          <a:lstStyle/>
          <a:p>
            <a:r>
              <a:rPr lang="en-US" dirty="0"/>
              <a:t>Full data driven API</a:t>
            </a:r>
          </a:p>
        </p:txBody>
      </p:sp>
      <p:sp>
        <p:nvSpPr>
          <p:cNvPr id="5" name="Content Placeholder 7">
            <a:extLst>
              <a:ext uri="{FF2B5EF4-FFF2-40B4-BE49-F238E27FC236}">
                <a16:creationId xmlns:a16="http://schemas.microsoft.com/office/drawing/2014/main" id="{15A25605-071E-11EC-0FB0-05D8A748FB8E}"/>
              </a:ext>
            </a:extLst>
          </p:cNvPr>
          <p:cNvSpPr txBox="1">
            <a:spLocks/>
          </p:cNvSpPr>
          <p:nvPr/>
        </p:nvSpPr>
        <p:spPr>
          <a:xfrm>
            <a:off x="4416359" y="2373786"/>
            <a:ext cx="3359281" cy="3685702"/>
          </a:xfrm>
          <a:prstGeom prst="rect">
            <a:avLst/>
          </a:prstGeom>
        </p:spPr>
        <p:txBody>
          <a:bodyPr/>
          <a:lstStyle>
            <a:lvl1pPr marL="342900" indent="-342900" algn="l" rtl="0" eaLnBrk="1" fontAlgn="base" hangingPunct="1">
              <a:lnSpc>
                <a:spcPct val="100000"/>
              </a:lnSpc>
              <a:spcBef>
                <a:spcPts val="600"/>
              </a:spcBef>
              <a:spcAft>
                <a:spcPts val="0"/>
              </a:spcAft>
              <a:buClr>
                <a:schemeClr val="accent4"/>
              </a:buClr>
              <a:buSzPct val="80000"/>
              <a:buFont typeface="Arial" panose="020B0604020202020204" pitchFamily="34" charset="0"/>
              <a:buChar char="•"/>
              <a:defRPr sz="2000" b="0" i="0" kern="1200">
                <a:solidFill>
                  <a:schemeClr val="bg1"/>
                </a:solidFill>
                <a:latin typeface="Arial" panose="020B0604020202020204" pitchFamily="34" charset="0"/>
                <a:ea typeface="ＭＳ Ｐゴシック" charset="0"/>
                <a:cs typeface="Arial" panose="020B0604020202020204" pitchFamily="34" charset="0"/>
              </a:defRPr>
            </a:lvl1pPr>
            <a:lvl2pPr marL="581343" indent="-166688" algn="l" rtl="0" eaLnBrk="1" fontAlgn="base" hangingPunct="1">
              <a:lnSpc>
                <a:spcPct val="100000"/>
              </a:lnSpc>
              <a:spcBef>
                <a:spcPts val="0"/>
              </a:spcBef>
              <a:spcAft>
                <a:spcPts val="0"/>
              </a:spcAft>
              <a:buClr>
                <a:schemeClr val="accent4"/>
              </a:buClr>
              <a:buSzPct val="80000"/>
              <a:buFont typeface="Arial" panose="020B0604020202020204" pitchFamily="34" charset="0"/>
              <a:buChar char="•"/>
              <a:defRPr sz="1800" b="0" i="0" kern="1200">
                <a:solidFill>
                  <a:schemeClr val="bg1"/>
                </a:solidFill>
                <a:latin typeface="Arial" panose="020B0604020202020204" pitchFamily="34" charset="0"/>
                <a:ea typeface="ＭＳ Ｐゴシック" charset="0"/>
                <a:cs typeface="Arial" panose="020B0604020202020204" pitchFamily="34" charset="0"/>
              </a:defRPr>
            </a:lvl2pPr>
            <a:lvl3pPr marL="855663" indent="-166688" algn="l" rtl="0" eaLnBrk="1" fontAlgn="base" hangingPunct="1">
              <a:lnSpc>
                <a:spcPct val="100000"/>
              </a:lnSpc>
              <a:spcBef>
                <a:spcPts val="0"/>
              </a:spcBef>
              <a:spcAft>
                <a:spcPts val="0"/>
              </a:spcAft>
              <a:buClr>
                <a:schemeClr val="accent4"/>
              </a:buClr>
              <a:buSzPct val="80000"/>
              <a:buFont typeface="Arial" panose="020B0604020202020204" pitchFamily="34" charset="0"/>
              <a:buChar char="•"/>
              <a:defRPr sz="1600" b="0" i="0" kern="1200">
                <a:solidFill>
                  <a:schemeClr val="bg1"/>
                </a:solidFill>
                <a:latin typeface="Arial" panose="020B0604020202020204" pitchFamily="34" charset="0"/>
                <a:ea typeface="ＭＳ Ｐゴシック" charset="0"/>
                <a:cs typeface="Arial" panose="020B0604020202020204" pitchFamily="34" charset="0"/>
              </a:defRPr>
            </a:lvl3pPr>
            <a:lvl4pPr marL="1201738" indent="-173038" algn="l" rtl="0" eaLnBrk="1" fontAlgn="base" hangingPunct="1">
              <a:lnSpc>
                <a:spcPct val="100000"/>
              </a:lnSpc>
              <a:spcBef>
                <a:spcPts val="0"/>
              </a:spcBef>
              <a:spcAft>
                <a:spcPts val="0"/>
              </a:spcAft>
              <a:buClr>
                <a:schemeClr val="accent4"/>
              </a:buClr>
              <a:buSzPct val="80000"/>
              <a:buFont typeface="Arial" panose="020B0604020202020204" pitchFamily="34" charset="0"/>
              <a:buChar char="•"/>
              <a:defRPr sz="1600" b="0" i="0" kern="1200">
                <a:solidFill>
                  <a:schemeClr val="bg1"/>
                </a:solidFill>
                <a:latin typeface="Arial" panose="020B0604020202020204" pitchFamily="34" charset="0"/>
                <a:ea typeface="ＭＳ Ｐゴシック" charset="0"/>
                <a:cs typeface="Arial" panose="020B0604020202020204" pitchFamily="34" charset="0"/>
              </a:defRPr>
            </a:lvl4pPr>
            <a:lvl5pPr marL="1427163" indent="-168275" algn="l" rtl="0" eaLnBrk="1" fontAlgn="base" hangingPunct="1">
              <a:lnSpc>
                <a:spcPct val="100000"/>
              </a:lnSpc>
              <a:spcBef>
                <a:spcPts val="0"/>
              </a:spcBef>
              <a:spcAft>
                <a:spcPts val="0"/>
              </a:spcAft>
              <a:buClr>
                <a:schemeClr val="accent4"/>
              </a:buClr>
              <a:buSzPct val="80000"/>
              <a:buFont typeface="Arial" panose="020B0604020202020204" pitchFamily="34" charset="0"/>
              <a:buChar char="•"/>
              <a:defRPr sz="1600" b="0" i="0" kern="1200">
                <a:solidFill>
                  <a:schemeClr val="bg1"/>
                </a:solidFill>
                <a:latin typeface="Arial" panose="020B0604020202020204" pitchFamily="34" charset="0"/>
                <a:ea typeface="ＭＳ Ｐゴシック" charset="0"/>
                <a:cs typeface="Arial" panose="020B0604020202020204" pitchFamily="34" charset="0"/>
              </a:defRPr>
            </a:lvl5pPr>
            <a:lvl6pPr marL="16550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6pPr>
            <a:lvl7pPr marL="18836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7pPr>
            <a:lvl8pPr marL="21122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8pPr>
            <a:lvl9pPr marL="23408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9pPr>
          </a:lstStyle>
          <a:p>
            <a:endParaRPr lang="en-US" dirty="0"/>
          </a:p>
        </p:txBody>
      </p:sp>
      <p:sp>
        <p:nvSpPr>
          <p:cNvPr id="6" name="Content Placeholder 8">
            <a:extLst>
              <a:ext uri="{FF2B5EF4-FFF2-40B4-BE49-F238E27FC236}">
                <a16:creationId xmlns:a16="http://schemas.microsoft.com/office/drawing/2014/main" id="{AD34CC20-8C2D-9397-9FE5-F33ED01FCD56}"/>
              </a:ext>
            </a:extLst>
          </p:cNvPr>
          <p:cNvSpPr txBox="1">
            <a:spLocks/>
          </p:cNvSpPr>
          <p:nvPr/>
        </p:nvSpPr>
        <p:spPr>
          <a:xfrm>
            <a:off x="8437857" y="2373786"/>
            <a:ext cx="3412462" cy="3685702"/>
          </a:xfrm>
          <a:prstGeom prst="rect">
            <a:avLst/>
          </a:prstGeom>
        </p:spPr>
        <p:txBody>
          <a:bodyPr/>
          <a:lstStyle>
            <a:lvl1pPr marL="342900" indent="-342900" algn="l" rtl="0" eaLnBrk="1" fontAlgn="base" hangingPunct="1">
              <a:lnSpc>
                <a:spcPct val="100000"/>
              </a:lnSpc>
              <a:spcBef>
                <a:spcPts val="600"/>
              </a:spcBef>
              <a:spcAft>
                <a:spcPts val="0"/>
              </a:spcAft>
              <a:buClr>
                <a:schemeClr val="accent4"/>
              </a:buClr>
              <a:buSzPct val="80000"/>
              <a:buFont typeface="Arial" panose="020B0604020202020204" pitchFamily="34" charset="0"/>
              <a:buChar char="•"/>
              <a:defRPr sz="2000" b="0" i="0" kern="1200">
                <a:solidFill>
                  <a:schemeClr val="bg1"/>
                </a:solidFill>
                <a:latin typeface="Arial" panose="020B0604020202020204" pitchFamily="34" charset="0"/>
                <a:ea typeface="ＭＳ Ｐゴシック" charset="0"/>
                <a:cs typeface="Arial" panose="020B0604020202020204" pitchFamily="34" charset="0"/>
              </a:defRPr>
            </a:lvl1pPr>
            <a:lvl2pPr marL="581343" indent="-166688" algn="l" rtl="0" eaLnBrk="1" fontAlgn="base" hangingPunct="1">
              <a:lnSpc>
                <a:spcPct val="100000"/>
              </a:lnSpc>
              <a:spcBef>
                <a:spcPts val="0"/>
              </a:spcBef>
              <a:spcAft>
                <a:spcPts val="0"/>
              </a:spcAft>
              <a:buClr>
                <a:schemeClr val="accent4"/>
              </a:buClr>
              <a:buSzPct val="80000"/>
              <a:buFont typeface="Arial" panose="020B0604020202020204" pitchFamily="34" charset="0"/>
              <a:buChar char="•"/>
              <a:defRPr sz="1800" b="0" i="0" kern="1200">
                <a:solidFill>
                  <a:schemeClr val="bg1"/>
                </a:solidFill>
                <a:latin typeface="Arial" panose="020B0604020202020204" pitchFamily="34" charset="0"/>
                <a:ea typeface="ＭＳ Ｐゴシック" charset="0"/>
                <a:cs typeface="Arial" panose="020B0604020202020204" pitchFamily="34" charset="0"/>
              </a:defRPr>
            </a:lvl2pPr>
            <a:lvl3pPr marL="855663" indent="-166688" algn="l" rtl="0" eaLnBrk="1" fontAlgn="base" hangingPunct="1">
              <a:lnSpc>
                <a:spcPct val="100000"/>
              </a:lnSpc>
              <a:spcBef>
                <a:spcPts val="0"/>
              </a:spcBef>
              <a:spcAft>
                <a:spcPts val="0"/>
              </a:spcAft>
              <a:buClr>
                <a:schemeClr val="accent4"/>
              </a:buClr>
              <a:buSzPct val="80000"/>
              <a:buFont typeface="Arial" panose="020B0604020202020204" pitchFamily="34" charset="0"/>
              <a:buChar char="•"/>
              <a:defRPr sz="1600" b="0" i="0" kern="1200">
                <a:solidFill>
                  <a:schemeClr val="bg1"/>
                </a:solidFill>
                <a:latin typeface="Arial" panose="020B0604020202020204" pitchFamily="34" charset="0"/>
                <a:ea typeface="ＭＳ Ｐゴシック" charset="0"/>
                <a:cs typeface="Arial" panose="020B0604020202020204" pitchFamily="34" charset="0"/>
              </a:defRPr>
            </a:lvl3pPr>
            <a:lvl4pPr marL="1201738" indent="-173038" algn="l" rtl="0" eaLnBrk="1" fontAlgn="base" hangingPunct="1">
              <a:lnSpc>
                <a:spcPct val="100000"/>
              </a:lnSpc>
              <a:spcBef>
                <a:spcPts val="0"/>
              </a:spcBef>
              <a:spcAft>
                <a:spcPts val="0"/>
              </a:spcAft>
              <a:buClr>
                <a:schemeClr val="accent4"/>
              </a:buClr>
              <a:buSzPct val="80000"/>
              <a:buFont typeface="Arial" panose="020B0604020202020204" pitchFamily="34" charset="0"/>
              <a:buChar char="•"/>
              <a:defRPr sz="1600" b="0" i="0" kern="1200">
                <a:solidFill>
                  <a:schemeClr val="bg1"/>
                </a:solidFill>
                <a:latin typeface="Arial" panose="020B0604020202020204" pitchFamily="34" charset="0"/>
                <a:ea typeface="ＭＳ Ｐゴシック" charset="0"/>
                <a:cs typeface="Arial" panose="020B0604020202020204" pitchFamily="34" charset="0"/>
              </a:defRPr>
            </a:lvl4pPr>
            <a:lvl5pPr marL="1427163" indent="-168275" algn="l" rtl="0" eaLnBrk="1" fontAlgn="base" hangingPunct="1">
              <a:lnSpc>
                <a:spcPct val="100000"/>
              </a:lnSpc>
              <a:spcBef>
                <a:spcPts val="0"/>
              </a:spcBef>
              <a:spcAft>
                <a:spcPts val="0"/>
              </a:spcAft>
              <a:buClr>
                <a:schemeClr val="accent4"/>
              </a:buClr>
              <a:buSzPct val="80000"/>
              <a:buFont typeface="Arial" panose="020B0604020202020204" pitchFamily="34" charset="0"/>
              <a:buChar char="•"/>
              <a:defRPr sz="1600" b="0" i="0" kern="1200">
                <a:solidFill>
                  <a:schemeClr val="bg1"/>
                </a:solidFill>
                <a:latin typeface="Arial" panose="020B0604020202020204" pitchFamily="34" charset="0"/>
                <a:ea typeface="ＭＳ Ｐゴシック" charset="0"/>
                <a:cs typeface="Arial" panose="020B0604020202020204" pitchFamily="34" charset="0"/>
              </a:defRPr>
            </a:lvl5pPr>
            <a:lvl6pPr marL="16550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6pPr>
            <a:lvl7pPr marL="18836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7pPr>
            <a:lvl8pPr marL="21122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8pPr>
            <a:lvl9pPr marL="23408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9pPr>
          </a:lstStyle>
          <a:p>
            <a:endParaRPr lang="en-US" dirty="0"/>
          </a:p>
        </p:txBody>
      </p:sp>
      <p:sp>
        <p:nvSpPr>
          <p:cNvPr id="9" name="Text Placeholder 6">
            <a:extLst>
              <a:ext uri="{FF2B5EF4-FFF2-40B4-BE49-F238E27FC236}">
                <a16:creationId xmlns:a16="http://schemas.microsoft.com/office/drawing/2014/main" id="{DD8A8A86-A596-0078-7C93-C319C1F27662}"/>
              </a:ext>
            </a:extLst>
          </p:cNvPr>
          <p:cNvSpPr txBox="1">
            <a:spLocks/>
          </p:cNvSpPr>
          <p:nvPr/>
        </p:nvSpPr>
        <p:spPr>
          <a:xfrm>
            <a:off x="341681" y="1629286"/>
            <a:ext cx="3372645" cy="542459"/>
          </a:xfrm>
          <a:prstGeom prst="rect">
            <a:avLst/>
          </a:prstGeom>
        </p:spPr>
        <p:txBody>
          <a:bodyPr/>
          <a:lstStyle>
            <a:lvl1pPr marL="342900" indent="-342900" algn="l" rtl="0" eaLnBrk="1" fontAlgn="base" hangingPunct="1">
              <a:lnSpc>
                <a:spcPct val="100000"/>
              </a:lnSpc>
              <a:spcBef>
                <a:spcPts val="600"/>
              </a:spcBef>
              <a:spcAft>
                <a:spcPts val="0"/>
              </a:spcAft>
              <a:buClr>
                <a:schemeClr val="accent4"/>
              </a:buClr>
              <a:buSzPct val="80000"/>
              <a:buFont typeface="Arial" panose="020B0604020202020204" pitchFamily="34" charset="0"/>
              <a:buChar char="•"/>
              <a:defRPr sz="2000" b="0" i="0" kern="1200">
                <a:solidFill>
                  <a:schemeClr val="bg1"/>
                </a:solidFill>
                <a:latin typeface="Arial" panose="020B0604020202020204" pitchFamily="34" charset="0"/>
                <a:ea typeface="ＭＳ Ｐゴシック" charset="0"/>
                <a:cs typeface="Arial" panose="020B0604020202020204" pitchFamily="34" charset="0"/>
              </a:defRPr>
            </a:lvl1pPr>
            <a:lvl2pPr marL="581343" indent="-166688" algn="l" rtl="0" eaLnBrk="1" fontAlgn="base" hangingPunct="1">
              <a:lnSpc>
                <a:spcPct val="100000"/>
              </a:lnSpc>
              <a:spcBef>
                <a:spcPts val="0"/>
              </a:spcBef>
              <a:spcAft>
                <a:spcPts val="0"/>
              </a:spcAft>
              <a:buClr>
                <a:schemeClr val="accent4"/>
              </a:buClr>
              <a:buSzPct val="80000"/>
              <a:buFont typeface="Arial" panose="020B0604020202020204" pitchFamily="34" charset="0"/>
              <a:buChar char="•"/>
              <a:defRPr sz="1800" b="0" i="0" kern="1200">
                <a:solidFill>
                  <a:schemeClr val="bg1"/>
                </a:solidFill>
                <a:latin typeface="Arial" panose="020B0604020202020204" pitchFamily="34" charset="0"/>
                <a:ea typeface="ＭＳ Ｐゴシック" charset="0"/>
                <a:cs typeface="Arial" panose="020B0604020202020204" pitchFamily="34" charset="0"/>
              </a:defRPr>
            </a:lvl2pPr>
            <a:lvl3pPr marL="855663" indent="-166688" algn="l" rtl="0" eaLnBrk="1" fontAlgn="base" hangingPunct="1">
              <a:lnSpc>
                <a:spcPct val="100000"/>
              </a:lnSpc>
              <a:spcBef>
                <a:spcPts val="0"/>
              </a:spcBef>
              <a:spcAft>
                <a:spcPts val="0"/>
              </a:spcAft>
              <a:buClr>
                <a:schemeClr val="accent4"/>
              </a:buClr>
              <a:buSzPct val="80000"/>
              <a:buFont typeface="Arial" panose="020B0604020202020204" pitchFamily="34" charset="0"/>
              <a:buChar char="•"/>
              <a:defRPr sz="1600" b="0" i="0" kern="1200">
                <a:solidFill>
                  <a:schemeClr val="bg1"/>
                </a:solidFill>
                <a:latin typeface="Arial" panose="020B0604020202020204" pitchFamily="34" charset="0"/>
                <a:ea typeface="ＭＳ Ｐゴシック" charset="0"/>
                <a:cs typeface="Arial" panose="020B0604020202020204" pitchFamily="34" charset="0"/>
              </a:defRPr>
            </a:lvl3pPr>
            <a:lvl4pPr marL="1201738" indent="-173038" algn="l" rtl="0" eaLnBrk="1" fontAlgn="base" hangingPunct="1">
              <a:lnSpc>
                <a:spcPct val="100000"/>
              </a:lnSpc>
              <a:spcBef>
                <a:spcPts val="0"/>
              </a:spcBef>
              <a:spcAft>
                <a:spcPts val="0"/>
              </a:spcAft>
              <a:buClr>
                <a:schemeClr val="accent4"/>
              </a:buClr>
              <a:buSzPct val="80000"/>
              <a:buFont typeface="Arial" panose="020B0604020202020204" pitchFamily="34" charset="0"/>
              <a:buChar char="•"/>
              <a:defRPr sz="1600" b="0" i="0" kern="1200">
                <a:solidFill>
                  <a:schemeClr val="bg1"/>
                </a:solidFill>
                <a:latin typeface="Arial" panose="020B0604020202020204" pitchFamily="34" charset="0"/>
                <a:ea typeface="ＭＳ Ｐゴシック" charset="0"/>
                <a:cs typeface="Arial" panose="020B0604020202020204" pitchFamily="34" charset="0"/>
              </a:defRPr>
            </a:lvl4pPr>
            <a:lvl5pPr marL="1427163" indent="-168275" algn="l" rtl="0" eaLnBrk="1" fontAlgn="base" hangingPunct="1">
              <a:lnSpc>
                <a:spcPct val="100000"/>
              </a:lnSpc>
              <a:spcBef>
                <a:spcPts val="0"/>
              </a:spcBef>
              <a:spcAft>
                <a:spcPts val="0"/>
              </a:spcAft>
              <a:buClr>
                <a:schemeClr val="accent4"/>
              </a:buClr>
              <a:buSzPct val="80000"/>
              <a:buFont typeface="Arial" panose="020B0604020202020204" pitchFamily="34" charset="0"/>
              <a:buChar char="•"/>
              <a:defRPr sz="1600" b="0" i="0" kern="1200">
                <a:solidFill>
                  <a:schemeClr val="bg1"/>
                </a:solidFill>
                <a:latin typeface="Arial" panose="020B0604020202020204" pitchFamily="34" charset="0"/>
                <a:ea typeface="ＭＳ Ｐゴシック" charset="0"/>
                <a:cs typeface="Arial" panose="020B0604020202020204" pitchFamily="34" charset="0"/>
              </a:defRPr>
            </a:lvl5pPr>
            <a:lvl6pPr marL="16550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6pPr>
            <a:lvl7pPr marL="18836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7pPr>
            <a:lvl8pPr marL="21122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8pPr>
            <a:lvl9pPr marL="23408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9pPr>
          </a:lstStyle>
          <a:p>
            <a:pPr marL="0" indent="0">
              <a:buNone/>
            </a:pPr>
            <a:endParaRPr lang="en-US" dirty="0">
              <a:solidFill>
                <a:schemeClr val="accent4"/>
              </a:solidFill>
            </a:endParaRPr>
          </a:p>
        </p:txBody>
      </p:sp>
    </p:spTree>
    <p:extLst>
      <p:ext uri="{BB962C8B-B14F-4D97-AF65-F5344CB8AC3E}">
        <p14:creationId xmlns:p14="http://schemas.microsoft.com/office/powerpoint/2010/main" val="164754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uiExpand="1" build="p"/>
      <p:bldP spid="13" grpId="0" build="p"/>
      <p:bldP spid="14" grpId="0" build="p"/>
      <p:bldP spid="15" grpId="0" build="p"/>
      <p:bldP spid="1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4267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2DA603-19AC-6891-FE3B-4FD648773AFB}"/>
              </a:ext>
            </a:extLst>
          </p:cNvPr>
          <p:cNvPicPr>
            <a:picLocks noChangeAspect="1"/>
          </p:cNvPicPr>
          <p:nvPr/>
        </p:nvPicPr>
        <p:blipFill>
          <a:blip r:embed="rId3"/>
          <a:stretch>
            <a:fillRect/>
          </a:stretch>
        </p:blipFill>
        <p:spPr>
          <a:xfrm>
            <a:off x="2667000" y="0"/>
            <a:ext cx="6858000" cy="6858000"/>
          </a:xfrm>
          <a:prstGeom prst="rect">
            <a:avLst/>
          </a:prstGeom>
        </p:spPr>
      </p:pic>
      <p:sp>
        <p:nvSpPr>
          <p:cNvPr id="2" name="Title 5">
            <a:extLst>
              <a:ext uri="{FF2B5EF4-FFF2-40B4-BE49-F238E27FC236}">
                <a16:creationId xmlns:a16="http://schemas.microsoft.com/office/drawing/2014/main" id="{C4F08B10-13E2-CE05-1AF2-CC39DD4CD440}"/>
              </a:ext>
            </a:extLst>
          </p:cNvPr>
          <p:cNvSpPr>
            <a:spLocks noGrp="1"/>
          </p:cNvSpPr>
          <p:nvPr>
            <p:ph type="title"/>
          </p:nvPr>
        </p:nvSpPr>
        <p:spPr>
          <a:xfrm>
            <a:off x="334963" y="416095"/>
            <a:ext cx="5761037" cy="2067993"/>
          </a:xfrm>
        </p:spPr>
        <p:txBody>
          <a:bodyPr/>
          <a:lstStyle/>
          <a:p>
            <a:r>
              <a:rPr lang="en-GB" dirty="0"/>
              <a:t>Eras of rendering</a:t>
            </a:r>
          </a:p>
        </p:txBody>
      </p:sp>
    </p:spTree>
    <p:extLst>
      <p:ext uri="{BB962C8B-B14F-4D97-AF65-F5344CB8AC3E}">
        <p14:creationId xmlns:p14="http://schemas.microsoft.com/office/powerpoint/2010/main" val="575143757"/>
      </p:ext>
    </p:extLst>
  </p:cSld>
  <p:clrMapOvr>
    <a:masterClrMapping/>
  </p:clrMapOvr>
</p:sld>
</file>

<file path=ppt/theme/theme1.xml><?xml version="1.0" encoding="utf-8"?>
<a:theme xmlns:a="http://schemas.openxmlformats.org/drawingml/2006/main" name="Arm_Confidential_2025_Lightmode">
  <a:themeElements>
    <a:clrScheme name="Arm Test 5">
      <a:dk1>
        <a:srgbClr val="000000"/>
      </a:dk1>
      <a:lt1>
        <a:srgbClr val="FFFFFF"/>
      </a:lt1>
      <a:dk2>
        <a:srgbClr val="080023"/>
      </a:dk2>
      <a:lt2>
        <a:srgbClr val="F3F3F3"/>
      </a:lt2>
      <a:accent1>
        <a:srgbClr val="0054FC"/>
      </a:accent1>
      <a:accent2>
        <a:srgbClr val="3B3252"/>
      </a:accent2>
      <a:accent3>
        <a:srgbClr val="FCAB2A"/>
      </a:accent3>
      <a:accent4>
        <a:srgbClr val="00EAE7"/>
      </a:accent4>
      <a:accent5>
        <a:srgbClr val="F37929"/>
      </a:accent5>
      <a:accent6>
        <a:srgbClr val="6F6F6F"/>
      </a:accent6>
      <a:hlink>
        <a:srgbClr val="6E2FF0"/>
      </a:hlink>
      <a:folHlink>
        <a:srgbClr val="002F6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E2FF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0" indent="0" algn="l" defTabSz="914400" rtl="0" eaLnBrk="1" latinLnBrk="0" hangingPunct="1">
          <a:lnSpc>
            <a:spcPct val="90000"/>
          </a:lnSpc>
          <a:spcBef>
            <a:spcPts val="0"/>
          </a:spcBef>
          <a:spcAft>
            <a:spcPts val="600"/>
          </a:spcAft>
          <a:buFont typeface="Arial" panose="020B0604020202020204" pitchFamily="34" charset="0"/>
          <a:buNone/>
          <a:defRPr sz="2100" kern="1200" dirty="0" err="1" smtClean="0">
            <a:solidFill>
              <a:schemeClr val="tx2"/>
            </a:solidFill>
            <a:latin typeface="+mn-lt"/>
            <a:ea typeface="+mn-ea"/>
            <a:cs typeface="+mn-cs"/>
          </a:defRPr>
        </a:defPPr>
      </a:lstStyle>
    </a:txDef>
  </a:objectDefaults>
  <a:extraClrSchemeLst/>
  <a:extLst>
    <a:ext uri="{05A4C25C-085E-4340-85A3-A5531E510DB2}">
      <thm15:themeFamily xmlns:thm15="http://schemas.microsoft.com/office/thememl/2012/main" name="Arm_Public_2025" id="{39A0EC23-11D9-5A4A-94CC-7620F1FAB06F}" vid="{8DCFBBD1-7FF9-544D-BFDF-BDCD04954B34}"/>
    </a:ext>
  </a:extLst>
</a:theme>
</file>

<file path=ppt/theme/theme2.xml><?xml version="1.0" encoding="utf-8"?>
<a:theme xmlns:a="http://schemas.openxmlformats.org/drawingml/2006/main" name="Arm_Confidential_2025_Darkmode">
  <a:themeElements>
    <a:clrScheme name="Arm Test 5">
      <a:dk1>
        <a:srgbClr val="000000"/>
      </a:dk1>
      <a:lt1>
        <a:srgbClr val="FFFFFF"/>
      </a:lt1>
      <a:dk2>
        <a:srgbClr val="080023"/>
      </a:dk2>
      <a:lt2>
        <a:srgbClr val="F3F3F3"/>
      </a:lt2>
      <a:accent1>
        <a:srgbClr val="0054FC"/>
      </a:accent1>
      <a:accent2>
        <a:srgbClr val="3B3252"/>
      </a:accent2>
      <a:accent3>
        <a:srgbClr val="FCAB2A"/>
      </a:accent3>
      <a:accent4>
        <a:srgbClr val="00EAE7"/>
      </a:accent4>
      <a:accent5>
        <a:srgbClr val="F37929"/>
      </a:accent5>
      <a:accent6>
        <a:srgbClr val="6F6F6F"/>
      </a:accent6>
      <a:hlink>
        <a:srgbClr val="6E2FF0"/>
      </a:hlink>
      <a:folHlink>
        <a:srgbClr val="002F6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0" indent="0" algn="l" defTabSz="914400" rtl="0" eaLnBrk="1" latinLnBrk="0" hangingPunct="1">
          <a:lnSpc>
            <a:spcPct val="90000"/>
          </a:lnSpc>
          <a:spcBef>
            <a:spcPts val="0"/>
          </a:spcBef>
          <a:spcAft>
            <a:spcPts val="600"/>
          </a:spcAft>
          <a:buFont typeface="Arial" panose="020B0604020202020204" pitchFamily="34" charset="0"/>
          <a:buNone/>
          <a:defRPr sz="2100" kern="1200" dirty="0" err="1" smtClean="0">
            <a:solidFill>
              <a:schemeClr val="tx2"/>
            </a:solidFill>
            <a:latin typeface="+mn-lt"/>
            <a:ea typeface="+mn-ea"/>
            <a:cs typeface="+mn-cs"/>
          </a:defRPr>
        </a:defPPr>
      </a:lstStyle>
    </a:txDef>
  </a:objectDefaults>
  <a:extraClrSchemeLst/>
  <a:extLst>
    <a:ext uri="{05A4C25C-085E-4340-85A3-A5531E510DB2}">
      <thm15:themeFamily xmlns:thm15="http://schemas.microsoft.com/office/thememl/2012/main" name="Arm_Public_2025" id="{39A0EC23-11D9-5A4A-94CC-7620F1FAB06F}" vid="{57B01433-C8F9-C344-9E32-23ACD5C3D77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Current_x0020_Version xmlns="f2ad5090-61a8-4b8c-ab70-68f4ff4d1933">9.0</Current_x0020_Version>
    <Document_x0020_Author xmlns="f2ad5090-61a8-4b8c-ab70-68f4ff4d1933">
      <UserInfo>
        <DisplayName/>
        <AccountId xsi:nil="true"/>
        <AccountType/>
      </UserInfo>
    </Document_x0020_Author>
    <_dlc_DocId xmlns="f2ad5090-61a8-4b8c-ab70-68f4ff4d1933">ARM-ECM-0633231</_dlc_DocId>
    <Document_x0020_Confidentiality xmlns="f2ad5090-61a8-4b8c-ab70-68f4ff4d1933">Confidential-Restricted</Document_x0020_Confidentiality>
    <_dlc_DocIdUrl xmlns="f2ad5090-61a8-4b8c-ab70-68f4ff4d1933">
      <Url>http://teamsites.arm.com/sites/cthub/_layouts/DocIdRedir.aspx?ID=ARM-ECM-0633231</Url>
      <Description>ARM-ECM-0633231</Description>
    </_dlc_DocIdUrl>
    <Category xmlns="c0950e01-db07-4e41-9c32-b7a8e9fccc9b">Private Presentation Templates</Category>
    <ARM_x0020_Legacy_x0020_ID xmlns="f2ad5090-61a8-4b8c-ab70-68f4ff4d1933" xsi:nil="true"/>
    <TaxCatchAll xmlns="f2ad5090-61a8-4b8c-ab70-68f4ff4d1933">
      <Value>7</Value>
      <Value>1</Value>
    </TaxCatchAll>
    <j60c3ced31bb40378c6254d49035d966 xmlns="f2ad5090-61a8-4b8c-ab70-68f4ff4d1933">
      <Terms xmlns="http://schemas.microsoft.com/office/infopath/2007/PartnerControls">
        <TermInfo xmlns="http://schemas.microsoft.com/office/infopath/2007/PartnerControls">
          <TermName xmlns="http://schemas.microsoft.com/office/infopath/2007/PartnerControls">2017</TermName>
          <TermId xmlns="http://schemas.microsoft.com/office/infopath/2007/PartnerControls">58467e81-5d99-44a5-abb5-12a016b65e9e</TermId>
        </TermInfo>
      </Terms>
    </j60c3ced31bb40378c6254d49035d966>
    <RoutingRuleDescription xmlns="http://schemas.microsoft.com/sharepoint/v3" xsi:nil="true"/>
    <_Status xmlns="http://schemas.microsoft.com/sharepoint/v3/fields">Not Started</_Status>
  </documentManagement>
</p:properties>
</file>

<file path=customXml/item2.xml><?xml version="1.0" encoding="utf-8"?>
<?mso-contentType ?>
<customXsn xmlns="http://schemas.microsoft.com/office/2006/metadata/customXsn">
  <xsnLocation/>
  <cached>True</cached>
  <openByDefault>True</openByDefault>
  <xsnScope/>
</customXsn>
</file>

<file path=customXml/item3.xml><?xml version="1.0" encoding="utf-8"?>
<ct:contentTypeSchema xmlns:ct="http://schemas.microsoft.com/office/2006/metadata/contentType" xmlns:ma="http://schemas.microsoft.com/office/2006/metadata/properties/metaAttributes" ct:_="" ma:_="" ma:contentTypeName="ARM Document" ma:contentTypeID="0x0101005C6975769EB1684CAB07571CAE07A11B0100BC81FA0C64ACC243A77959D9266C7751" ma:contentTypeVersion="27" ma:contentTypeDescription="" ma:contentTypeScope="" ma:versionID="c3d44a507a30e34bb56df6cb41b0e970">
  <xsd:schema xmlns:xsd="http://www.w3.org/2001/XMLSchema" xmlns:xs="http://www.w3.org/2001/XMLSchema" xmlns:p="http://schemas.microsoft.com/office/2006/metadata/properties" xmlns:ns1="http://schemas.microsoft.com/sharepoint/v3" xmlns:ns2="f2ad5090-61a8-4b8c-ab70-68f4ff4d1933" xmlns:ns3="http://schemas.microsoft.com/sharepoint/v3/fields" xmlns:ns4="c0950e01-db07-4e41-9c32-b7a8e9fccc9b" targetNamespace="http://schemas.microsoft.com/office/2006/metadata/properties" ma:root="true" ma:fieldsID="d6365f768a9cf65e3d0aaa644537f94f" ns1:_="" ns2:_="" ns3:_="" ns4:_="">
    <xsd:import namespace="http://schemas.microsoft.com/sharepoint/v3"/>
    <xsd:import namespace="f2ad5090-61a8-4b8c-ab70-68f4ff4d1933"/>
    <xsd:import namespace="http://schemas.microsoft.com/sharepoint/v3/fields"/>
    <xsd:import namespace="c0950e01-db07-4e41-9c32-b7a8e9fccc9b"/>
    <xsd:element name="properties">
      <xsd:complexType>
        <xsd:sequence>
          <xsd:element name="documentManagement">
            <xsd:complexType>
              <xsd:all>
                <xsd:element ref="ns1:RoutingRuleDescription" minOccurs="0"/>
                <xsd:element ref="ns2:Document_x0020_Author" minOccurs="0"/>
                <xsd:element ref="ns3:_Status"/>
                <xsd:element ref="ns2:Document_x0020_Confidentiality"/>
                <xsd:element ref="ns2:_dlc_DocId" minOccurs="0"/>
                <xsd:element ref="ns2:_dlc_DocIdUrl" minOccurs="0"/>
                <xsd:element ref="ns2:_dlc_DocIdPersistId" minOccurs="0"/>
                <xsd:element ref="ns2:ARM_x0020_Legacy_x0020_ID" minOccurs="0"/>
                <xsd:element ref="ns2:Current_x0020_Version" minOccurs="0"/>
                <xsd:element ref="ns2:j60c3ced31bb40378c6254d49035d966" minOccurs="0"/>
                <xsd:element ref="ns2:TaxCatchAll" minOccurs="0"/>
                <xsd:element ref="ns2:TaxCatchAllLabel" minOccurs="0"/>
                <xsd:element ref="ns4: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nillable="true" ma:displayName="Description" ma:internalName="RoutingRuleDescription"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2ad5090-61a8-4b8c-ab70-68f4ff4d1933" elementFormDefault="qualified">
    <xsd:import namespace="http://schemas.microsoft.com/office/2006/documentManagement/types"/>
    <xsd:import namespace="http://schemas.microsoft.com/office/infopath/2007/PartnerControls"/>
    <xsd:element name="Document_x0020_Author" ma:index="3" nillable="true" ma:displayName="Document Author" ma:list="UserInfo" ma:SharePointGroup="0" ma:internalName="Document_x0020_Auth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ocument_x0020_Confidentiality" ma:index="5" ma:displayName="Document Confidentiality" ma:default="Confidential" ma:format="Dropdown" ma:internalName="Document_x0020_Confidentiality">
      <xsd:simpleType>
        <xsd:restriction base="dms:Choice">
          <xsd:enumeration value="Secret"/>
          <xsd:enumeration value="Confidential-Restricted"/>
          <xsd:enumeration value="Confidential"/>
          <xsd:enumeration value="Non-Confidential"/>
          <xsd:enumeration value="Personal"/>
        </xsd:restriction>
      </xsd:simpleType>
    </xsd:element>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ARM_x0020_Legacy_x0020_ID" ma:index="16" nillable="true" ma:displayName="ARM Legacy ID" ma:internalName="ARM_x0020_Legacy_x0020_ID">
      <xsd:simpleType>
        <xsd:restriction base="dms:Text">
          <xsd:maxLength value="255"/>
        </xsd:restriction>
      </xsd:simpleType>
    </xsd:element>
    <xsd:element name="Current_x0020_Version" ma:index="17" nillable="true" ma:displayName="Current Version" ma:description="The current version number of the file in SharePoint." ma:internalName="Current_x0020_Version" ma:readOnly="false">
      <xsd:simpleType>
        <xsd:restriction base="dms:Text">
          <xsd:maxLength value="255"/>
        </xsd:restriction>
      </xsd:simpleType>
    </xsd:element>
    <xsd:element name="j60c3ced31bb40378c6254d49035d966" ma:index="18" nillable="true" ma:taxonomy="true" ma:internalName="j60c3ced31bb40378c6254d49035d966" ma:taxonomyFieldName="Calendar_x0020_Year" ma:displayName="Calendar Year" ma:readOnly="false" ma:default="7;#2017|58467e81-5d99-44a5-abb5-12a016b65e9e" ma:fieldId="{360c3ced-31bb-4037-8c62-54d49035d966}" ma:sspId="982c6e79-63e2-4d63-9b21-99d1544b0b75" ma:termSetId="c604d99f-773e-49a6-a2c0-6d4bc7541120" ma:anchorId="00000000-0000-0000-0000-000000000000" ma:open="false" ma:isKeyword="false">
      <xsd:complexType>
        <xsd:sequence>
          <xsd:element ref="pc:Terms" minOccurs="0" maxOccurs="1"/>
        </xsd:sequence>
      </xsd:complexType>
    </xsd:element>
    <xsd:element name="TaxCatchAll" ma:index="19" nillable="true" ma:displayName="Taxonomy Catch All Column" ma:hidden="true" ma:list="{a9424fa9-fdb0-43c3-9a79-ae027323b92a}" ma:internalName="TaxCatchAll" ma:showField="CatchAllData" ma:web="f2ad5090-61a8-4b8c-ab70-68f4ff4d1933">
      <xsd:complexType>
        <xsd:complexContent>
          <xsd:extension base="dms:MultiChoiceLookup">
            <xsd:sequence>
              <xsd:element name="Value" type="dms:Lookup" maxOccurs="unbounded" minOccurs="0" nillable="true"/>
            </xsd:sequence>
          </xsd:extension>
        </xsd:complexContent>
      </xsd:complexType>
    </xsd:element>
    <xsd:element name="TaxCatchAllLabel" ma:index="20" nillable="true" ma:displayName="Taxonomy Catch All Column1" ma:hidden="true" ma:list="{a9424fa9-fdb0-43c3-9a79-ae027323b92a}" ma:internalName="TaxCatchAllLabel" ma:readOnly="true" ma:showField="CatchAllDataLabel" ma:web="f2ad5090-61a8-4b8c-ab70-68f4ff4d193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4" ma:displayName="Status" ma:default="Not Started" ma:internalName="_Status" ma:readOnly="false">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c0950e01-db07-4e41-9c32-b7a8e9fccc9b" elementFormDefault="qualified">
    <xsd:import namespace="http://schemas.microsoft.com/office/2006/documentManagement/types"/>
    <xsd:import namespace="http://schemas.microsoft.com/office/infopath/2007/PartnerControls"/>
    <xsd:element name="Category" ma:index="22" nillable="true" ma:displayName="Category" ma:format="Dropdown" ma:internalName="Category">
      <xsd:simpleType>
        <xsd:restriction base="dms:Choice">
          <xsd:enumeration value="Word Documents - UK"/>
          <xsd:enumeration value="Word Documents - US"/>
          <xsd:enumeration value="Board Presentation Templates"/>
          <xsd:enumeration value="Public Presentation Templates"/>
          <xsd:enumeration value="Private Presentation Template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 ma:displayName="Title"/>
        <xsd:element ref="dc:subject" minOccurs="0" maxOccurs="1"/>
        <xsd:element ref="dc:description" minOccurs="0" maxOccurs="1"/>
        <xsd:element name="keywords" minOccurs="0" maxOccurs="1" type="xsd:string" ma:index="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axOccurs="1" ma:displayName="Status">
          <xsd:simpleType xmlns:xs="http://www.w3.org/2001/XMLSchema">
            <xsd:restriction base="xsd:string">
              <xsd:minLength value="1"/>
            </xsd:restriction>
          </xsd:simpleType>
        </xsd:element>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61D4E06-5D3F-4994-A4A7-4BA626FA722D}">
  <ds:schemaRefs>
    <ds:schemaRef ds:uri="http://schemas.microsoft.com/sharepoint/v3"/>
    <ds:schemaRef ds:uri="http://purl.org/dc/elements/1.1/"/>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c0950e01-db07-4e41-9c32-b7a8e9fccc9b"/>
    <ds:schemaRef ds:uri="http://purl.org/dc/dcmitype/"/>
    <ds:schemaRef ds:uri="http://purl.org/dc/terms/"/>
    <ds:schemaRef ds:uri="http://schemas.microsoft.com/sharepoint/v3/fields"/>
    <ds:schemaRef ds:uri="f2ad5090-61a8-4b8c-ab70-68f4ff4d1933"/>
    <ds:schemaRef ds:uri="http://schemas.microsoft.com/office/2006/metadata/properties"/>
  </ds:schemaRefs>
</ds:datastoreItem>
</file>

<file path=customXml/itemProps2.xml><?xml version="1.0" encoding="utf-8"?>
<ds:datastoreItem xmlns:ds="http://schemas.openxmlformats.org/officeDocument/2006/customXml" ds:itemID="{C959113B-7FA4-40AB-AF85-5C5588D4771C}">
  <ds:schemaRefs>
    <ds:schemaRef ds:uri="http://schemas.microsoft.com/office/2006/metadata/customXsn"/>
  </ds:schemaRefs>
</ds:datastoreItem>
</file>

<file path=customXml/itemProps3.xml><?xml version="1.0" encoding="utf-8"?>
<ds:datastoreItem xmlns:ds="http://schemas.openxmlformats.org/officeDocument/2006/customXml" ds:itemID="{5675509F-A6F5-4147-861D-E4CC99F48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2ad5090-61a8-4b8c-ab70-68f4ff4d1933"/>
    <ds:schemaRef ds:uri="http://schemas.microsoft.com/sharepoint/v3/fields"/>
    <ds:schemaRef ds:uri="c0950e01-db07-4e41-9c32-b7a8e9fccc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82EFBBFE-5AFC-4CAD-AD38-1CB870BDB255}">
  <ds:schemaRefs>
    <ds:schemaRef ds:uri="http://schemas.microsoft.com/sharepoint/v3/contenttype/forms"/>
  </ds:schemaRefs>
</ds:datastoreItem>
</file>

<file path=customXml/itemProps5.xml><?xml version="1.0" encoding="utf-8"?>
<ds:datastoreItem xmlns:ds="http://schemas.openxmlformats.org/officeDocument/2006/customXml" ds:itemID="{1E7F2E56-8924-419D-99E9-79DB71144EB2}">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Arm_Public_2025</Template>
  <TotalTime>18598</TotalTime>
  <Words>5019</Words>
  <Application>Microsoft Office PowerPoint</Application>
  <PresentationFormat>Widescreen</PresentationFormat>
  <Paragraphs>632</Paragraphs>
  <Slides>40</Slides>
  <Notes>35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40</vt:i4>
      </vt:variant>
    </vt:vector>
  </HeadingPairs>
  <TitlesOfParts>
    <vt:vector size="46" baseType="lpstr">
      <vt:lpstr>Arial</vt:lpstr>
      <vt:lpstr>Calibri</vt:lpstr>
      <vt:lpstr>OCR A Extended</vt:lpstr>
      <vt:lpstr>Wingdings</vt:lpstr>
      <vt:lpstr>Arm_Confidential_2025_Lightmode</vt:lpstr>
      <vt:lpstr>Arm_Confidential_2025_Darkmode</vt:lpstr>
      <vt:lpstr>PowerPoint Presentation</vt:lpstr>
      <vt:lpstr>This talk</vt:lpstr>
      <vt:lpstr>Eras of …</vt:lpstr>
      <vt:lpstr>A bit about my background (so you know my biases)</vt:lpstr>
      <vt:lpstr>API development</vt:lpstr>
      <vt:lpstr>API development</vt:lpstr>
      <vt:lpstr>Vulkan  Vulkan-next?</vt:lpstr>
      <vt:lpstr>That’s boring. What about the next technology frontier?</vt:lpstr>
      <vt:lpstr>Eras of rendering</vt:lpstr>
      <vt:lpstr>Everyone loves a renderpass! </vt:lpstr>
      <vt:lpstr>The big beautiful vision that was on-chip rendering</vt:lpstr>
      <vt:lpstr>Future of tiling?</vt:lpstr>
      <vt:lpstr>Maybe rasterising triangles will die?</vt:lpstr>
      <vt:lpstr>PowerPoint Presentation</vt:lpstr>
      <vt:lpstr>First – a side point about mobile vs desktop</vt:lpstr>
      <vt:lpstr>Bold Prediction #1</vt:lpstr>
      <vt:lpstr>Bold Prediction #2</vt:lpstr>
      <vt:lpstr>Era of AI</vt:lpstr>
      <vt:lpstr>Neural Graphics at SIGGRAPH in Keywords </vt:lpstr>
      <vt:lpstr>What are GPUs for anyway?</vt:lpstr>
      <vt:lpstr>PowerPoint Presentation</vt:lpstr>
      <vt:lpstr>Rectification Bias</vt:lpstr>
      <vt:lpstr>PowerPoint Presentation</vt:lpstr>
      <vt:lpstr>Disruption of Real Time Graphics – The Conservative View</vt:lpstr>
      <vt:lpstr>Disruption of Real Time Graphics – The Bold View</vt:lpstr>
      <vt:lpstr>(a minor digression)</vt:lpstr>
      <vt:lpstr>PowerPoint Presentation</vt:lpstr>
      <vt:lpstr>NSS Key Facts!</vt:lpstr>
      <vt:lpstr>Different accelerator options</vt:lpstr>
      <vt:lpstr>Different accelerator options</vt:lpstr>
      <vt:lpstr>Different accelerator options</vt:lpstr>
      <vt:lpstr>Different accelerator options</vt:lpstr>
      <vt:lpstr>Different accelerator options</vt:lpstr>
      <vt:lpstr>A range of accelerators</vt:lpstr>
      <vt:lpstr>Cooperative matrix</vt:lpstr>
      <vt:lpstr>data_graph and SPIR-V TOSA</vt:lpstr>
      <vt:lpstr>What else could we have discussed?</vt:lpstr>
      <vt:lpstr>Thanks! Q&amp;A?</vt:lpstr>
      <vt:lpstr>PowerPoint Presentation</vt:lpstr>
      <vt:lpstr>PowerPoint Presentation</vt:lpstr>
    </vt:vector>
  </TitlesOfParts>
  <Manager/>
  <Company>Arm</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Sam Martin</dc:creator>
  <cp:keywords/>
  <dc:description/>
  <cp:lastModifiedBy>Sam Martin</cp:lastModifiedBy>
  <cp:revision>1</cp:revision>
  <dcterms:created xsi:type="dcterms:W3CDTF">2025-10-15T16:15:29Z</dcterms:created>
  <dcterms:modified xsi:type="dcterms:W3CDTF">2025-11-25T15:47:27Z</dcterms:modified>
  <cp:category/>
  <cp:contentStatus>Published</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45c40ffca3445d9bf3205a60bd2f6d6">
    <vt:lpwstr>Confidential|28d1025d-1415-4984-b35e-5b79e7d32b5c</vt:lpwstr>
  </property>
  <property fmtid="{D5CDD505-2E9C-101B-9397-08002B2CF9AE}" pid="3" name="TaxKeyword">
    <vt:lpwstr/>
  </property>
  <property fmtid="{D5CDD505-2E9C-101B-9397-08002B2CF9AE}" pid="4" name="_dlc_policyId">
    <vt:lpwstr>0x0101004E4B3E189D714F49A85ED613D6AE4F95|-1756139441</vt:lpwstr>
  </property>
  <property fmtid="{D5CDD505-2E9C-101B-9397-08002B2CF9AE}" pid="5" name="_dlc_DocIdItemGuid">
    <vt:lpwstr>e89a121e-355c-4cb1-879e-045fefeb8c84</vt:lpwstr>
  </property>
  <property fmtid="{D5CDD505-2E9C-101B-9397-08002B2CF9AE}" pid="6" name="_dlc_ItemStageId">
    <vt:lpwstr>1</vt:lpwstr>
  </property>
  <property fmtid="{D5CDD505-2E9C-101B-9397-08002B2CF9AE}" pid="7" name="j60c3ced31bb40378c6254d49035d966">
    <vt:lpwstr>2015|ee47c3e7-6a69-4f36-9adf-1007c8d399a4</vt:lpwstr>
  </property>
  <property fmtid="{D5CDD505-2E9C-101B-9397-08002B2CF9AE}" pid="8" name="vti_description">
    <vt:lpwstr/>
  </property>
  <property fmtid="{D5CDD505-2E9C-101B-9397-08002B2CF9AE}" pid="9" name="WorkflowChangePath">
    <vt:lpwstr>1069b4ef-e6f3-4ad7-8c8e-772136578697,10;</vt:lpwstr>
  </property>
  <property fmtid="{D5CDD505-2E9C-101B-9397-08002B2CF9AE}" pid="10" name="Confidentiality">
    <vt:lpwstr>1;#Confidential|28d1025d-1415-4984-b35e-5b79e7d32b5c</vt:lpwstr>
  </property>
  <property fmtid="{D5CDD505-2E9C-101B-9397-08002B2CF9AE}" pid="11" name="ContentTypeId">
    <vt:lpwstr>0x0101005C6975769EB1684CAB07571CAE07A11B0100BC81FA0C64ACC243A77959D9266C7751</vt:lpwstr>
  </property>
  <property fmtid="{D5CDD505-2E9C-101B-9397-08002B2CF9AE}" pid="12" name="Calendar Year">
    <vt:lpwstr>7;#2017|58467e81-5d99-44a5-abb5-12a016b65e9e</vt:lpwstr>
  </property>
  <property fmtid="{D5CDD505-2E9C-101B-9397-08002B2CF9AE}" pid="13" name="TaxCatchAll">
    <vt:lpwstr/>
  </property>
  <property fmtid="{D5CDD505-2E9C-101B-9397-08002B2CF9AE}" pid="14" name="TaxKeywordTaxHTField">
    <vt:lpwstr/>
  </property>
  <property fmtid="{D5CDD505-2E9C-101B-9397-08002B2CF9AE}" pid="15" name="ItemRetentionFormula">
    <vt:lpwstr/>
  </property>
  <property fmtid="{D5CDD505-2E9C-101B-9397-08002B2CF9AE}" pid="16" name="_dlc_LastRun">
    <vt:lpwstr>08/15/2015 23:02:11</vt:lpwstr>
  </property>
</Properties>
</file>