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37" r:id="rId4"/>
  </p:sldMasterIdLst>
  <p:notesMasterIdLst>
    <p:notesMasterId r:id="rId52"/>
  </p:notesMasterIdLst>
  <p:handoutMasterIdLst>
    <p:handoutMasterId r:id="rId53"/>
  </p:handoutMasterIdLst>
  <p:sldIdLst>
    <p:sldId id="2147475995" r:id="rId5"/>
    <p:sldId id="2147475997" r:id="rId6"/>
    <p:sldId id="2147475996" r:id="rId7"/>
    <p:sldId id="2147475939" r:id="rId8"/>
    <p:sldId id="2147475951" r:id="rId9"/>
    <p:sldId id="2147475998" r:id="rId10"/>
    <p:sldId id="2147476000" r:id="rId11"/>
    <p:sldId id="2147476019" r:id="rId12"/>
    <p:sldId id="2147476021" r:id="rId13"/>
    <p:sldId id="2147476001" r:id="rId14"/>
    <p:sldId id="2147476003" r:id="rId15"/>
    <p:sldId id="2147476004" r:id="rId16"/>
    <p:sldId id="2147476005" r:id="rId17"/>
    <p:sldId id="2147476006" r:id="rId18"/>
    <p:sldId id="2147476035" r:id="rId19"/>
    <p:sldId id="2147476034" r:id="rId20"/>
    <p:sldId id="2147476022" r:id="rId21"/>
    <p:sldId id="2147476008" r:id="rId22"/>
    <p:sldId id="2147476009" r:id="rId23"/>
    <p:sldId id="2147476036" r:id="rId24"/>
    <p:sldId id="2147476037" r:id="rId25"/>
    <p:sldId id="2147476029" r:id="rId26"/>
    <p:sldId id="2147476041" r:id="rId27"/>
    <p:sldId id="2147476042" r:id="rId28"/>
    <p:sldId id="2147476043" r:id="rId29"/>
    <p:sldId id="2147476044" r:id="rId30"/>
    <p:sldId id="2147476045" r:id="rId31"/>
    <p:sldId id="2147476049" r:id="rId32"/>
    <p:sldId id="2147476052" r:id="rId33"/>
    <p:sldId id="2147476050" r:id="rId34"/>
    <p:sldId id="2147476039" r:id="rId35"/>
    <p:sldId id="2147476051" r:id="rId36"/>
    <p:sldId id="2147476047" r:id="rId37"/>
    <p:sldId id="2147476017" r:id="rId38"/>
    <p:sldId id="2147476014" r:id="rId39"/>
    <p:sldId id="2147476015" r:id="rId40"/>
    <p:sldId id="2147476024" r:id="rId41"/>
    <p:sldId id="2147476016" r:id="rId42"/>
    <p:sldId id="2147476033" r:id="rId43"/>
    <p:sldId id="2147476025" r:id="rId44"/>
    <p:sldId id="2147476028" r:id="rId45"/>
    <p:sldId id="2147476027" r:id="rId46"/>
    <p:sldId id="2147476026" r:id="rId47"/>
    <p:sldId id="2147475506" r:id="rId48"/>
    <p:sldId id="2147476048" r:id="rId49"/>
    <p:sldId id="2147476054" r:id="rId50"/>
    <p:sldId id="2147476053" r:id="rId51"/>
  </p:sldIdLst>
  <p:sldSz cx="18288000" cy="10287000"/>
  <p:notesSz cx="9828213" cy="17830800"/>
  <p:embeddedFontLst>
    <p:embeddedFont>
      <p:font typeface="Open Sans" panose="020F0502020204030204" pitchFamily="34" charset="0"/>
      <p:regular r:id="rId54"/>
      <p:bold r:id="rId55"/>
      <p:italic r:id="rId56"/>
      <p:boldItalic r:id="rId57"/>
    </p:embeddedFont>
    <p:embeddedFont>
      <p:font typeface="Space Grotesk" panose="020B0604020202020204" charset="0"/>
      <p:regular r:id="rId58"/>
      <p:bold r:id="rId5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Templates" id="{54A28869-7468-4044-B6C2-BDB138125C6E}">
          <p14:sldIdLst>
            <p14:sldId id="2147475995"/>
            <p14:sldId id="2147475997"/>
            <p14:sldId id="2147475996"/>
            <p14:sldId id="2147475939"/>
            <p14:sldId id="2147475951"/>
            <p14:sldId id="2147475998"/>
            <p14:sldId id="2147476000"/>
            <p14:sldId id="2147476019"/>
            <p14:sldId id="2147476021"/>
            <p14:sldId id="2147476001"/>
            <p14:sldId id="2147476003"/>
            <p14:sldId id="2147476004"/>
            <p14:sldId id="2147476005"/>
            <p14:sldId id="2147476006"/>
            <p14:sldId id="2147476035"/>
            <p14:sldId id="2147476034"/>
            <p14:sldId id="2147476022"/>
            <p14:sldId id="2147476008"/>
            <p14:sldId id="2147476009"/>
            <p14:sldId id="2147476036"/>
            <p14:sldId id="2147476037"/>
            <p14:sldId id="2147476029"/>
            <p14:sldId id="2147476041"/>
            <p14:sldId id="2147476042"/>
            <p14:sldId id="2147476043"/>
            <p14:sldId id="2147476044"/>
            <p14:sldId id="2147476045"/>
            <p14:sldId id="2147476049"/>
            <p14:sldId id="2147476052"/>
            <p14:sldId id="2147476050"/>
            <p14:sldId id="2147476039"/>
            <p14:sldId id="2147476051"/>
            <p14:sldId id="2147476047"/>
            <p14:sldId id="2147476017"/>
            <p14:sldId id="2147476014"/>
            <p14:sldId id="2147476015"/>
            <p14:sldId id="2147476024"/>
            <p14:sldId id="2147476016"/>
            <p14:sldId id="2147476033"/>
            <p14:sldId id="2147476025"/>
            <p14:sldId id="2147476028"/>
            <p14:sldId id="2147476027"/>
            <p14:sldId id="2147476026"/>
            <p14:sldId id="2147475506"/>
            <p14:sldId id="2147476048"/>
            <p14:sldId id="2147476054"/>
            <p14:sldId id="2147476053"/>
          </p14:sldIdLst>
        </p14:section>
        <p14:section name="Resources &amp; Sample Layouts" id="{1D2C7182-CC54-46EB-B83B-184594F7562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6C8C"/>
    <a:srgbClr val="F2F0D0"/>
    <a:srgbClr val="0D2673"/>
    <a:srgbClr val="200940"/>
    <a:srgbClr val="8D8827"/>
    <a:srgbClr val="CC0000"/>
    <a:srgbClr val="BCE3F2"/>
    <a:srgbClr val="07AFD7"/>
    <a:srgbClr val="5936D9"/>
    <a:srgbClr val="0BC4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CDEA6F-8052-4E66-BAE2-D768B3BFCC5B}" v="96" dt="2025-08-11T15:23:35.0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093" autoAdjust="0"/>
    <p:restoredTop sz="68381" autoAdjust="0"/>
  </p:normalViewPr>
  <p:slideViewPr>
    <p:cSldViewPr snapToGrid="0">
      <p:cViewPr varScale="1">
        <p:scale>
          <a:sx n="68" d="100"/>
          <a:sy n="68" d="100"/>
        </p:scale>
        <p:origin x="1434" y="288"/>
      </p:cViewPr>
      <p:guideLst/>
    </p:cSldViewPr>
  </p:slideViewPr>
  <p:notesTextViewPr>
    <p:cViewPr>
      <p:scale>
        <a:sx n="3" d="2"/>
        <a:sy n="3" d="2"/>
      </p:scale>
      <p:origin x="0" y="0"/>
    </p:cViewPr>
  </p:notesTextViewPr>
  <p:sorterViewPr>
    <p:cViewPr varScale="1">
      <p:scale>
        <a:sx n="1" d="1"/>
        <a:sy n="1" d="1"/>
      </p:scale>
      <p:origin x="0" y="-10242"/>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font" Target="fonts/font2.fntdata"/><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openxmlformats.org/officeDocument/2006/relationships/font" Target="fonts/font5.fntdata"/><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3.fntdata"/><Relationship Id="rId64"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4.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bert Castillo" userId="692f36e8-fef3-41b6-862f-241969a23e2b" providerId="ADAL" clId="{67FD216B-BFDF-4AB4-AB6B-B5819FD6B045}"/>
    <pc:docChg chg="undo custSel addSld delSld modSld sldOrd addMainMaster delMainMaster modMainMaster modSection">
      <pc:chgData name="Albert Castillo" userId="692f36e8-fef3-41b6-862f-241969a23e2b" providerId="ADAL" clId="{67FD216B-BFDF-4AB4-AB6B-B5819FD6B045}" dt="2024-11-18T16:34:25.656" v="187" actId="2696"/>
      <pc:docMkLst>
        <pc:docMk/>
      </pc:docMkLst>
      <pc:sldChg chg="modSp mod ord modClrScheme chgLayout">
        <pc:chgData name="Albert Castillo" userId="692f36e8-fef3-41b6-862f-241969a23e2b" providerId="ADAL" clId="{67FD216B-BFDF-4AB4-AB6B-B5819FD6B045}" dt="2024-11-18T16:25:12.291" v="185"/>
        <pc:sldMkLst>
          <pc:docMk/>
          <pc:sldMk cId="1741016146" sldId="2147475506"/>
        </pc:sldMkLst>
      </pc:sldChg>
      <pc:sldChg chg="delSp del mod">
        <pc:chgData name="Albert Castillo" userId="692f36e8-fef3-41b6-862f-241969a23e2b" providerId="ADAL" clId="{67FD216B-BFDF-4AB4-AB6B-B5819FD6B045}" dt="2024-11-18T16:05:19.053" v="118" actId="2696"/>
        <pc:sldMkLst>
          <pc:docMk/>
          <pc:sldMk cId="1442479210" sldId="2147475523"/>
        </pc:sldMkLst>
      </pc:sldChg>
      <pc:sldChg chg="del">
        <pc:chgData name="Albert Castillo" userId="692f36e8-fef3-41b6-862f-241969a23e2b" providerId="ADAL" clId="{67FD216B-BFDF-4AB4-AB6B-B5819FD6B045}" dt="2024-11-18T15:51:02.897" v="92" actId="2696"/>
        <pc:sldMkLst>
          <pc:docMk/>
          <pc:sldMk cId="4000036540" sldId="2147475803"/>
        </pc:sldMkLst>
      </pc:sldChg>
      <pc:sldChg chg="addSp delSp modSp mod ord">
        <pc:chgData name="Albert Castillo" userId="692f36e8-fef3-41b6-862f-241969a23e2b" providerId="ADAL" clId="{67FD216B-BFDF-4AB4-AB6B-B5819FD6B045}" dt="2024-11-18T16:25:12.291" v="185"/>
        <pc:sldMkLst>
          <pc:docMk/>
          <pc:sldMk cId="993738381" sldId="2147475906"/>
        </pc:sldMkLst>
      </pc:sldChg>
      <pc:sldChg chg="addSp delSp modSp del mod modShow">
        <pc:chgData name="Albert Castillo" userId="692f36e8-fef3-41b6-862f-241969a23e2b" providerId="ADAL" clId="{67FD216B-BFDF-4AB4-AB6B-B5819FD6B045}" dt="2024-11-18T16:27:50.485" v="186" actId="2696"/>
        <pc:sldMkLst>
          <pc:docMk/>
          <pc:sldMk cId="1605147525" sldId="2147475920"/>
        </pc:sldMkLst>
      </pc:sldChg>
      <pc:sldChg chg="mod modShow">
        <pc:chgData name="Albert Castillo" userId="692f36e8-fef3-41b6-862f-241969a23e2b" providerId="ADAL" clId="{67FD216B-BFDF-4AB4-AB6B-B5819FD6B045}" dt="2024-11-18T16:25:00.137" v="182" actId="729"/>
        <pc:sldMkLst>
          <pc:docMk/>
          <pc:sldMk cId="1725369443" sldId="2147475921"/>
        </pc:sldMkLst>
      </pc:sldChg>
      <pc:sldChg chg="modSp del mod">
        <pc:chgData name="Albert Castillo" userId="692f36e8-fef3-41b6-862f-241969a23e2b" providerId="ADAL" clId="{67FD216B-BFDF-4AB4-AB6B-B5819FD6B045}" dt="2024-11-18T15:49:58.195" v="82" actId="2696"/>
        <pc:sldMkLst>
          <pc:docMk/>
          <pc:sldMk cId="1192527275" sldId="2147475924"/>
        </pc:sldMkLst>
      </pc:sldChg>
      <pc:sldChg chg="delSp modSp mod ord">
        <pc:chgData name="Albert Castillo" userId="692f36e8-fef3-41b6-862f-241969a23e2b" providerId="ADAL" clId="{67FD216B-BFDF-4AB4-AB6B-B5819FD6B045}" dt="2024-11-18T16:25:12.291" v="185"/>
        <pc:sldMkLst>
          <pc:docMk/>
          <pc:sldMk cId="3265347226" sldId="2147475934"/>
        </pc:sldMkLst>
      </pc:sldChg>
      <pc:sldChg chg="modSp mod ord">
        <pc:chgData name="Albert Castillo" userId="692f36e8-fef3-41b6-862f-241969a23e2b" providerId="ADAL" clId="{67FD216B-BFDF-4AB4-AB6B-B5819FD6B045}" dt="2024-11-18T16:25:12.291" v="185"/>
        <pc:sldMkLst>
          <pc:docMk/>
          <pc:sldMk cId="3084064545" sldId="2147475935"/>
        </pc:sldMkLst>
      </pc:sldChg>
      <pc:sldChg chg="ord">
        <pc:chgData name="Albert Castillo" userId="692f36e8-fef3-41b6-862f-241969a23e2b" providerId="ADAL" clId="{67FD216B-BFDF-4AB4-AB6B-B5819FD6B045}" dt="2024-11-18T16:25:12.291" v="185"/>
        <pc:sldMkLst>
          <pc:docMk/>
          <pc:sldMk cId="121918642" sldId="2147475939"/>
        </pc:sldMkLst>
      </pc:sldChg>
      <pc:sldChg chg="ord">
        <pc:chgData name="Albert Castillo" userId="692f36e8-fef3-41b6-862f-241969a23e2b" providerId="ADAL" clId="{67FD216B-BFDF-4AB4-AB6B-B5819FD6B045}" dt="2024-11-18T16:25:12.291" v="185"/>
        <pc:sldMkLst>
          <pc:docMk/>
          <pc:sldMk cId="3751830403" sldId="2147475940"/>
        </pc:sldMkLst>
      </pc:sldChg>
      <pc:sldChg chg="ord">
        <pc:chgData name="Albert Castillo" userId="692f36e8-fef3-41b6-862f-241969a23e2b" providerId="ADAL" clId="{67FD216B-BFDF-4AB4-AB6B-B5819FD6B045}" dt="2024-11-18T16:25:12.291" v="185"/>
        <pc:sldMkLst>
          <pc:docMk/>
          <pc:sldMk cId="3674018418" sldId="2147475941"/>
        </pc:sldMkLst>
      </pc:sldChg>
      <pc:sldChg chg="ord">
        <pc:chgData name="Albert Castillo" userId="692f36e8-fef3-41b6-862f-241969a23e2b" providerId="ADAL" clId="{67FD216B-BFDF-4AB4-AB6B-B5819FD6B045}" dt="2024-11-18T16:25:12.291" v="185"/>
        <pc:sldMkLst>
          <pc:docMk/>
          <pc:sldMk cId="2543420707" sldId="2147475942"/>
        </pc:sldMkLst>
      </pc:sldChg>
      <pc:sldChg chg="ord">
        <pc:chgData name="Albert Castillo" userId="692f36e8-fef3-41b6-862f-241969a23e2b" providerId="ADAL" clId="{67FD216B-BFDF-4AB4-AB6B-B5819FD6B045}" dt="2024-11-18T16:25:12.291" v="185"/>
        <pc:sldMkLst>
          <pc:docMk/>
          <pc:sldMk cId="742579887" sldId="2147475943"/>
        </pc:sldMkLst>
      </pc:sldChg>
      <pc:sldChg chg="ord">
        <pc:chgData name="Albert Castillo" userId="692f36e8-fef3-41b6-862f-241969a23e2b" providerId="ADAL" clId="{67FD216B-BFDF-4AB4-AB6B-B5819FD6B045}" dt="2024-11-18T16:25:12.291" v="185"/>
        <pc:sldMkLst>
          <pc:docMk/>
          <pc:sldMk cId="1237313393" sldId="2147475944"/>
        </pc:sldMkLst>
      </pc:sldChg>
      <pc:sldChg chg="ord">
        <pc:chgData name="Albert Castillo" userId="692f36e8-fef3-41b6-862f-241969a23e2b" providerId="ADAL" clId="{67FD216B-BFDF-4AB4-AB6B-B5819FD6B045}" dt="2024-11-18T16:25:12.291" v="185"/>
        <pc:sldMkLst>
          <pc:docMk/>
          <pc:sldMk cId="1000122867" sldId="2147475945"/>
        </pc:sldMkLst>
      </pc:sldChg>
      <pc:sldChg chg="ord">
        <pc:chgData name="Albert Castillo" userId="692f36e8-fef3-41b6-862f-241969a23e2b" providerId="ADAL" clId="{67FD216B-BFDF-4AB4-AB6B-B5819FD6B045}" dt="2024-11-18T16:25:12.291" v="185"/>
        <pc:sldMkLst>
          <pc:docMk/>
          <pc:sldMk cId="2422712223" sldId="2147475946"/>
        </pc:sldMkLst>
      </pc:sldChg>
      <pc:sldChg chg="ord">
        <pc:chgData name="Albert Castillo" userId="692f36e8-fef3-41b6-862f-241969a23e2b" providerId="ADAL" clId="{67FD216B-BFDF-4AB4-AB6B-B5819FD6B045}" dt="2024-11-18T16:25:12.291" v="185"/>
        <pc:sldMkLst>
          <pc:docMk/>
          <pc:sldMk cId="1071000947" sldId="2147475947"/>
        </pc:sldMkLst>
      </pc:sldChg>
      <pc:sldChg chg="ord">
        <pc:chgData name="Albert Castillo" userId="692f36e8-fef3-41b6-862f-241969a23e2b" providerId="ADAL" clId="{67FD216B-BFDF-4AB4-AB6B-B5819FD6B045}" dt="2024-11-18T16:25:12.291" v="185"/>
        <pc:sldMkLst>
          <pc:docMk/>
          <pc:sldMk cId="2148636085" sldId="2147475948"/>
        </pc:sldMkLst>
      </pc:sldChg>
      <pc:sldChg chg="ord">
        <pc:chgData name="Albert Castillo" userId="692f36e8-fef3-41b6-862f-241969a23e2b" providerId="ADAL" clId="{67FD216B-BFDF-4AB4-AB6B-B5819FD6B045}" dt="2024-11-18T16:25:12.291" v="185"/>
        <pc:sldMkLst>
          <pc:docMk/>
          <pc:sldMk cId="384494203" sldId="2147475949"/>
        </pc:sldMkLst>
      </pc:sldChg>
      <pc:sldChg chg="ord">
        <pc:chgData name="Albert Castillo" userId="692f36e8-fef3-41b6-862f-241969a23e2b" providerId="ADAL" clId="{67FD216B-BFDF-4AB4-AB6B-B5819FD6B045}" dt="2024-11-18T16:25:12.291" v="185"/>
        <pc:sldMkLst>
          <pc:docMk/>
          <pc:sldMk cId="226328763" sldId="2147475950"/>
        </pc:sldMkLst>
      </pc:sldChg>
      <pc:sldChg chg="ord">
        <pc:chgData name="Albert Castillo" userId="692f36e8-fef3-41b6-862f-241969a23e2b" providerId="ADAL" clId="{67FD216B-BFDF-4AB4-AB6B-B5819FD6B045}" dt="2024-11-18T16:25:12.291" v="185"/>
        <pc:sldMkLst>
          <pc:docMk/>
          <pc:sldMk cId="3324168163" sldId="2147475951"/>
        </pc:sldMkLst>
      </pc:sldChg>
      <pc:sldChg chg="mod modShow">
        <pc:chgData name="Albert Castillo" userId="692f36e8-fef3-41b6-862f-241969a23e2b" providerId="ADAL" clId="{67FD216B-BFDF-4AB4-AB6B-B5819FD6B045}" dt="2024-11-18T16:25:00.137" v="182" actId="729"/>
        <pc:sldMkLst>
          <pc:docMk/>
          <pc:sldMk cId="2664057690" sldId="2147475952"/>
        </pc:sldMkLst>
      </pc:sldChg>
      <pc:sldChg chg="del mod modShow">
        <pc:chgData name="Albert Castillo" userId="692f36e8-fef3-41b6-862f-241969a23e2b" providerId="ADAL" clId="{67FD216B-BFDF-4AB4-AB6B-B5819FD6B045}" dt="2024-11-18T16:34:25.656" v="187" actId="2696"/>
        <pc:sldMkLst>
          <pc:docMk/>
          <pc:sldMk cId="592517984" sldId="2147475953"/>
        </pc:sldMkLst>
      </pc:sldChg>
      <pc:sldChg chg="modSp mod ord">
        <pc:chgData name="Albert Castillo" userId="692f36e8-fef3-41b6-862f-241969a23e2b" providerId="ADAL" clId="{67FD216B-BFDF-4AB4-AB6B-B5819FD6B045}" dt="2024-11-18T16:25:12.291" v="185"/>
        <pc:sldMkLst>
          <pc:docMk/>
          <pc:sldMk cId="1106338952" sldId="2147475959"/>
        </pc:sldMkLst>
      </pc:sldChg>
      <pc:sldChg chg="modSp mod ord modClrScheme chgLayout">
        <pc:chgData name="Albert Castillo" userId="692f36e8-fef3-41b6-862f-241969a23e2b" providerId="ADAL" clId="{67FD216B-BFDF-4AB4-AB6B-B5819FD6B045}" dt="2024-11-18T16:25:12.291" v="185"/>
        <pc:sldMkLst>
          <pc:docMk/>
          <pc:sldMk cId="684800494" sldId="2147475964"/>
        </pc:sldMkLst>
      </pc:sldChg>
      <pc:sldChg chg="addSp delSp modSp add mod modClrScheme modShow chgLayout">
        <pc:chgData name="Albert Castillo" userId="692f36e8-fef3-41b6-862f-241969a23e2b" providerId="ADAL" clId="{67FD216B-BFDF-4AB4-AB6B-B5819FD6B045}" dt="2024-11-18T16:24:57.176" v="181" actId="729"/>
        <pc:sldMkLst>
          <pc:docMk/>
          <pc:sldMk cId="3964213121" sldId="2147475972"/>
        </pc:sldMkLst>
      </pc:sldChg>
      <pc:sldChg chg="addSp modSp new mod modShow">
        <pc:chgData name="Albert Castillo" userId="692f36e8-fef3-41b6-862f-241969a23e2b" providerId="ADAL" clId="{67FD216B-BFDF-4AB4-AB6B-B5819FD6B045}" dt="2024-11-18T16:24:57.176" v="181" actId="729"/>
        <pc:sldMkLst>
          <pc:docMk/>
          <pc:sldMk cId="441994038" sldId="2147475973"/>
        </pc:sldMkLst>
      </pc:sldChg>
      <pc:sldChg chg="addSp delSp modSp add del mod">
        <pc:chgData name="Albert Castillo" userId="692f36e8-fef3-41b6-862f-241969a23e2b" providerId="ADAL" clId="{67FD216B-BFDF-4AB4-AB6B-B5819FD6B045}" dt="2024-11-18T15:39:30.907" v="26" actId="2696"/>
        <pc:sldMkLst>
          <pc:docMk/>
          <pc:sldMk cId="3669930520" sldId="2147475973"/>
        </pc:sldMkLst>
      </pc:sldChg>
      <pc:sldChg chg="addSp delSp modSp add mod ord modShow">
        <pc:chgData name="Albert Castillo" userId="692f36e8-fef3-41b6-862f-241969a23e2b" providerId="ADAL" clId="{67FD216B-BFDF-4AB4-AB6B-B5819FD6B045}" dt="2024-11-18T16:24:57.176" v="181" actId="729"/>
        <pc:sldMkLst>
          <pc:docMk/>
          <pc:sldMk cId="3678724377" sldId="2147475974"/>
        </pc:sldMkLst>
      </pc:sldChg>
      <pc:sldChg chg="addSp modSp new del mod modClrScheme chgLayout">
        <pc:chgData name="Albert Castillo" userId="692f36e8-fef3-41b6-862f-241969a23e2b" providerId="ADAL" clId="{67FD216B-BFDF-4AB4-AB6B-B5819FD6B045}" dt="2024-11-18T16:24:07.323" v="178" actId="2696"/>
        <pc:sldMkLst>
          <pc:docMk/>
          <pc:sldMk cId="1600237950" sldId="2147475975"/>
        </pc:sldMkLst>
      </pc:sldChg>
      <pc:sldChg chg="modSp add del mod">
        <pc:chgData name="Albert Castillo" userId="692f36e8-fef3-41b6-862f-241969a23e2b" providerId="ADAL" clId="{67FD216B-BFDF-4AB4-AB6B-B5819FD6B045}" dt="2024-11-18T16:05:19.053" v="118" actId="2696"/>
        <pc:sldMkLst>
          <pc:docMk/>
          <pc:sldMk cId="1989630403" sldId="2147475975"/>
        </pc:sldMkLst>
      </pc:sldChg>
      <pc:sldChg chg="add del">
        <pc:chgData name="Albert Castillo" userId="692f36e8-fef3-41b6-862f-241969a23e2b" providerId="ADAL" clId="{67FD216B-BFDF-4AB4-AB6B-B5819FD6B045}" dt="2024-11-18T16:23:59.804" v="175" actId="2890"/>
        <pc:sldMkLst>
          <pc:docMk/>
          <pc:sldMk cId="3648165530" sldId="2147475975"/>
        </pc:sldMkLst>
      </pc:sldChg>
      <pc:sldMasterChg chg="addSp delSp modSp mod setBg addSldLayout delSldLayout modSldLayout sldLayoutOrd">
        <pc:chgData name="Albert Castillo" userId="692f36e8-fef3-41b6-862f-241969a23e2b" providerId="ADAL" clId="{67FD216B-BFDF-4AB4-AB6B-B5819FD6B045}" dt="2024-11-18T16:21:01.143" v="164"/>
        <pc:sldMasterMkLst>
          <pc:docMk/>
          <pc:sldMasterMk cId="1834348693" sldId="2147483737"/>
        </pc:sldMasterMkLst>
        <pc:sldLayoutChg chg="addSp delSp modSp mod">
          <pc:chgData name="Albert Castillo" userId="692f36e8-fef3-41b6-862f-241969a23e2b" providerId="ADAL" clId="{67FD216B-BFDF-4AB4-AB6B-B5819FD6B045}" dt="2024-11-18T16:15:02.641" v="152"/>
          <pc:sldLayoutMkLst>
            <pc:docMk/>
            <pc:sldMasterMk cId="1834348693" sldId="2147483737"/>
            <pc:sldLayoutMk cId="4137175646" sldId="2147483738"/>
          </pc:sldLayoutMkLst>
        </pc:sldLayoutChg>
        <pc:sldLayoutChg chg="addSp delSp modSp mod">
          <pc:chgData name="Albert Castillo" userId="692f36e8-fef3-41b6-862f-241969a23e2b" providerId="ADAL" clId="{67FD216B-BFDF-4AB4-AB6B-B5819FD6B045}" dt="2024-11-18T16:21:01.143" v="164"/>
          <pc:sldLayoutMkLst>
            <pc:docMk/>
            <pc:sldMasterMk cId="1834348693" sldId="2147483737"/>
            <pc:sldLayoutMk cId="1194203323" sldId="2147483745"/>
          </pc:sldLayoutMkLst>
        </pc:sldLayoutChg>
        <pc:sldLayoutChg chg="modSp mod">
          <pc:chgData name="Albert Castillo" userId="692f36e8-fef3-41b6-862f-241969a23e2b" providerId="ADAL" clId="{67FD216B-BFDF-4AB4-AB6B-B5819FD6B045}" dt="2024-11-18T16:15:12.260" v="154" actId="1076"/>
          <pc:sldLayoutMkLst>
            <pc:docMk/>
            <pc:sldMasterMk cId="1834348693" sldId="2147483737"/>
            <pc:sldLayoutMk cId="3643089789" sldId="2147483750"/>
          </pc:sldLayoutMkLst>
        </pc:sldLayoutChg>
        <pc:sldLayoutChg chg="addSp delSp modSp mod">
          <pc:chgData name="Albert Castillo" userId="692f36e8-fef3-41b6-862f-241969a23e2b" providerId="ADAL" clId="{67FD216B-BFDF-4AB4-AB6B-B5819FD6B045}" dt="2024-11-18T15:46:10.552" v="61"/>
          <pc:sldLayoutMkLst>
            <pc:docMk/>
            <pc:sldMasterMk cId="1834348693" sldId="2147483737"/>
            <pc:sldLayoutMk cId="2134253245" sldId="2147483753"/>
          </pc:sldLayoutMkLst>
        </pc:sldLayoutChg>
        <pc:sldLayoutChg chg="addSp modSp mod">
          <pc:chgData name="Albert Castillo" userId="692f36e8-fef3-41b6-862f-241969a23e2b" providerId="ADAL" clId="{67FD216B-BFDF-4AB4-AB6B-B5819FD6B045}" dt="2024-11-18T16:15:23.861" v="158" actId="1076"/>
          <pc:sldLayoutMkLst>
            <pc:docMk/>
            <pc:sldMasterMk cId="1834348693" sldId="2147483737"/>
            <pc:sldLayoutMk cId="2639308471" sldId="2147483754"/>
          </pc:sldLayoutMkLst>
        </pc:sldLayoutChg>
        <pc:sldLayoutChg chg="addSp modSp mod">
          <pc:chgData name="Albert Castillo" userId="692f36e8-fef3-41b6-862f-241969a23e2b" providerId="ADAL" clId="{67FD216B-BFDF-4AB4-AB6B-B5819FD6B045}" dt="2024-11-18T15:46:27.801" v="68" actId="167"/>
          <pc:sldLayoutMkLst>
            <pc:docMk/>
            <pc:sldMasterMk cId="1834348693" sldId="2147483737"/>
            <pc:sldLayoutMk cId="1629809354" sldId="2147483755"/>
          </pc:sldLayoutMkLst>
        </pc:sldLayoutChg>
        <pc:sldLayoutChg chg="modSp mod">
          <pc:chgData name="Albert Castillo" userId="692f36e8-fef3-41b6-862f-241969a23e2b" providerId="ADAL" clId="{67FD216B-BFDF-4AB4-AB6B-B5819FD6B045}" dt="2024-11-18T15:41:03.400" v="33" actId="1076"/>
          <pc:sldLayoutMkLst>
            <pc:docMk/>
            <pc:sldMasterMk cId="1834348693" sldId="2147483737"/>
            <pc:sldLayoutMk cId="1485321823" sldId="2147483757"/>
          </pc:sldLayoutMkLst>
        </pc:sldLayoutChg>
        <pc:sldLayoutChg chg="addSp delSp mod">
          <pc:chgData name="Albert Castillo" userId="692f36e8-fef3-41b6-862f-241969a23e2b" providerId="ADAL" clId="{67FD216B-BFDF-4AB4-AB6B-B5819FD6B045}" dt="2024-11-18T15:40:27.384" v="29" actId="21"/>
          <pc:sldLayoutMkLst>
            <pc:docMk/>
            <pc:sldMasterMk cId="1834348693" sldId="2147483737"/>
            <pc:sldLayoutMk cId="39791441" sldId="2147483758"/>
          </pc:sldLayoutMkLst>
        </pc:sldLayoutChg>
        <pc:sldLayoutChg chg="delSp mod ord">
          <pc:chgData name="Albert Castillo" userId="692f36e8-fef3-41b6-862f-241969a23e2b" providerId="ADAL" clId="{67FD216B-BFDF-4AB4-AB6B-B5819FD6B045}" dt="2024-11-18T16:03:38.545" v="99" actId="21"/>
          <pc:sldLayoutMkLst>
            <pc:docMk/>
            <pc:sldMasterMk cId="1834348693" sldId="2147483737"/>
            <pc:sldLayoutMk cId="3331077951" sldId="2147483758"/>
          </pc:sldLayoutMkLst>
        </pc:sldLayoutChg>
        <pc:sldLayoutChg chg="addSp delSp modSp add del mod modTransition">
          <pc:chgData name="Albert Castillo" userId="692f36e8-fef3-41b6-862f-241969a23e2b" providerId="ADAL" clId="{67FD216B-BFDF-4AB4-AB6B-B5819FD6B045}" dt="2024-11-18T16:10:00.221" v="147" actId="2890"/>
          <pc:sldLayoutMkLst>
            <pc:docMk/>
            <pc:sldMasterMk cId="1834348693" sldId="2147483737"/>
            <pc:sldLayoutMk cId="272532194" sldId="2147483759"/>
          </pc:sldLayoutMkLst>
        </pc:sldLayoutChg>
        <pc:sldLayoutChg chg="modSp mod">
          <pc:chgData name="Albert Castillo" userId="692f36e8-fef3-41b6-862f-241969a23e2b" providerId="ADAL" clId="{67FD216B-BFDF-4AB4-AB6B-B5819FD6B045}" dt="2024-11-18T16:15:29.667" v="162" actId="1076"/>
          <pc:sldLayoutMkLst>
            <pc:docMk/>
            <pc:sldMasterMk cId="1834348693" sldId="2147483737"/>
            <pc:sldLayoutMk cId="1194203323" sldId="2147483759"/>
          </pc:sldLayoutMkLst>
        </pc:sldLayoutChg>
      </pc:sldMasterChg>
      <pc:sldMasterChg chg="delSp new del mod addSldLayout">
        <pc:chgData name="Albert Castillo" userId="692f36e8-fef3-41b6-862f-241969a23e2b" providerId="ADAL" clId="{67FD216B-BFDF-4AB4-AB6B-B5819FD6B045}" dt="2024-11-18T15:47:28.894" v="71" actId="2696"/>
        <pc:sldMasterMkLst>
          <pc:docMk/>
          <pc:sldMasterMk cId="855245674" sldId="2147483758"/>
        </pc:sldMasterMkLst>
        <pc:sldLayoutChg chg="new replId">
          <pc:chgData name="Albert Castillo" userId="692f36e8-fef3-41b6-862f-241969a23e2b" providerId="ADAL" clId="{67FD216B-BFDF-4AB4-AB6B-B5819FD6B045}" dt="2024-11-18T15:40:31.048" v="30" actId="6938"/>
          <pc:sldLayoutMkLst>
            <pc:docMk/>
            <pc:sldMasterMk cId="855245674" sldId="2147483758"/>
            <pc:sldLayoutMk cId="3464596684" sldId="2147483759"/>
          </pc:sldLayoutMkLst>
        </pc:sldLayoutChg>
        <pc:sldLayoutChg chg="new replId">
          <pc:chgData name="Albert Castillo" userId="692f36e8-fef3-41b6-862f-241969a23e2b" providerId="ADAL" clId="{67FD216B-BFDF-4AB4-AB6B-B5819FD6B045}" dt="2024-11-18T15:40:31.048" v="30" actId="6938"/>
          <pc:sldLayoutMkLst>
            <pc:docMk/>
            <pc:sldMasterMk cId="855245674" sldId="2147483758"/>
            <pc:sldLayoutMk cId="2981517649" sldId="2147483760"/>
          </pc:sldLayoutMkLst>
        </pc:sldLayoutChg>
        <pc:sldLayoutChg chg="new replId">
          <pc:chgData name="Albert Castillo" userId="692f36e8-fef3-41b6-862f-241969a23e2b" providerId="ADAL" clId="{67FD216B-BFDF-4AB4-AB6B-B5819FD6B045}" dt="2024-11-18T15:40:31.048" v="30" actId="6938"/>
          <pc:sldLayoutMkLst>
            <pc:docMk/>
            <pc:sldMasterMk cId="855245674" sldId="2147483758"/>
            <pc:sldLayoutMk cId="2544026444" sldId="2147483761"/>
          </pc:sldLayoutMkLst>
        </pc:sldLayoutChg>
        <pc:sldLayoutChg chg="new replId">
          <pc:chgData name="Albert Castillo" userId="692f36e8-fef3-41b6-862f-241969a23e2b" providerId="ADAL" clId="{67FD216B-BFDF-4AB4-AB6B-B5819FD6B045}" dt="2024-11-18T15:40:31.048" v="30" actId="6938"/>
          <pc:sldLayoutMkLst>
            <pc:docMk/>
            <pc:sldMasterMk cId="855245674" sldId="2147483758"/>
            <pc:sldLayoutMk cId="2851138792" sldId="2147483762"/>
          </pc:sldLayoutMkLst>
        </pc:sldLayoutChg>
        <pc:sldLayoutChg chg="new replId">
          <pc:chgData name="Albert Castillo" userId="692f36e8-fef3-41b6-862f-241969a23e2b" providerId="ADAL" clId="{67FD216B-BFDF-4AB4-AB6B-B5819FD6B045}" dt="2024-11-18T15:40:31.048" v="30" actId="6938"/>
          <pc:sldLayoutMkLst>
            <pc:docMk/>
            <pc:sldMasterMk cId="855245674" sldId="2147483758"/>
            <pc:sldLayoutMk cId="1035276025" sldId="2147483763"/>
          </pc:sldLayoutMkLst>
        </pc:sldLayoutChg>
        <pc:sldLayoutChg chg="new replId">
          <pc:chgData name="Albert Castillo" userId="692f36e8-fef3-41b6-862f-241969a23e2b" providerId="ADAL" clId="{67FD216B-BFDF-4AB4-AB6B-B5819FD6B045}" dt="2024-11-18T15:40:31.048" v="30" actId="6938"/>
          <pc:sldLayoutMkLst>
            <pc:docMk/>
            <pc:sldMasterMk cId="855245674" sldId="2147483758"/>
            <pc:sldLayoutMk cId="2510580691" sldId="2147483764"/>
          </pc:sldLayoutMkLst>
        </pc:sldLayoutChg>
        <pc:sldLayoutChg chg="new replId">
          <pc:chgData name="Albert Castillo" userId="692f36e8-fef3-41b6-862f-241969a23e2b" providerId="ADAL" clId="{67FD216B-BFDF-4AB4-AB6B-B5819FD6B045}" dt="2024-11-18T15:40:31.048" v="30" actId="6938"/>
          <pc:sldLayoutMkLst>
            <pc:docMk/>
            <pc:sldMasterMk cId="855245674" sldId="2147483758"/>
            <pc:sldLayoutMk cId="1168508548" sldId="2147483765"/>
          </pc:sldLayoutMkLst>
        </pc:sldLayoutChg>
        <pc:sldLayoutChg chg="new replId">
          <pc:chgData name="Albert Castillo" userId="692f36e8-fef3-41b6-862f-241969a23e2b" providerId="ADAL" clId="{67FD216B-BFDF-4AB4-AB6B-B5819FD6B045}" dt="2024-11-18T15:40:31.048" v="30" actId="6938"/>
          <pc:sldLayoutMkLst>
            <pc:docMk/>
            <pc:sldMasterMk cId="855245674" sldId="2147483758"/>
            <pc:sldLayoutMk cId="2032618209" sldId="2147483766"/>
          </pc:sldLayoutMkLst>
        </pc:sldLayoutChg>
        <pc:sldLayoutChg chg="new replId">
          <pc:chgData name="Albert Castillo" userId="692f36e8-fef3-41b6-862f-241969a23e2b" providerId="ADAL" clId="{67FD216B-BFDF-4AB4-AB6B-B5819FD6B045}" dt="2024-11-18T15:40:31.048" v="30" actId="6938"/>
          <pc:sldLayoutMkLst>
            <pc:docMk/>
            <pc:sldMasterMk cId="855245674" sldId="2147483758"/>
            <pc:sldLayoutMk cId="3070776947" sldId="2147483767"/>
          </pc:sldLayoutMkLst>
        </pc:sldLayoutChg>
        <pc:sldLayoutChg chg="new replId">
          <pc:chgData name="Albert Castillo" userId="692f36e8-fef3-41b6-862f-241969a23e2b" providerId="ADAL" clId="{67FD216B-BFDF-4AB4-AB6B-B5819FD6B045}" dt="2024-11-18T15:40:31.048" v="30" actId="6938"/>
          <pc:sldLayoutMkLst>
            <pc:docMk/>
            <pc:sldMasterMk cId="855245674" sldId="2147483758"/>
            <pc:sldLayoutMk cId="70016972" sldId="2147483768"/>
          </pc:sldLayoutMkLst>
        </pc:sldLayoutChg>
        <pc:sldLayoutChg chg="new replId">
          <pc:chgData name="Albert Castillo" userId="692f36e8-fef3-41b6-862f-241969a23e2b" providerId="ADAL" clId="{67FD216B-BFDF-4AB4-AB6B-B5819FD6B045}" dt="2024-11-18T15:40:31.048" v="30" actId="6938"/>
          <pc:sldLayoutMkLst>
            <pc:docMk/>
            <pc:sldMasterMk cId="855245674" sldId="2147483758"/>
            <pc:sldLayoutMk cId="1342089536" sldId="2147483769"/>
          </pc:sldLayoutMkLst>
        </pc:sldLayoutChg>
      </pc:sldMasterChg>
      <pc:sldMasterChg chg="new del mod addSldLayout delSldLayout">
        <pc:chgData name="Albert Castillo" userId="692f36e8-fef3-41b6-862f-241969a23e2b" providerId="ADAL" clId="{67FD216B-BFDF-4AB4-AB6B-B5819FD6B045}" dt="2024-11-18T15:47:34.939" v="73" actId="6938"/>
        <pc:sldMasterMkLst>
          <pc:docMk/>
          <pc:sldMasterMk cId="3915507622" sldId="2147483758"/>
        </pc:sldMasterMkLst>
        <pc:sldLayoutChg chg="new del replId">
          <pc:chgData name="Albert Castillo" userId="692f36e8-fef3-41b6-862f-241969a23e2b" providerId="ADAL" clId="{67FD216B-BFDF-4AB4-AB6B-B5819FD6B045}" dt="2024-11-18T15:47:34.939" v="73" actId="6938"/>
          <pc:sldLayoutMkLst>
            <pc:docMk/>
            <pc:sldMasterMk cId="3915507622" sldId="2147483758"/>
            <pc:sldLayoutMk cId="371382853" sldId="2147483759"/>
          </pc:sldLayoutMkLst>
        </pc:sldLayoutChg>
        <pc:sldLayoutChg chg="new del replId">
          <pc:chgData name="Albert Castillo" userId="692f36e8-fef3-41b6-862f-241969a23e2b" providerId="ADAL" clId="{67FD216B-BFDF-4AB4-AB6B-B5819FD6B045}" dt="2024-11-18T15:47:34.939" v="73" actId="6938"/>
          <pc:sldLayoutMkLst>
            <pc:docMk/>
            <pc:sldMasterMk cId="3915507622" sldId="2147483758"/>
            <pc:sldLayoutMk cId="3227336283" sldId="2147483760"/>
          </pc:sldLayoutMkLst>
        </pc:sldLayoutChg>
        <pc:sldLayoutChg chg="new del replId">
          <pc:chgData name="Albert Castillo" userId="692f36e8-fef3-41b6-862f-241969a23e2b" providerId="ADAL" clId="{67FD216B-BFDF-4AB4-AB6B-B5819FD6B045}" dt="2024-11-18T15:47:34.939" v="73" actId="6938"/>
          <pc:sldLayoutMkLst>
            <pc:docMk/>
            <pc:sldMasterMk cId="3915507622" sldId="2147483758"/>
            <pc:sldLayoutMk cId="668597436" sldId="2147483761"/>
          </pc:sldLayoutMkLst>
        </pc:sldLayoutChg>
        <pc:sldLayoutChg chg="new del replId">
          <pc:chgData name="Albert Castillo" userId="692f36e8-fef3-41b6-862f-241969a23e2b" providerId="ADAL" clId="{67FD216B-BFDF-4AB4-AB6B-B5819FD6B045}" dt="2024-11-18T15:47:34.939" v="73" actId="6938"/>
          <pc:sldLayoutMkLst>
            <pc:docMk/>
            <pc:sldMasterMk cId="3915507622" sldId="2147483758"/>
            <pc:sldLayoutMk cId="2559454710" sldId="2147483762"/>
          </pc:sldLayoutMkLst>
        </pc:sldLayoutChg>
        <pc:sldLayoutChg chg="new del replId">
          <pc:chgData name="Albert Castillo" userId="692f36e8-fef3-41b6-862f-241969a23e2b" providerId="ADAL" clId="{67FD216B-BFDF-4AB4-AB6B-B5819FD6B045}" dt="2024-11-18T15:47:34.939" v="73" actId="6938"/>
          <pc:sldLayoutMkLst>
            <pc:docMk/>
            <pc:sldMasterMk cId="3915507622" sldId="2147483758"/>
            <pc:sldLayoutMk cId="1274671229" sldId="2147483763"/>
          </pc:sldLayoutMkLst>
        </pc:sldLayoutChg>
        <pc:sldLayoutChg chg="new del replId">
          <pc:chgData name="Albert Castillo" userId="692f36e8-fef3-41b6-862f-241969a23e2b" providerId="ADAL" clId="{67FD216B-BFDF-4AB4-AB6B-B5819FD6B045}" dt="2024-11-18T15:47:34.939" v="73" actId="6938"/>
          <pc:sldLayoutMkLst>
            <pc:docMk/>
            <pc:sldMasterMk cId="3915507622" sldId="2147483758"/>
            <pc:sldLayoutMk cId="2248790660" sldId="2147483764"/>
          </pc:sldLayoutMkLst>
        </pc:sldLayoutChg>
        <pc:sldLayoutChg chg="new del replId">
          <pc:chgData name="Albert Castillo" userId="692f36e8-fef3-41b6-862f-241969a23e2b" providerId="ADAL" clId="{67FD216B-BFDF-4AB4-AB6B-B5819FD6B045}" dt="2024-11-18T15:47:34.939" v="73" actId="6938"/>
          <pc:sldLayoutMkLst>
            <pc:docMk/>
            <pc:sldMasterMk cId="3915507622" sldId="2147483758"/>
            <pc:sldLayoutMk cId="826317990" sldId="2147483765"/>
          </pc:sldLayoutMkLst>
        </pc:sldLayoutChg>
        <pc:sldLayoutChg chg="new del replId">
          <pc:chgData name="Albert Castillo" userId="692f36e8-fef3-41b6-862f-241969a23e2b" providerId="ADAL" clId="{67FD216B-BFDF-4AB4-AB6B-B5819FD6B045}" dt="2024-11-18T15:47:34.939" v="73" actId="6938"/>
          <pc:sldLayoutMkLst>
            <pc:docMk/>
            <pc:sldMasterMk cId="3915507622" sldId="2147483758"/>
            <pc:sldLayoutMk cId="1605228403" sldId="2147483766"/>
          </pc:sldLayoutMkLst>
        </pc:sldLayoutChg>
        <pc:sldLayoutChg chg="new del replId">
          <pc:chgData name="Albert Castillo" userId="692f36e8-fef3-41b6-862f-241969a23e2b" providerId="ADAL" clId="{67FD216B-BFDF-4AB4-AB6B-B5819FD6B045}" dt="2024-11-18T15:47:34.939" v="73" actId="6938"/>
          <pc:sldLayoutMkLst>
            <pc:docMk/>
            <pc:sldMasterMk cId="3915507622" sldId="2147483758"/>
            <pc:sldLayoutMk cId="3892382218" sldId="2147483767"/>
          </pc:sldLayoutMkLst>
        </pc:sldLayoutChg>
        <pc:sldLayoutChg chg="new del replId">
          <pc:chgData name="Albert Castillo" userId="692f36e8-fef3-41b6-862f-241969a23e2b" providerId="ADAL" clId="{67FD216B-BFDF-4AB4-AB6B-B5819FD6B045}" dt="2024-11-18T15:47:34.939" v="73" actId="6938"/>
          <pc:sldLayoutMkLst>
            <pc:docMk/>
            <pc:sldMasterMk cId="3915507622" sldId="2147483758"/>
            <pc:sldLayoutMk cId="708701398" sldId="2147483768"/>
          </pc:sldLayoutMkLst>
        </pc:sldLayoutChg>
        <pc:sldLayoutChg chg="new del replId">
          <pc:chgData name="Albert Castillo" userId="692f36e8-fef3-41b6-862f-241969a23e2b" providerId="ADAL" clId="{67FD216B-BFDF-4AB4-AB6B-B5819FD6B045}" dt="2024-11-18T15:47:34.939" v="73" actId="6938"/>
          <pc:sldLayoutMkLst>
            <pc:docMk/>
            <pc:sldMasterMk cId="3915507622" sldId="2147483758"/>
            <pc:sldLayoutMk cId="4277686153" sldId="2147483769"/>
          </pc:sldLayoutMkLst>
        </pc:sldLayoutChg>
      </pc:sldMasterChg>
    </pc:docChg>
  </pc:docChgLst>
  <pc:docChgLst>
    <pc:chgData name="Lauren Henderson" userId="6252c25d-8c38-4111-96fe-fadb1362283b" providerId="ADAL" clId="{8C6BB3B2-00AC-4F9F-896A-775809B83C07}"/>
    <pc:docChg chg="undo custSel addSld delSld modSld delMainMaster modMainMaster delSection modSection">
      <pc:chgData name="Lauren Henderson" userId="6252c25d-8c38-4111-96fe-fadb1362283b" providerId="ADAL" clId="{8C6BB3B2-00AC-4F9F-896A-775809B83C07}" dt="2024-11-18T16:44:44.338" v="262" actId="2696"/>
      <pc:docMkLst>
        <pc:docMk/>
      </pc:docMkLst>
      <pc:sldChg chg="addSp delSp modSp mod modShow">
        <pc:chgData name="Lauren Henderson" userId="6252c25d-8c38-4111-96fe-fadb1362283b" providerId="ADAL" clId="{8C6BB3B2-00AC-4F9F-896A-775809B83C07}" dt="2024-11-18T16:13:07.254" v="249" actId="167"/>
        <pc:sldMkLst>
          <pc:docMk/>
          <pc:sldMk cId="1741016146" sldId="2147475506"/>
        </pc:sldMkLst>
      </pc:sldChg>
      <pc:sldChg chg="mod modShow">
        <pc:chgData name="Lauren Henderson" userId="6252c25d-8c38-4111-96fe-fadb1362283b" providerId="ADAL" clId="{8C6BB3B2-00AC-4F9F-896A-775809B83C07}" dt="2024-11-18T15:52:58.916" v="73" actId="729"/>
        <pc:sldMkLst>
          <pc:docMk/>
          <pc:sldMk cId="993738381" sldId="2147475906"/>
        </pc:sldMkLst>
      </pc:sldChg>
      <pc:sldChg chg="mod modShow">
        <pc:chgData name="Lauren Henderson" userId="6252c25d-8c38-4111-96fe-fadb1362283b" providerId="ADAL" clId="{8C6BB3B2-00AC-4F9F-896A-775809B83C07}" dt="2024-11-18T15:51:58.481" v="63" actId="729"/>
        <pc:sldMkLst>
          <pc:docMk/>
          <pc:sldMk cId="1605147525" sldId="2147475920"/>
        </pc:sldMkLst>
      </pc:sldChg>
      <pc:sldChg chg="delSp modSp del mod modShow">
        <pc:chgData name="Lauren Henderson" userId="6252c25d-8c38-4111-96fe-fadb1362283b" providerId="ADAL" clId="{8C6BB3B2-00AC-4F9F-896A-775809B83C07}" dt="2024-11-18T16:34:47.864" v="258" actId="2696"/>
        <pc:sldMkLst>
          <pc:docMk/>
          <pc:sldMk cId="1725369443" sldId="2147475921"/>
        </pc:sldMkLst>
      </pc:sldChg>
      <pc:sldChg chg="addSp delSp modSp mod modShow">
        <pc:chgData name="Lauren Henderson" userId="6252c25d-8c38-4111-96fe-fadb1362283b" providerId="ADAL" clId="{8C6BB3B2-00AC-4F9F-896A-775809B83C07}" dt="2024-11-18T16:04:47.787" v="175" actId="1076"/>
        <pc:sldMkLst>
          <pc:docMk/>
          <pc:sldMk cId="3265347226" sldId="2147475934"/>
        </pc:sldMkLst>
      </pc:sldChg>
      <pc:sldChg chg="addSp delSp modSp mod modShow">
        <pc:chgData name="Lauren Henderson" userId="6252c25d-8c38-4111-96fe-fadb1362283b" providerId="ADAL" clId="{8C6BB3B2-00AC-4F9F-896A-775809B83C07}" dt="2024-11-18T16:08:09.590" v="214" actId="1076"/>
        <pc:sldMkLst>
          <pc:docMk/>
          <pc:sldMk cId="3084064545" sldId="2147475935"/>
        </pc:sldMkLst>
      </pc:sldChg>
      <pc:sldChg chg="mod modShow">
        <pc:chgData name="Lauren Henderson" userId="6252c25d-8c38-4111-96fe-fadb1362283b" providerId="ADAL" clId="{8C6BB3B2-00AC-4F9F-896A-775809B83C07}" dt="2024-11-18T15:52:58.916" v="73" actId="729"/>
        <pc:sldMkLst>
          <pc:docMk/>
          <pc:sldMk cId="121918642" sldId="2147475939"/>
        </pc:sldMkLst>
      </pc:sldChg>
      <pc:sldChg chg="mod modShow">
        <pc:chgData name="Lauren Henderson" userId="6252c25d-8c38-4111-96fe-fadb1362283b" providerId="ADAL" clId="{8C6BB3B2-00AC-4F9F-896A-775809B83C07}" dt="2024-11-18T15:52:58.916" v="73" actId="729"/>
        <pc:sldMkLst>
          <pc:docMk/>
          <pc:sldMk cId="3751830403" sldId="2147475940"/>
        </pc:sldMkLst>
      </pc:sldChg>
      <pc:sldChg chg="mod modShow">
        <pc:chgData name="Lauren Henderson" userId="6252c25d-8c38-4111-96fe-fadb1362283b" providerId="ADAL" clId="{8C6BB3B2-00AC-4F9F-896A-775809B83C07}" dt="2024-11-18T15:52:58.916" v="73" actId="729"/>
        <pc:sldMkLst>
          <pc:docMk/>
          <pc:sldMk cId="3674018418" sldId="2147475941"/>
        </pc:sldMkLst>
      </pc:sldChg>
      <pc:sldChg chg="mod modShow">
        <pc:chgData name="Lauren Henderson" userId="6252c25d-8c38-4111-96fe-fadb1362283b" providerId="ADAL" clId="{8C6BB3B2-00AC-4F9F-896A-775809B83C07}" dt="2024-11-18T15:52:58.916" v="73" actId="729"/>
        <pc:sldMkLst>
          <pc:docMk/>
          <pc:sldMk cId="2543420707" sldId="2147475942"/>
        </pc:sldMkLst>
      </pc:sldChg>
      <pc:sldChg chg="mod modShow">
        <pc:chgData name="Lauren Henderson" userId="6252c25d-8c38-4111-96fe-fadb1362283b" providerId="ADAL" clId="{8C6BB3B2-00AC-4F9F-896A-775809B83C07}" dt="2024-11-18T15:52:58.916" v="73" actId="729"/>
        <pc:sldMkLst>
          <pc:docMk/>
          <pc:sldMk cId="742579887" sldId="2147475943"/>
        </pc:sldMkLst>
      </pc:sldChg>
      <pc:sldChg chg="mod modShow">
        <pc:chgData name="Lauren Henderson" userId="6252c25d-8c38-4111-96fe-fadb1362283b" providerId="ADAL" clId="{8C6BB3B2-00AC-4F9F-896A-775809B83C07}" dt="2024-11-18T15:52:58.916" v="73" actId="729"/>
        <pc:sldMkLst>
          <pc:docMk/>
          <pc:sldMk cId="1237313393" sldId="2147475944"/>
        </pc:sldMkLst>
      </pc:sldChg>
      <pc:sldChg chg="mod modShow">
        <pc:chgData name="Lauren Henderson" userId="6252c25d-8c38-4111-96fe-fadb1362283b" providerId="ADAL" clId="{8C6BB3B2-00AC-4F9F-896A-775809B83C07}" dt="2024-11-18T15:52:58.916" v="73" actId="729"/>
        <pc:sldMkLst>
          <pc:docMk/>
          <pc:sldMk cId="1000122867" sldId="2147475945"/>
        </pc:sldMkLst>
      </pc:sldChg>
      <pc:sldChg chg="mod modShow">
        <pc:chgData name="Lauren Henderson" userId="6252c25d-8c38-4111-96fe-fadb1362283b" providerId="ADAL" clId="{8C6BB3B2-00AC-4F9F-896A-775809B83C07}" dt="2024-11-18T15:52:58.916" v="73" actId="729"/>
        <pc:sldMkLst>
          <pc:docMk/>
          <pc:sldMk cId="2422712223" sldId="2147475946"/>
        </pc:sldMkLst>
      </pc:sldChg>
      <pc:sldChg chg="mod modShow">
        <pc:chgData name="Lauren Henderson" userId="6252c25d-8c38-4111-96fe-fadb1362283b" providerId="ADAL" clId="{8C6BB3B2-00AC-4F9F-896A-775809B83C07}" dt="2024-11-18T15:52:58.916" v="73" actId="729"/>
        <pc:sldMkLst>
          <pc:docMk/>
          <pc:sldMk cId="1071000947" sldId="2147475947"/>
        </pc:sldMkLst>
      </pc:sldChg>
      <pc:sldChg chg="mod modShow">
        <pc:chgData name="Lauren Henderson" userId="6252c25d-8c38-4111-96fe-fadb1362283b" providerId="ADAL" clId="{8C6BB3B2-00AC-4F9F-896A-775809B83C07}" dt="2024-11-18T15:52:58.916" v="73" actId="729"/>
        <pc:sldMkLst>
          <pc:docMk/>
          <pc:sldMk cId="2148636085" sldId="2147475948"/>
        </pc:sldMkLst>
      </pc:sldChg>
      <pc:sldChg chg="mod modShow">
        <pc:chgData name="Lauren Henderson" userId="6252c25d-8c38-4111-96fe-fadb1362283b" providerId="ADAL" clId="{8C6BB3B2-00AC-4F9F-896A-775809B83C07}" dt="2024-11-18T15:52:58.916" v="73" actId="729"/>
        <pc:sldMkLst>
          <pc:docMk/>
          <pc:sldMk cId="384494203" sldId="2147475949"/>
        </pc:sldMkLst>
      </pc:sldChg>
      <pc:sldChg chg="mod modShow">
        <pc:chgData name="Lauren Henderson" userId="6252c25d-8c38-4111-96fe-fadb1362283b" providerId="ADAL" clId="{8C6BB3B2-00AC-4F9F-896A-775809B83C07}" dt="2024-11-18T15:52:58.916" v="73" actId="729"/>
        <pc:sldMkLst>
          <pc:docMk/>
          <pc:sldMk cId="226328763" sldId="2147475950"/>
        </pc:sldMkLst>
      </pc:sldChg>
      <pc:sldChg chg="modSp mod modShow">
        <pc:chgData name="Lauren Henderson" userId="6252c25d-8c38-4111-96fe-fadb1362283b" providerId="ADAL" clId="{8C6BB3B2-00AC-4F9F-896A-775809B83C07}" dt="2024-11-18T16:01:19.475" v="138" actId="14429"/>
        <pc:sldMkLst>
          <pc:docMk/>
          <pc:sldMk cId="3324168163" sldId="2147475951"/>
        </pc:sldMkLst>
      </pc:sldChg>
      <pc:sldChg chg="delSp modSp del mod modShow">
        <pc:chgData name="Lauren Henderson" userId="6252c25d-8c38-4111-96fe-fadb1362283b" providerId="ADAL" clId="{8C6BB3B2-00AC-4F9F-896A-775809B83C07}" dt="2024-11-18T16:37:48.849" v="260" actId="2696"/>
        <pc:sldMkLst>
          <pc:docMk/>
          <pc:sldMk cId="2664057690" sldId="2147475952"/>
        </pc:sldMkLst>
      </pc:sldChg>
      <pc:sldChg chg="delSp modSp mod modShow">
        <pc:chgData name="Lauren Henderson" userId="6252c25d-8c38-4111-96fe-fadb1362283b" providerId="ADAL" clId="{8C6BB3B2-00AC-4F9F-896A-775809B83C07}" dt="2024-11-18T16:34:51.527" v="259"/>
        <pc:sldMkLst>
          <pc:docMk/>
          <pc:sldMk cId="592517984" sldId="2147475953"/>
        </pc:sldMkLst>
      </pc:sldChg>
      <pc:sldChg chg="addSp delSp modSp mod modShow">
        <pc:chgData name="Lauren Henderson" userId="6252c25d-8c38-4111-96fe-fadb1362283b" providerId="ADAL" clId="{8C6BB3B2-00AC-4F9F-896A-775809B83C07}" dt="2024-11-18T16:09:53.222" v="226" actId="167"/>
        <pc:sldMkLst>
          <pc:docMk/>
          <pc:sldMk cId="1106338952" sldId="2147475959"/>
        </pc:sldMkLst>
      </pc:sldChg>
      <pc:sldChg chg="delSp modSp mod modShow">
        <pc:chgData name="Lauren Henderson" userId="6252c25d-8c38-4111-96fe-fadb1362283b" providerId="ADAL" clId="{8C6BB3B2-00AC-4F9F-896A-775809B83C07}" dt="2024-11-18T16:13:33.638" v="256" actId="1076"/>
        <pc:sldMkLst>
          <pc:docMk/>
          <pc:sldMk cId="684800494" sldId="2147475964"/>
        </pc:sldMkLst>
      </pc:sldChg>
      <pc:sldChg chg="del">
        <pc:chgData name="Lauren Henderson" userId="6252c25d-8c38-4111-96fe-fadb1362283b" providerId="ADAL" clId="{8C6BB3B2-00AC-4F9F-896A-775809B83C07}" dt="2024-11-18T16:37:48.849" v="260" actId="2696"/>
        <pc:sldMkLst>
          <pc:docMk/>
          <pc:sldMk cId="1701799059" sldId="2147475965"/>
        </pc:sldMkLst>
      </pc:sldChg>
      <pc:sldChg chg="del">
        <pc:chgData name="Lauren Henderson" userId="6252c25d-8c38-4111-96fe-fadb1362283b" providerId="ADAL" clId="{8C6BB3B2-00AC-4F9F-896A-775809B83C07}" dt="2024-11-18T15:51:50.847" v="59" actId="47"/>
        <pc:sldMkLst>
          <pc:docMk/>
          <pc:sldMk cId="4099343978" sldId="2147475965"/>
        </pc:sldMkLst>
      </pc:sldChg>
      <pc:sldChg chg="del">
        <pc:chgData name="Lauren Henderson" userId="6252c25d-8c38-4111-96fe-fadb1362283b" providerId="ADAL" clId="{8C6BB3B2-00AC-4F9F-896A-775809B83C07}" dt="2024-11-18T15:51:51.385" v="60" actId="47"/>
        <pc:sldMkLst>
          <pc:docMk/>
          <pc:sldMk cId="518464946" sldId="2147475966"/>
        </pc:sldMkLst>
      </pc:sldChg>
      <pc:sldChg chg="del">
        <pc:chgData name="Lauren Henderson" userId="6252c25d-8c38-4111-96fe-fadb1362283b" providerId="ADAL" clId="{8C6BB3B2-00AC-4F9F-896A-775809B83C07}" dt="2024-11-18T15:51:52.287" v="61" actId="47"/>
        <pc:sldMkLst>
          <pc:docMk/>
          <pc:sldMk cId="3347671945" sldId="2147475967"/>
        </pc:sldMkLst>
      </pc:sldChg>
      <pc:sldChg chg="del">
        <pc:chgData name="Lauren Henderson" userId="6252c25d-8c38-4111-96fe-fadb1362283b" providerId="ADAL" clId="{8C6BB3B2-00AC-4F9F-896A-775809B83C07}" dt="2024-11-18T15:51:48.514" v="57" actId="47"/>
        <pc:sldMkLst>
          <pc:docMk/>
          <pc:sldMk cId="2056436336" sldId="2147475968"/>
        </pc:sldMkLst>
      </pc:sldChg>
      <pc:sldChg chg="del">
        <pc:chgData name="Lauren Henderson" userId="6252c25d-8c38-4111-96fe-fadb1362283b" providerId="ADAL" clId="{8C6BB3B2-00AC-4F9F-896A-775809B83C07}" dt="2024-11-18T15:51:47.546" v="56" actId="47"/>
        <pc:sldMkLst>
          <pc:docMk/>
          <pc:sldMk cId="863886157" sldId="2147475970"/>
        </pc:sldMkLst>
      </pc:sldChg>
      <pc:sldChg chg="del">
        <pc:chgData name="Lauren Henderson" userId="6252c25d-8c38-4111-96fe-fadb1362283b" providerId="ADAL" clId="{8C6BB3B2-00AC-4F9F-896A-775809B83C07}" dt="2024-11-18T15:51:50.284" v="58" actId="47"/>
        <pc:sldMkLst>
          <pc:docMk/>
          <pc:sldMk cId="2271843035" sldId="2147475971"/>
        </pc:sldMkLst>
      </pc:sldChg>
      <pc:sldChg chg="modSp mod modShow">
        <pc:chgData name="Lauren Henderson" userId="6252c25d-8c38-4111-96fe-fadb1362283b" providerId="ADAL" clId="{8C6BB3B2-00AC-4F9F-896A-775809B83C07}" dt="2024-11-18T16:13:17.102" v="252" actId="1076"/>
        <pc:sldMkLst>
          <pc:docMk/>
          <pc:sldMk cId="3964213121" sldId="2147475972"/>
        </pc:sldMkLst>
      </pc:sldChg>
      <pc:sldChg chg="modSp mod">
        <pc:chgData name="Lauren Henderson" userId="6252c25d-8c38-4111-96fe-fadb1362283b" providerId="ADAL" clId="{8C6BB3B2-00AC-4F9F-896A-775809B83C07}" dt="2024-11-18T16:16:05.276" v="257" actId="14100"/>
        <pc:sldMkLst>
          <pc:docMk/>
          <pc:sldMk cId="441994038" sldId="2147475973"/>
        </pc:sldMkLst>
      </pc:sldChg>
      <pc:sldChg chg="modSp mod">
        <pc:chgData name="Lauren Henderson" userId="6252c25d-8c38-4111-96fe-fadb1362283b" providerId="ADAL" clId="{8C6BB3B2-00AC-4F9F-896A-775809B83C07}" dt="2024-11-18T16:13:19.444" v="254" actId="1076"/>
        <pc:sldMkLst>
          <pc:docMk/>
          <pc:sldMk cId="3678724377" sldId="2147475974"/>
        </pc:sldMkLst>
      </pc:sldChg>
      <pc:sldChg chg="new del">
        <pc:chgData name="Lauren Henderson" userId="6252c25d-8c38-4111-96fe-fadb1362283b" providerId="ADAL" clId="{8C6BB3B2-00AC-4F9F-896A-775809B83C07}" dt="2024-11-18T16:09:24.074" v="215" actId="2696"/>
        <pc:sldMkLst>
          <pc:docMk/>
          <pc:sldMk cId="2894903760" sldId="2147475975"/>
        </pc:sldMkLst>
      </pc:sldChg>
      <pc:sldChg chg="addSp delSp modSp add del mod">
        <pc:chgData name="Lauren Henderson" userId="6252c25d-8c38-4111-96fe-fadb1362283b" providerId="ADAL" clId="{8C6BB3B2-00AC-4F9F-896A-775809B83C07}" dt="2024-11-18T16:13:10.103" v="250" actId="2696"/>
        <pc:sldMkLst>
          <pc:docMk/>
          <pc:sldMk cId="3828473133" sldId="2147475975"/>
        </pc:sldMkLst>
      </pc:sldChg>
      <pc:sldChg chg="addSp modSp new del">
        <pc:chgData name="Lauren Henderson" userId="6252c25d-8c38-4111-96fe-fadb1362283b" providerId="ADAL" clId="{8C6BB3B2-00AC-4F9F-896A-775809B83C07}" dt="2024-11-18T15:59:52.008" v="122" actId="2696"/>
        <pc:sldMkLst>
          <pc:docMk/>
          <pc:sldMk cId="675614489" sldId="2147475976"/>
        </pc:sldMkLst>
      </pc:sldChg>
      <pc:sldChg chg="addSp modSp new del">
        <pc:chgData name="Lauren Henderson" userId="6252c25d-8c38-4111-96fe-fadb1362283b" providerId="ADAL" clId="{8C6BB3B2-00AC-4F9F-896A-775809B83C07}" dt="2024-11-18T16:04:26.203" v="172" actId="2696"/>
        <pc:sldMkLst>
          <pc:docMk/>
          <pc:sldMk cId="2480842010" sldId="2147475976"/>
        </pc:sldMkLst>
      </pc:sldChg>
      <pc:sldChg chg="addSp modSp new del">
        <pc:chgData name="Lauren Henderson" userId="6252c25d-8c38-4111-96fe-fadb1362283b" providerId="ADAL" clId="{8C6BB3B2-00AC-4F9F-896A-775809B83C07}" dt="2024-11-18T16:04:26.203" v="172" actId="2696"/>
        <pc:sldMkLst>
          <pc:docMk/>
          <pc:sldMk cId="2724734046" sldId="2147475977"/>
        </pc:sldMkLst>
      </pc:sldChg>
      <pc:sldMasterChg chg="addSp delSp modSp mod modSldLayout">
        <pc:chgData name="Lauren Henderson" userId="6252c25d-8c38-4111-96fe-fadb1362283b" providerId="ADAL" clId="{8C6BB3B2-00AC-4F9F-896A-775809B83C07}" dt="2024-11-18T16:00:43.045" v="130"/>
        <pc:sldMasterMkLst>
          <pc:docMk/>
          <pc:sldMasterMk cId="1834348693" sldId="2147483737"/>
        </pc:sldMasterMkLst>
        <pc:sldLayoutChg chg="addSp delSp modSp mod">
          <pc:chgData name="Lauren Henderson" userId="6252c25d-8c38-4111-96fe-fadb1362283b" providerId="ADAL" clId="{8C6BB3B2-00AC-4F9F-896A-775809B83C07}" dt="2024-11-18T16:00:20.853" v="129" actId="167"/>
          <pc:sldLayoutMkLst>
            <pc:docMk/>
            <pc:sldMasterMk cId="1834348693" sldId="2147483737"/>
            <pc:sldLayoutMk cId="4137175646" sldId="2147483738"/>
          </pc:sldLayoutMkLst>
        </pc:sldLayoutChg>
        <pc:sldLayoutChg chg="addSp delSp modSp mod">
          <pc:chgData name="Lauren Henderson" userId="6252c25d-8c38-4111-96fe-fadb1362283b" providerId="ADAL" clId="{8C6BB3B2-00AC-4F9F-896A-775809B83C07}" dt="2024-11-18T15:52:39.546" v="72" actId="1076"/>
          <pc:sldLayoutMkLst>
            <pc:docMk/>
            <pc:sldMasterMk cId="1834348693" sldId="2147483737"/>
            <pc:sldLayoutMk cId="3643089789" sldId="2147483750"/>
          </pc:sldLayoutMkLst>
        </pc:sldLayoutChg>
        <pc:sldLayoutChg chg="addSp delSp modSp mod">
          <pc:chgData name="Lauren Henderson" userId="6252c25d-8c38-4111-96fe-fadb1362283b" providerId="ADAL" clId="{8C6BB3B2-00AC-4F9F-896A-775809B83C07}" dt="2024-11-18T15:43:20.055" v="26" actId="1076"/>
          <pc:sldLayoutMkLst>
            <pc:docMk/>
            <pc:sldMasterMk cId="1834348693" sldId="2147483737"/>
            <pc:sldLayoutMk cId="576107247" sldId="2147483751"/>
          </pc:sldLayoutMkLst>
        </pc:sldLayoutChg>
        <pc:sldLayoutChg chg="addSp delSp modSp mod">
          <pc:chgData name="Lauren Henderson" userId="6252c25d-8c38-4111-96fe-fadb1362283b" providerId="ADAL" clId="{8C6BB3B2-00AC-4F9F-896A-775809B83C07}" dt="2024-11-18T15:43:44.969" v="35" actId="1076"/>
          <pc:sldLayoutMkLst>
            <pc:docMk/>
            <pc:sldMasterMk cId="1834348693" sldId="2147483737"/>
            <pc:sldLayoutMk cId="78750956" sldId="2147483752"/>
          </pc:sldLayoutMkLst>
        </pc:sldLayoutChg>
        <pc:sldLayoutChg chg="addSp delSp modSp mod">
          <pc:chgData name="Lauren Henderson" userId="6252c25d-8c38-4111-96fe-fadb1362283b" providerId="ADAL" clId="{8C6BB3B2-00AC-4F9F-896A-775809B83C07}" dt="2024-11-18T15:44:11.531" v="45" actId="1076"/>
          <pc:sldLayoutMkLst>
            <pc:docMk/>
            <pc:sldMasterMk cId="1834348693" sldId="2147483737"/>
            <pc:sldLayoutMk cId="2134253245" sldId="2147483753"/>
          </pc:sldLayoutMkLst>
        </pc:sldLayoutChg>
        <pc:sldLayoutChg chg="addSp delSp modSp mod">
          <pc:chgData name="Lauren Henderson" userId="6252c25d-8c38-4111-96fe-fadb1362283b" providerId="ADAL" clId="{8C6BB3B2-00AC-4F9F-896A-775809B83C07}" dt="2024-11-18T15:44:26.605" v="49" actId="478"/>
          <pc:sldLayoutMkLst>
            <pc:docMk/>
            <pc:sldMasterMk cId="1834348693" sldId="2147483737"/>
            <pc:sldLayoutMk cId="2639308471" sldId="2147483754"/>
          </pc:sldLayoutMkLst>
        </pc:sldLayoutChg>
        <pc:sldLayoutChg chg="modSp mod">
          <pc:chgData name="Lauren Henderson" userId="6252c25d-8c38-4111-96fe-fadb1362283b" providerId="ADAL" clId="{8C6BB3B2-00AC-4F9F-896A-775809B83C07}" dt="2024-11-18T15:43:52.520" v="37" actId="1076"/>
          <pc:sldLayoutMkLst>
            <pc:docMk/>
            <pc:sldMasterMk cId="1834348693" sldId="2147483737"/>
            <pc:sldLayoutMk cId="1485321823" sldId="2147483757"/>
          </pc:sldLayoutMkLst>
        </pc:sldLayoutChg>
        <pc:sldLayoutChg chg="addSp modSp">
          <pc:chgData name="Lauren Henderson" userId="6252c25d-8c38-4111-96fe-fadb1362283b" providerId="ADAL" clId="{8C6BB3B2-00AC-4F9F-896A-775809B83C07}" dt="2024-11-18T16:00:43.045" v="130"/>
          <pc:sldLayoutMkLst>
            <pc:docMk/>
            <pc:sldMasterMk cId="1834348693" sldId="2147483737"/>
            <pc:sldLayoutMk cId="3331077951" sldId="2147483758"/>
          </pc:sldLayoutMkLst>
        </pc:sldLayoutChg>
      </pc:sldMasterChg>
      <pc:sldMasterChg chg="del">
        <pc:chgData name="Lauren Henderson" userId="6252c25d-8c38-4111-96fe-fadb1362283b" providerId="ADAL" clId="{8C6BB3B2-00AC-4F9F-896A-775809B83C07}" dt="2024-11-18T16:44:44.338" v="262" actId="2696"/>
        <pc:sldMasterMkLst>
          <pc:docMk/>
          <pc:sldMasterMk cId="3114340700" sldId="2147483759"/>
        </pc:sldMasterMkLst>
      </pc:sldMasterChg>
    </pc:docChg>
  </pc:docChgLst>
  <pc:docChgLst>
    <pc:chgData name="Sharon Ku" userId="c9bc6b8a-fb62-4da8-b493-d2b1a0542f8b" providerId="ADAL" clId="{61EACBF8-D812-43ED-96AF-7DC4304F91D3}"/>
    <pc:docChg chg="custSel addSld delSld modSld sldOrd modSection">
      <pc:chgData name="Sharon Ku" userId="c9bc6b8a-fb62-4da8-b493-d2b1a0542f8b" providerId="ADAL" clId="{61EACBF8-D812-43ED-96AF-7DC4304F91D3}" dt="2024-11-22T20:05:44.354" v="267"/>
      <pc:docMkLst>
        <pc:docMk/>
      </pc:docMkLst>
      <pc:sldChg chg="addSp modSp add del mod">
        <pc:chgData name="Sharon Ku" userId="c9bc6b8a-fb62-4da8-b493-d2b1a0542f8b" providerId="ADAL" clId="{61EACBF8-D812-43ED-96AF-7DC4304F91D3}" dt="2024-11-22T18:32:59.688" v="30" actId="47"/>
        <pc:sldMkLst>
          <pc:docMk/>
          <pc:sldMk cId="4000036540" sldId="2147475803"/>
        </pc:sldMkLst>
      </pc:sldChg>
      <pc:sldChg chg="addSp delSp modSp mod ord modShow">
        <pc:chgData name="Sharon Ku" userId="c9bc6b8a-fb62-4da8-b493-d2b1a0542f8b" providerId="ADAL" clId="{61EACBF8-D812-43ED-96AF-7DC4304F91D3}" dt="2024-11-22T20:05:44.354" v="267"/>
        <pc:sldMkLst>
          <pc:docMk/>
          <pc:sldMk cId="441994038" sldId="2147475973"/>
        </pc:sldMkLst>
      </pc:sldChg>
      <pc:sldChg chg="add del">
        <pc:chgData name="Sharon Ku" userId="c9bc6b8a-fb62-4da8-b493-d2b1a0542f8b" providerId="ADAL" clId="{61EACBF8-D812-43ED-96AF-7DC4304F91D3}" dt="2024-11-22T20:03:52.536" v="173" actId="47"/>
        <pc:sldMkLst>
          <pc:docMk/>
          <pc:sldMk cId="2090294661" sldId="2147475993"/>
        </pc:sldMkLst>
      </pc:sldChg>
      <pc:sldChg chg="add">
        <pc:chgData name="Sharon Ku" userId="c9bc6b8a-fb62-4da8-b493-d2b1a0542f8b" providerId="ADAL" clId="{61EACBF8-D812-43ED-96AF-7DC4304F91D3}" dt="2024-11-22T20:03:50.552" v="172"/>
        <pc:sldMkLst>
          <pc:docMk/>
          <pc:sldMk cId="3979097121" sldId="2147475994"/>
        </pc:sldMkLst>
      </pc:sldChg>
    </pc:docChg>
  </pc:docChgLst>
  <pc:docChgLst>
    <pc:chgData name="Albert Castillo" userId="692f36e8-fef3-41b6-862f-241969a23e2b" providerId="ADAL" clId="{A1A281EC-5C92-409B-B2AA-56B5DB16979A}"/>
    <pc:docChg chg="modSld sldOrd">
      <pc:chgData name="Albert Castillo" userId="692f36e8-fef3-41b6-862f-241969a23e2b" providerId="ADAL" clId="{A1A281EC-5C92-409B-B2AA-56B5DB16979A}" dt="2024-11-18T20:47:19.889" v="1"/>
      <pc:docMkLst>
        <pc:docMk/>
      </pc:docMkLst>
      <pc:sldChg chg="ord">
        <pc:chgData name="Albert Castillo" userId="692f36e8-fef3-41b6-862f-241969a23e2b" providerId="ADAL" clId="{A1A281EC-5C92-409B-B2AA-56B5DB16979A}" dt="2024-11-18T20:47:19.889" v="1"/>
        <pc:sldMkLst>
          <pc:docMk/>
          <pc:sldMk cId="441994038" sldId="2147475973"/>
        </pc:sldMkLst>
      </pc:sldChg>
    </pc:docChg>
  </pc:docChgLst>
  <pc:docChgLst>
    <pc:chgData name="Albert Castillo" userId="692f36e8-fef3-41b6-862f-241969a23e2b" providerId="ADAL" clId="{7BD18E91-A527-4C4B-A3A1-6EDC1931444A}"/>
    <pc:docChg chg="addSld delSld modSld delMainMaster modSection">
      <pc:chgData name="Albert Castillo" userId="692f36e8-fef3-41b6-862f-241969a23e2b" providerId="ADAL" clId="{7BD18E91-A527-4C4B-A3A1-6EDC1931444A}" dt="2024-11-22T18:33:45.001" v="11" actId="14100"/>
      <pc:docMkLst>
        <pc:docMk/>
      </pc:docMkLst>
      <pc:sldChg chg="add del mod modShow">
        <pc:chgData name="Albert Castillo" userId="692f36e8-fef3-41b6-862f-241969a23e2b" providerId="ADAL" clId="{7BD18E91-A527-4C4B-A3A1-6EDC1931444A}" dt="2024-11-22T18:21:45.339" v="5" actId="2696"/>
        <pc:sldMkLst>
          <pc:docMk/>
          <pc:sldMk cId="3443600428" sldId="2147475807"/>
        </pc:sldMkLst>
      </pc:sldChg>
      <pc:sldChg chg="del">
        <pc:chgData name="Albert Castillo" userId="692f36e8-fef3-41b6-862f-241969a23e2b" providerId="ADAL" clId="{7BD18E91-A527-4C4B-A3A1-6EDC1931444A}" dt="2024-11-22T18:19:19.432" v="0" actId="2696"/>
        <pc:sldMkLst>
          <pc:docMk/>
          <pc:sldMk cId="3964213121" sldId="2147475972"/>
        </pc:sldMkLst>
      </pc:sldChg>
      <pc:sldChg chg="addSp modSp mod">
        <pc:chgData name="Albert Castillo" userId="692f36e8-fef3-41b6-862f-241969a23e2b" providerId="ADAL" clId="{7BD18E91-A527-4C4B-A3A1-6EDC1931444A}" dt="2024-11-22T18:33:45.001" v="11" actId="14100"/>
        <pc:sldMkLst>
          <pc:docMk/>
          <pc:sldMk cId="441994038" sldId="2147475973"/>
        </pc:sldMkLst>
      </pc:sldChg>
      <pc:sldChg chg="add del mod modShow">
        <pc:chgData name="Albert Castillo" userId="692f36e8-fef3-41b6-862f-241969a23e2b" providerId="ADAL" clId="{7BD18E91-A527-4C4B-A3A1-6EDC1931444A}" dt="2024-11-22T18:21:45.339" v="5" actId="2696"/>
        <pc:sldMkLst>
          <pc:docMk/>
          <pc:sldMk cId="20980691" sldId="2147475974"/>
        </pc:sldMkLst>
      </pc:sldChg>
      <pc:sldChg chg="del">
        <pc:chgData name="Albert Castillo" userId="692f36e8-fef3-41b6-862f-241969a23e2b" providerId="ADAL" clId="{7BD18E91-A527-4C4B-A3A1-6EDC1931444A}" dt="2024-11-22T18:19:19.432" v="0" actId="2696"/>
        <pc:sldMkLst>
          <pc:docMk/>
          <pc:sldMk cId="3678724377" sldId="2147475974"/>
        </pc:sldMkLst>
      </pc:sldChg>
      <pc:sldChg chg="add del mod modShow">
        <pc:chgData name="Albert Castillo" userId="692f36e8-fef3-41b6-862f-241969a23e2b" providerId="ADAL" clId="{7BD18E91-A527-4C4B-A3A1-6EDC1931444A}" dt="2024-11-22T18:21:45.339" v="5" actId="2696"/>
        <pc:sldMkLst>
          <pc:docMk/>
          <pc:sldMk cId="3234242956" sldId="2147475992"/>
        </pc:sldMkLst>
      </pc:sldChg>
      <pc:sldChg chg="add del mod modShow">
        <pc:chgData name="Albert Castillo" userId="692f36e8-fef3-41b6-862f-241969a23e2b" providerId="ADAL" clId="{7BD18E91-A527-4C4B-A3A1-6EDC1931444A}" dt="2024-11-22T18:21:45.339" v="5" actId="2696"/>
        <pc:sldMkLst>
          <pc:docMk/>
          <pc:sldMk cId="2090294661" sldId="2147475993"/>
        </pc:sldMkLst>
      </pc:sldChg>
      <pc:sldMasterChg chg="del delSldLayout">
        <pc:chgData name="Albert Castillo" userId="692f36e8-fef3-41b6-862f-241969a23e2b" providerId="ADAL" clId="{7BD18E91-A527-4C4B-A3A1-6EDC1931444A}" dt="2024-11-22T18:21:45.339" v="5" actId="2696"/>
        <pc:sldMasterMkLst>
          <pc:docMk/>
          <pc:sldMasterMk cId="3405238971" sldId="2147483759"/>
        </pc:sldMasterMkLst>
        <pc:sldLayoutChg chg="del">
          <pc:chgData name="Albert Castillo" userId="692f36e8-fef3-41b6-862f-241969a23e2b" providerId="ADAL" clId="{7BD18E91-A527-4C4B-A3A1-6EDC1931444A}" dt="2024-11-22T18:21:45.339" v="5" actId="2696"/>
          <pc:sldLayoutMkLst>
            <pc:docMk/>
            <pc:sldMasterMk cId="3405238971" sldId="2147483759"/>
            <pc:sldLayoutMk cId="345733440" sldId="2147483760"/>
          </pc:sldLayoutMkLst>
        </pc:sldLayoutChg>
        <pc:sldLayoutChg chg="del">
          <pc:chgData name="Albert Castillo" userId="692f36e8-fef3-41b6-862f-241969a23e2b" providerId="ADAL" clId="{7BD18E91-A527-4C4B-A3A1-6EDC1931444A}" dt="2024-11-22T18:21:45.339" v="5" actId="2696"/>
          <pc:sldLayoutMkLst>
            <pc:docMk/>
            <pc:sldMasterMk cId="3405238971" sldId="2147483759"/>
            <pc:sldLayoutMk cId="40028008" sldId="2147483761"/>
          </pc:sldLayoutMkLst>
        </pc:sldLayoutChg>
        <pc:sldLayoutChg chg="del">
          <pc:chgData name="Albert Castillo" userId="692f36e8-fef3-41b6-862f-241969a23e2b" providerId="ADAL" clId="{7BD18E91-A527-4C4B-A3A1-6EDC1931444A}" dt="2024-11-22T18:21:45.339" v="5" actId="2696"/>
          <pc:sldLayoutMkLst>
            <pc:docMk/>
            <pc:sldMasterMk cId="3405238971" sldId="2147483759"/>
            <pc:sldLayoutMk cId="1381395973" sldId="2147483762"/>
          </pc:sldLayoutMkLst>
        </pc:sldLayoutChg>
        <pc:sldLayoutChg chg="del">
          <pc:chgData name="Albert Castillo" userId="692f36e8-fef3-41b6-862f-241969a23e2b" providerId="ADAL" clId="{7BD18E91-A527-4C4B-A3A1-6EDC1931444A}" dt="2024-11-22T18:21:45.339" v="5" actId="2696"/>
          <pc:sldLayoutMkLst>
            <pc:docMk/>
            <pc:sldMasterMk cId="3405238971" sldId="2147483759"/>
            <pc:sldLayoutMk cId="4254629905" sldId="2147483763"/>
          </pc:sldLayoutMkLst>
        </pc:sldLayoutChg>
        <pc:sldLayoutChg chg="del">
          <pc:chgData name="Albert Castillo" userId="692f36e8-fef3-41b6-862f-241969a23e2b" providerId="ADAL" clId="{7BD18E91-A527-4C4B-A3A1-6EDC1931444A}" dt="2024-11-22T18:21:45.339" v="5" actId="2696"/>
          <pc:sldLayoutMkLst>
            <pc:docMk/>
            <pc:sldMasterMk cId="3405238971" sldId="2147483759"/>
            <pc:sldLayoutMk cId="979955847" sldId="2147483764"/>
          </pc:sldLayoutMkLst>
        </pc:sldLayoutChg>
        <pc:sldLayoutChg chg="del">
          <pc:chgData name="Albert Castillo" userId="692f36e8-fef3-41b6-862f-241969a23e2b" providerId="ADAL" clId="{7BD18E91-A527-4C4B-A3A1-6EDC1931444A}" dt="2024-11-22T18:21:45.339" v="5" actId="2696"/>
          <pc:sldLayoutMkLst>
            <pc:docMk/>
            <pc:sldMasterMk cId="3405238971" sldId="2147483759"/>
            <pc:sldLayoutMk cId="1207547664" sldId="2147483765"/>
          </pc:sldLayoutMkLst>
        </pc:sldLayoutChg>
        <pc:sldLayoutChg chg="del">
          <pc:chgData name="Albert Castillo" userId="692f36e8-fef3-41b6-862f-241969a23e2b" providerId="ADAL" clId="{7BD18E91-A527-4C4B-A3A1-6EDC1931444A}" dt="2024-11-22T18:21:45.339" v="5" actId="2696"/>
          <pc:sldLayoutMkLst>
            <pc:docMk/>
            <pc:sldMasterMk cId="3405238971" sldId="2147483759"/>
            <pc:sldLayoutMk cId="2698671639" sldId="2147483766"/>
          </pc:sldLayoutMkLst>
        </pc:sldLayoutChg>
        <pc:sldLayoutChg chg="del">
          <pc:chgData name="Albert Castillo" userId="692f36e8-fef3-41b6-862f-241969a23e2b" providerId="ADAL" clId="{7BD18E91-A527-4C4B-A3A1-6EDC1931444A}" dt="2024-11-22T18:21:45.339" v="5" actId="2696"/>
          <pc:sldLayoutMkLst>
            <pc:docMk/>
            <pc:sldMasterMk cId="3405238971" sldId="2147483759"/>
            <pc:sldLayoutMk cId="2135584123" sldId="2147483767"/>
          </pc:sldLayoutMkLst>
        </pc:sldLayoutChg>
        <pc:sldLayoutChg chg="del">
          <pc:chgData name="Albert Castillo" userId="692f36e8-fef3-41b6-862f-241969a23e2b" providerId="ADAL" clId="{7BD18E91-A527-4C4B-A3A1-6EDC1931444A}" dt="2024-11-22T18:21:45.339" v="5" actId="2696"/>
          <pc:sldLayoutMkLst>
            <pc:docMk/>
            <pc:sldMasterMk cId="3405238971" sldId="2147483759"/>
            <pc:sldLayoutMk cId="1614584242" sldId="2147483768"/>
          </pc:sldLayoutMkLst>
        </pc:sldLayoutChg>
        <pc:sldLayoutChg chg="del">
          <pc:chgData name="Albert Castillo" userId="692f36e8-fef3-41b6-862f-241969a23e2b" providerId="ADAL" clId="{7BD18E91-A527-4C4B-A3A1-6EDC1931444A}" dt="2024-11-22T18:21:45.339" v="5" actId="2696"/>
          <pc:sldLayoutMkLst>
            <pc:docMk/>
            <pc:sldMasterMk cId="3405238971" sldId="2147483759"/>
            <pc:sldLayoutMk cId="1388812073" sldId="2147483769"/>
          </pc:sldLayoutMkLst>
        </pc:sldLayoutChg>
        <pc:sldLayoutChg chg="del">
          <pc:chgData name="Albert Castillo" userId="692f36e8-fef3-41b6-862f-241969a23e2b" providerId="ADAL" clId="{7BD18E91-A527-4C4B-A3A1-6EDC1931444A}" dt="2024-11-22T18:21:45.339" v="5" actId="2696"/>
          <pc:sldLayoutMkLst>
            <pc:docMk/>
            <pc:sldMasterMk cId="3405238971" sldId="2147483759"/>
            <pc:sldLayoutMk cId="2304201455" sldId="2147483770"/>
          </pc:sldLayoutMkLst>
        </pc:sldLayoutChg>
        <pc:sldLayoutChg chg="del">
          <pc:chgData name="Albert Castillo" userId="692f36e8-fef3-41b6-862f-241969a23e2b" providerId="ADAL" clId="{7BD18E91-A527-4C4B-A3A1-6EDC1931444A}" dt="2024-11-22T18:21:45.339" v="5" actId="2696"/>
          <pc:sldLayoutMkLst>
            <pc:docMk/>
            <pc:sldMasterMk cId="3405238971" sldId="2147483759"/>
            <pc:sldLayoutMk cId="99016726" sldId="2147483771"/>
          </pc:sldLayoutMkLst>
        </pc:sldLayoutChg>
      </pc:sldMasterChg>
      <pc:sldMasterChg chg="del">
        <pc:chgData name="Albert Castillo" userId="692f36e8-fef3-41b6-862f-241969a23e2b" providerId="ADAL" clId="{7BD18E91-A527-4C4B-A3A1-6EDC1931444A}" dt="2024-11-22T18:22:29.664" v="6" actId="2696"/>
        <pc:sldMasterMkLst>
          <pc:docMk/>
          <pc:sldMasterMk cId="3788570483" sldId="2147483772"/>
        </pc:sldMasterMkLst>
      </pc:sldMasterChg>
    </pc:docChg>
  </pc:docChgLst>
  <pc:docChgLst>
    <pc:chgData name="Leon Brands" userId="9c353f5d-a289-4177-b3da-b3eb996b9720" providerId="ADAL" clId="{47CDEA6F-8052-4E66-BAE2-D768B3BFCC5B}"/>
    <pc:docChg chg="undo redo custSel addSld delSld modSld sldOrd modSection">
      <pc:chgData name="Leon Brands" userId="9c353f5d-a289-4177-b3da-b3eb996b9720" providerId="ADAL" clId="{47CDEA6F-8052-4E66-BAE2-D768B3BFCC5B}" dt="2025-08-11T15:23:35.083" v="22667"/>
      <pc:docMkLst>
        <pc:docMk/>
      </pc:docMkLst>
      <pc:sldChg chg="del">
        <pc:chgData name="Leon Brands" userId="9c353f5d-a289-4177-b3da-b3eb996b9720" providerId="ADAL" clId="{47CDEA6F-8052-4E66-BAE2-D768B3BFCC5B}" dt="2025-07-25T12:47:03.494" v="19717" actId="47"/>
        <pc:sldMkLst>
          <pc:docMk/>
          <pc:sldMk cId="3265347226" sldId="2147475934"/>
        </pc:sldMkLst>
      </pc:sldChg>
      <pc:sldChg chg="del">
        <pc:chgData name="Leon Brands" userId="9c353f5d-a289-4177-b3da-b3eb996b9720" providerId="ADAL" clId="{47CDEA6F-8052-4E66-BAE2-D768B3BFCC5B}" dt="2025-07-25T12:47:35.095" v="19722" actId="47"/>
        <pc:sldMkLst>
          <pc:docMk/>
          <pc:sldMk cId="3084064545" sldId="2147475935"/>
        </pc:sldMkLst>
      </pc:sldChg>
      <pc:sldChg chg="modNotesTx">
        <pc:chgData name="Leon Brands" userId="9c353f5d-a289-4177-b3da-b3eb996b9720" providerId="ADAL" clId="{47CDEA6F-8052-4E66-BAE2-D768B3BFCC5B}" dt="2025-07-18T08:24:22.234" v="3483" actId="20577"/>
        <pc:sldMkLst>
          <pc:docMk/>
          <pc:sldMk cId="121918642" sldId="2147475939"/>
        </pc:sldMkLst>
      </pc:sldChg>
      <pc:sldChg chg="del">
        <pc:chgData name="Leon Brands" userId="9c353f5d-a289-4177-b3da-b3eb996b9720" providerId="ADAL" clId="{47CDEA6F-8052-4E66-BAE2-D768B3BFCC5B}" dt="2025-07-25T12:46:58.679" v="19715" actId="47"/>
        <pc:sldMkLst>
          <pc:docMk/>
          <pc:sldMk cId="3751830403" sldId="2147475940"/>
        </pc:sldMkLst>
      </pc:sldChg>
      <pc:sldChg chg="del">
        <pc:chgData name="Leon Brands" userId="9c353f5d-a289-4177-b3da-b3eb996b9720" providerId="ADAL" clId="{47CDEA6F-8052-4E66-BAE2-D768B3BFCC5B}" dt="2025-07-25T12:46:58.679" v="19715" actId="47"/>
        <pc:sldMkLst>
          <pc:docMk/>
          <pc:sldMk cId="3674018418" sldId="2147475941"/>
        </pc:sldMkLst>
      </pc:sldChg>
      <pc:sldChg chg="del">
        <pc:chgData name="Leon Brands" userId="9c353f5d-a289-4177-b3da-b3eb996b9720" providerId="ADAL" clId="{47CDEA6F-8052-4E66-BAE2-D768B3BFCC5B}" dt="2025-07-25T12:46:56.191" v="19714" actId="47"/>
        <pc:sldMkLst>
          <pc:docMk/>
          <pc:sldMk cId="2543420707" sldId="2147475942"/>
        </pc:sldMkLst>
      </pc:sldChg>
      <pc:sldChg chg="del">
        <pc:chgData name="Leon Brands" userId="9c353f5d-a289-4177-b3da-b3eb996b9720" providerId="ADAL" clId="{47CDEA6F-8052-4E66-BAE2-D768B3BFCC5B}" dt="2025-07-25T12:46:56.191" v="19714" actId="47"/>
        <pc:sldMkLst>
          <pc:docMk/>
          <pc:sldMk cId="742579887" sldId="2147475943"/>
        </pc:sldMkLst>
      </pc:sldChg>
      <pc:sldChg chg="del">
        <pc:chgData name="Leon Brands" userId="9c353f5d-a289-4177-b3da-b3eb996b9720" providerId="ADAL" clId="{47CDEA6F-8052-4E66-BAE2-D768B3BFCC5B}" dt="2025-07-25T12:47:01.716" v="19716" actId="47"/>
        <pc:sldMkLst>
          <pc:docMk/>
          <pc:sldMk cId="1237313393" sldId="2147475944"/>
        </pc:sldMkLst>
      </pc:sldChg>
      <pc:sldChg chg="del">
        <pc:chgData name="Leon Brands" userId="9c353f5d-a289-4177-b3da-b3eb996b9720" providerId="ADAL" clId="{47CDEA6F-8052-4E66-BAE2-D768B3BFCC5B}" dt="2025-07-25T12:46:52.829" v="19713" actId="47"/>
        <pc:sldMkLst>
          <pc:docMk/>
          <pc:sldMk cId="1000122867" sldId="2147475945"/>
        </pc:sldMkLst>
      </pc:sldChg>
      <pc:sldChg chg="add del">
        <pc:chgData name="Leon Brands" userId="9c353f5d-a289-4177-b3da-b3eb996b9720" providerId="ADAL" clId="{47CDEA6F-8052-4E66-BAE2-D768B3BFCC5B}" dt="2025-07-25T12:47:26.300" v="19720" actId="47"/>
        <pc:sldMkLst>
          <pc:docMk/>
          <pc:sldMk cId="1106338952" sldId="2147475959"/>
        </pc:sldMkLst>
      </pc:sldChg>
      <pc:sldChg chg="add del">
        <pc:chgData name="Leon Brands" userId="9c353f5d-a289-4177-b3da-b3eb996b9720" providerId="ADAL" clId="{47CDEA6F-8052-4E66-BAE2-D768B3BFCC5B}" dt="2025-07-25T12:47:26.300" v="19720" actId="47"/>
        <pc:sldMkLst>
          <pc:docMk/>
          <pc:sldMk cId="684800494" sldId="2147475964"/>
        </pc:sldMkLst>
      </pc:sldChg>
      <pc:sldChg chg="del">
        <pc:chgData name="Leon Brands" userId="9c353f5d-a289-4177-b3da-b3eb996b9720" providerId="ADAL" clId="{47CDEA6F-8052-4E66-BAE2-D768B3BFCC5B}" dt="2025-07-25T12:47:34.107" v="19721" actId="47"/>
        <pc:sldMkLst>
          <pc:docMk/>
          <pc:sldMk cId="441994038" sldId="2147475973"/>
        </pc:sldMkLst>
      </pc:sldChg>
      <pc:sldChg chg="del">
        <pc:chgData name="Leon Brands" userId="9c353f5d-a289-4177-b3da-b3eb996b9720" providerId="ADAL" clId="{47CDEA6F-8052-4E66-BAE2-D768B3BFCC5B}" dt="2025-07-25T12:47:34.107" v="19721" actId="47"/>
        <pc:sldMkLst>
          <pc:docMk/>
          <pc:sldMk cId="3979097121" sldId="2147475994"/>
        </pc:sldMkLst>
      </pc:sldChg>
      <pc:sldChg chg="modSp mod">
        <pc:chgData name="Leon Brands" userId="9c353f5d-a289-4177-b3da-b3eb996b9720" providerId="ADAL" clId="{47CDEA6F-8052-4E66-BAE2-D768B3BFCC5B}" dt="2025-07-22T14:44:04.758" v="18580" actId="1076"/>
        <pc:sldMkLst>
          <pc:docMk/>
          <pc:sldMk cId="3424117743" sldId="2147475995"/>
        </pc:sldMkLst>
        <pc:spChg chg="mod">
          <ac:chgData name="Leon Brands" userId="9c353f5d-a289-4177-b3da-b3eb996b9720" providerId="ADAL" clId="{47CDEA6F-8052-4E66-BAE2-D768B3BFCC5B}" dt="2025-07-22T14:44:04.758" v="18580" actId="1076"/>
          <ac:spMkLst>
            <pc:docMk/>
            <pc:sldMk cId="3424117743" sldId="2147475995"/>
            <ac:spMk id="2" creationId="{4B5548F3-2001-8354-336B-404F07DB38E4}"/>
          </ac:spMkLst>
        </pc:spChg>
      </pc:sldChg>
      <pc:sldChg chg="modNotesTx">
        <pc:chgData name="Leon Brands" userId="9c353f5d-a289-4177-b3da-b3eb996b9720" providerId="ADAL" clId="{47CDEA6F-8052-4E66-BAE2-D768B3BFCC5B}" dt="2025-08-11T09:15:16.752" v="20475" actId="20577"/>
        <pc:sldMkLst>
          <pc:docMk/>
          <pc:sldMk cId="1265361777" sldId="2147475997"/>
        </pc:sldMkLst>
      </pc:sldChg>
      <pc:sldChg chg="modNotesTx">
        <pc:chgData name="Leon Brands" userId="9c353f5d-a289-4177-b3da-b3eb996b9720" providerId="ADAL" clId="{47CDEA6F-8052-4E66-BAE2-D768B3BFCC5B}" dt="2025-08-11T09:19:02.413" v="20662" actId="20577"/>
        <pc:sldMkLst>
          <pc:docMk/>
          <pc:sldMk cId="2718241619" sldId="2147475998"/>
        </pc:sldMkLst>
      </pc:sldChg>
      <pc:sldChg chg="modSp mod modNotesTx">
        <pc:chgData name="Leon Brands" userId="9c353f5d-a289-4177-b3da-b3eb996b9720" providerId="ADAL" clId="{47CDEA6F-8052-4E66-BAE2-D768B3BFCC5B}" dt="2025-08-11T09:19:53.123" v="20807" actId="20577"/>
        <pc:sldMkLst>
          <pc:docMk/>
          <pc:sldMk cId="3535292883" sldId="2147476000"/>
        </pc:sldMkLst>
        <pc:spChg chg="mod">
          <ac:chgData name="Leon Brands" userId="9c353f5d-a289-4177-b3da-b3eb996b9720" providerId="ADAL" clId="{47CDEA6F-8052-4E66-BAE2-D768B3BFCC5B}" dt="2025-07-16T13:56:21.815" v="1507" actId="20577"/>
          <ac:spMkLst>
            <pc:docMk/>
            <pc:sldMk cId="3535292883" sldId="2147476000"/>
            <ac:spMk id="15" creationId="{4E0DFF7A-CB77-6F6E-08F8-1B926BB41BFD}"/>
          </ac:spMkLst>
        </pc:spChg>
      </pc:sldChg>
      <pc:sldChg chg="modNotesTx">
        <pc:chgData name="Leon Brands" userId="9c353f5d-a289-4177-b3da-b3eb996b9720" providerId="ADAL" clId="{47CDEA6F-8052-4E66-BAE2-D768B3BFCC5B}" dt="2025-07-18T08:49:30.478" v="3589" actId="6549"/>
        <pc:sldMkLst>
          <pc:docMk/>
          <pc:sldMk cId="744858943" sldId="2147476003"/>
        </pc:sldMkLst>
      </pc:sldChg>
      <pc:sldChg chg="modSp mod modNotesTx">
        <pc:chgData name="Leon Brands" userId="9c353f5d-a289-4177-b3da-b3eb996b9720" providerId="ADAL" clId="{47CDEA6F-8052-4E66-BAE2-D768B3BFCC5B}" dt="2025-07-16T14:01:57.102" v="1754" actId="20577"/>
        <pc:sldMkLst>
          <pc:docMk/>
          <pc:sldMk cId="3454260246" sldId="2147476004"/>
        </pc:sldMkLst>
        <pc:spChg chg="mod">
          <ac:chgData name="Leon Brands" userId="9c353f5d-a289-4177-b3da-b3eb996b9720" providerId="ADAL" clId="{47CDEA6F-8052-4E66-BAE2-D768B3BFCC5B}" dt="2025-07-16T14:01:57.102" v="1754" actId="20577"/>
          <ac:spMkLst>
            <pc:docMk/>
            <pc:sldMk cId="3454260246" sldId="2147476004"/>
            <ac:spMk id="15" creationId="{A83C4565-0D7C-243E-F553-0368389F03B0}"/>
          </ac:spMkLst>
        </pc:spChg>
      </pc:sldChg>
      <pc:sldChg chg="modSp mod modNotesTx">
        <pc:chgData name="Leon Brands" userId="9c353f5d-a289-4177-b3da-b3eb996b9720" providerId="ADAL" clId="{47CDEA6F-8052-4E66-BAE2-D768B3BFCC5B}" dt="2025-08-11T11:40:28.591" v="21345" actId="20577"/>
        <pc:sldMkLst>
          <pc:docMk/>
          <pc:sldMk cId="3533955593" sldId="2147476005"/>
        </pc:sldMkLst>
        <pc:spChg chg="mod">
          <ac:chgData name="Leon Brands" userId="9c353f5d-a289-4177-b3da-b3eb996b9720" providerId="ADAL" clId="{47CDEA6F-8052-4E66-BAE2-D768B3BFCC5B}" dt="2025-07-18T11:37:54.801" v="3646" actId="20577"/>
          <ac:spMkLst>
            <pc:docMk/>
            <pc:sldMk cId="3533955593" sldId="2147476005"/>
            <ac:spMk id="15" creationId="{73D75458-B46C-FC19-DAD8-B6BD1F400655}"/>
          </ac:spMkLst>
        </pc:spChg>
      </pc:sldChg>
      <pc:sldChg chg="modSp mod modAnim modNotesTx">
        <pc:chgData name="Leon Brands" userId="9c353f5d-a289-4177-b3da-b3eb996b9720" providerId="ADAL" clId="{47CDEA6F-8052-4E66-BAE2-D768B3BFCC5B}" dt="2025-08-11T15:22:29.932" v="22666" actId="6549"/>
        <pc:sldMkLst>
          <pc:docMk/>
          <pc:sldMk cId="3107792092" sldId="2147476006"/>
        </pc:sldMkLst>
        <pc:picChg chg="mod">
          <ac:chgData name="Leon Brands" userId="9c353f5d-a289-4177-b3da-b3eb996b9720" providerId="ADAL" clId="{47CDEA6F-8052-4E66-BAE2-D768B3BFCC5B}" dt="2025-08-11T15:20:54.742" v="22657" actId="1076"/>
          <ac:picMkLst>
            <pc:docMk/>
            <pc:sldMk cId="3107792092" sldId="2147476006"/>
            <ac:picMk id="21" creationId="{C97F6796-C754-7D33-227C-203BA48FF2AA}"/>
          </ac:picMkLst>
        </pc:picChg>
        <pc:picChg chg="ord">
          <ac:chgData name="Leon Brands" userId="9c353f5d-a289-4177-b3da-b3eb996b9720" providerId="ADAL" clId="{47CDEA6F-8052-4E66-BAE2-D768B3BFCC5B}" dt="2025-08-11T15:20:42.859" v="22652" actId="167"/>
          <ac:picMkLst>
            <pc:docMk/>
            <pc:sldMk cId="3107792092" sldId="2147476006"/>
            <ac:picMk id="22" creationId="{D2D7BBBB-847B-C3CD-4DE1-AECF6BFFB7AD}"/>
          </ac:picMkLst>
        </pc:picChg>
        <pc:picChg chg="mod">
          <ac:chgData name="Leon Brands" userId="9c353f5d-a289-4177-b3da-b3eb996b9720" providerId="ADAL" clId="{47CDEA6F-8052-4E66-BAE2-D768B3BFCC5B}" dt="2025-08-11T15:20:47.869" v="22653" actId="1076"/>
          <ac:picMkLst>
            <pc:docMk/>
            <pc:sldMk cId="3107792092" sldId="2147476006"/>
            <ac:picMk id="11266" creationId="{1291D672-DC16-0446-FF00-F3AE29A92201}"/>
          </ac:picMkLst>
        </pc:picChg>
        <pc:picChg chg="mod">
          <ac:chgData name="Leon Brands" userId="9c353f5d-a289-4177-b3da-b3eb996b9720" providerId="ADAL" clId="{47CDEA6F-8052-4E66-BAE2-D768B3BFCC5B}" dt="2025-08-11T15:19:43.743" v="22637" actId="1076"/>
          <ac:picMkLst>
            <pc:docMk/>
            <pc:sldMk cId="3107792092" sldId="2147476006"/>
            <ac:picMk id="11268" creationId="{D5C37C35-8E2A-F0DC-F52F-743F69A14460}"/>
          </ac:picMkLst>
        </pc:picChg>
        <pc:picChg chg="mod">
          <ac:chgData name="Leon Brands" userId="9c353f5d-a289-4177-b3da-b3eb996b9720" providerId="ADAL" clId="{47CDEA6F-8052-4E66-BAE2-D768B3BFCC5B}" dt="2025-08-11T15:19:55.702" v="22644" actId="1076"/>
          <ac:picMkLst>
            <pc:docMk/>
            <pc:sldMk cId="3107792092" sldId="2147476006"/>
            <ac:picMk id="11270" creationId="{C3888465-6297-9A34-38BB-93F464AAFC39}"/>
          </ac:picMkLst>
        </pc:picChg>
        <pc:picChg chg="mod">
          <ac:chgData name="Leon Brands" userId="9c353f5d-a289-4177-b3da-b3eb996b9720" providerId="ADAL" clId="{47CDEA6F-8052-4E66-BAE2-D768B3BFCC5B}" dt="2025-08-11T15:19:50.189" v="22640" actId="1076"/>
          <ac:picMkLst>
            <pc:docMk/>
            <pc:sldMk cId="3107792092" sldId="2147476006"/>
            <ac:picMk id="11272" creationId="{0566ABE5-0433-8F93-1DDC-55FF90BFDDEC}"/>
          </ac:picMkLst>
        </pc:picChg>
        <pc:picChg chg="mod">
          <ac:chgData name="Leon Brands" userId="9c353f5d-a289-4177-b3da-b3eb996b9720" providerId="ADAL" clId="{47CDEA6F-8052-4E66-BAE2-D768B3BFCC5B}" dt="2025-08-11T15:19:28.254" v="22632" actId="1076"/>
          <ac:picMkLst>
            <pc:docMk/>
            <pc:sldMk cId="3107792092" sldId="2147476006"/>
            <ac:picMk id="11274" creationId="{5F74F13A-2B9E-538D-183D-3DFB24D14FBC}"/>
          </ac:picMkLst>
        </pc:picChg>
        <pc:picChg chg="mod">
          <ac:chgData name="Leon Brands" userId="9c353f5d-a289-4177-b3da-b3eb996b9720" providerId="ADAL" clId="{47CDEA6F-8052-4E66-BAE2-D768B3BFCC5B}" dt="2025-08-11T15:20:52.135" v="22656" actId="1076"/>
          <ac:picMkLst>
            <pc:docMk/>
            <pc:sldMk cId="3107792092" sldId="2147476006"/>
            <ac:picMk id="11276" creationId="{57552CBB-985B-58D8-03C5-13414EBF8958}"/>
          </ac:picMkLst>
        </pc:picChg>
        <pc:picChg chg="mod">
          <ac:chgData name="Leon Brands" userId="9c353f5d-a289-4177-b3da-b3eb996b9720" providerId="ADAL" clId="{47CDEA6F-8052-4E66-BAE2-D768B3BFCC5B}" dt="2025-08-11T15:20:49.974" v="22655" actId="1076"/>
          <ac:picMkLst>
            <pc:docMk/>
            <pc:sldMk cId="3107792092" sldId="2147476006"/>
            <ac:picMk id="11278" creationId="{FF434610-5418-CCCA-C7F9-99FE7FA9D01B}"/>
          </ac:picMkLst>
        </pc:picChg>
        <pc:picChg chg="mod">
          <ac:chgData name="Leon Brands" userId="9c353f5d-a289-4177-b3da-b3eb996b9720" providerId="ADAL" clId="{47CDEA6F-8052-4E66-BAE2-D768B3BFCC5B}" dt="2025-08-11T15:19:51.598" v="22641" actId="1076"/>
          <ac:picMkLst>
            <pc:docMk/>
            <pc:sldMk cId="3107792092" sldId="2147476006"/>
            <ac:picMk id="11280" creationId="{FA710730-6B09-B399-527A-C37B90D72F63}"/>
          </ac:picMkLst>
        </pc:picChg>
        <pc:picChg chg="mod">
          <ac:chgData name="Leon Brands" userId="9c353f5d-a289-4177-b3da-b3eb996b9720" providerId="ADAL" clId="{47CDEA6F-8052-4E66-BAE2-D768B3BFCC5B}" dt="2025-08-11T15:20:49.028" v="22654" actId="1076"/>
          <ac:picMkLst>
            <pc:docMk/>
            <pc:sldMk cId="3107792092" sldId="2147476006"/>
            <ac:picMk id="11282" creationId="{C4311485-CBB3-88CA-3F06-B5535448B10C}"/>
          </ac:picMkLst>
        </pc:picChg>
      </pc:sldChg>
      <pc:sldChg chg="addSp modSp mod modNotesTx">
        <pc:chgData name="Leon Brands" userId="9c353f5d-a289-4177-b3da-b3eb996b9720" providerId="ADAL" clId="{47CDEA6F-8052-4E66-BAE2-D768B3BFCC5B}" dt="2025-08-11T11:45:38.921" v="21377" actId="20577"/>
        <pc:sldMkLst>
          <pc:docMk/>
          <pc:sldMk cId="1281618174" sldId="2147476008"/>
        </pc:sldMkLst>
        <pc:spChg chg="mod">
          <ac:chgData name="Leon Brands" userId="9c353f5d-a289-4177-b3da-b3eb996b9720" providerId="ADAL" clId="{47CDEA6F-8052-4E66-BAE2-D768B3BFCC5B}" dt="2025-07-18T12:09:24.629" v="4644" actId="1076"/>
          <ac:spMkLst>
            <pc:docMk/>
            <pc:sldMk cId="1281618174" sldId="2147476008"/>
            <ac:spMk id="15" creationId="{AED7ADB2-5359-CE97-4F03-591A4D1D2A2A}"/>
          </ac:spMkLst>
        </pc:spChg>
        <pc:spChg chg="mod">
          <ac:chgData name="Leon Brands" userId="9c353f5d-a289-4177-b3da-b3eb996b9720" providerId="ADAL" clId="{47CDEA6F-8052-4E66-BAE2-D768B3BFCC5B}" dt="2025-07-18T12:09:24.629" v="4644" actId="1076"/>
          <ac:spMkLst>
            <pc:docMk/>
            <pc:sldMk cId="1281618174" sldId="2147476008"/>
            <ac:spMk id="16" creationId="{5A403D90-6B90-DD66-1744-A36EFDDA1040}"/>
          </ac:spMkLst>
        </pc:spChg>
      </pc:sldChg>
      <pc:sldChg chg="modSp add del mod modNotesTx">
        <pc:chgData name="Leon Brands" userId="9c353f5d-a289-4177-b3da-b3eb996b9720" providerId="ADAL" clId="{47CDEA6F-8052-4E66-BAE2-D768B3BFCC5B}" dt="2025-08-11T15:01:59.286" v="22286" actId="20577"/>
        <pc:sldMkLst>
          <pc:docMk/>
          <pc:sldMk cId="4206973223" sldId="2147476009"/>
        </pc:sldMkLst>
        <pc:spChg chg="mod">
          <ac:chgData name="Leon Brands" userId="9c353f5d-a289-4177-b3da-b3eb996b9720" providerId="ADAL" clId="{47CDEA6F-8052-4E66-BAE2-D768B3BFCC5B}" dt="2025-07-22T13:39:24.726" v="15714" actId="1076"/>
          <ac:spMkLst>
            <pc:docMk/>
            <pc:sldMk cId="4206973223" sldId="2147476009"/>
            <ac:spMk id="14" creationId="{56F02FF4-3A64-2A76-8D35-D4C35107C29B}"/>
          </ac:spMkLst>
        </pc:spChg>
        <pc:spChg chg="mod">
          <ac:chgData name="Leon Brands" userId="9c353f5d-a289-4177-b3da-b3eb996b9720" providerId="ADAL" clId="{47CDEA6F-8052-4E66-BAE2-D768B3BFCC5B}" dt="2025-07-22T13:39:26.868" v="15715" actId="1076"/>
          <ac:spMkLst>
            <pc:docMk/>
            <pc:sldMk cId="4206973223" sldId="2147476009"/>
            <ac:spMk id="15" creationId="{4493705A-9C8A-C191-783E-CBF3A1B9B819}"/>
          </ac:spMkLst>
        </pc:spChg>
        <pc:spChg chg="mod">
          <ac:chgData name="Leon Brands" userId="9c353f5d-a289-4177-b3da-b3eb996b9720" providerId="ADAL" clId="{47CDEA6F-8052-4E66-BAE2-D768B3BFCC5B}" dt="2025-07-18T12:18:49.196" v="6153" actId="14100"/>
          <ac:spMkLst>
            <pc:docMk/>
            <pc:sldMk cId="4206973223" sldId="2147476009"/>
            <ac:spMk id="16" creationId="{374FCC8F-34BD-BFE4-6029-FE618AAE6A17}"/>
          </ac:spMkLst>
        </pc:spChg>
      </pc:sldChg>
      <pc:sldChg chg="modSp mod modNotesTx">
        <pc:chgData name="Leon Brands" userId="9c353f5d-a289-4177-b3da-b3eb996b9720" providerId="ADAL" clId="{47CDEA6F-8052-4E66-BAE2-D768B3BFCC5B}" dt="2025-07-18T08:48:26.193" v="3534" actId="20577"/>
        <pc:sldMkLst>
          <pc:docMk/>
          <pc:sldMk cId="3771355989" sldId="2147476011"/>
        </pc:sldMkLst>
        <pc:spChg chg="mod">
          <ac:chgData name="Leon Brands" userId="9c353f5d-a289-4177-b3da-b3eb996b9720" providerId="ADAL" clId="{47CDEA6F-8052-4E66-BAE2-D768B3BFCC5B}" dt="2025-07-18T08:48:26.193" v="3534" actId="20577"/>
          <ac:spMkLst>
            <pc:docMk/>
            <pc:sldMk cId="3771355989" sldId="2147476011"/>
            <ac:spMk id="15" creationId="{AE5B8740-D7B3-043D-5ADF-1705FC396EA9}"/>
          </ac:spMkLst>
        </pc:spChg>
      </pc:sldChg>
      <pc:sldChg chg="modNotesTx">
        <pc:chgData name="Leon Brands" userId="9c353f5d-a289-4177-b3da-b3eb996b9720" providerId="ADAL" clId="{47CDEA6F-8052-4E66-BAE2-D768B3BFCC5B}" dt="2025-07-24T07:57:02.437" v="19130" actId="20577"/>
        <pc:sldMkLst>
          <pc:docMk/>
          <pc:sldMk cId="1563093764" sldId="2147476014"/>
        </pc:sldMkLst>
      </pc:sldChg>
      <pc:sldChg chg="addSp delSp modSp mod modNotesTx">
        <pc:chgData name="Leon Brands" userId="9c353f5d-a289-4177-b3da-b3eb996b9720" providerId="ADAL" clId="{47CDEA6F-8052-4E66-BAE2-D768B3BFCC5B}" dt="2025-07-25T09:27:23.324" v="19701" actId="18131"/>
        <pc:sldMkLst>
          <pc:docMk/>
          <pc:sldMk cId="1283142541" sldId="2147476015"/>
        </pc:sldMkLst>
        <pc:spChg chg="mod">
          <ac:chgData name="Leon Brands" userId="9c353f5d-a289-4177-b3da-b3eb996b9720" providerId="ADAL" clId="{47CDEA6F-8052-4E66-BAE2-D768B3BFCC5B}" dt="2025-07-25T09:25:19.107" v="19699" actId="20577"/>
          <ac:spMkLst>
            <pc:docMk/>
            <pc:sldMk cId="1283142541" sldId="2147476015"/>
            <ac:spMk id="15" creationId="{B705DEFB-07C3-C071-F087-220B86C70AE4}"/>
          </ac:spMkLst>
        </pc:spChg>
        <pc:picChg chg="add mod">
          <ac:chgData name="Leon Brands" userId="9c353f5d-a289-4177-b3da-b3eb996b9720" providerId="ADAL" clId="{47CDEA6F-8052-4E66-BAE2-D768B3BFCC5B}" dt="2025-07-25T09:27:23.324" v="19701" actId="18131"/>
          <ac:picMkLst>
            <pc:docMk/>
            <pc:sldMk cId="1283142541" sldId="2147476015"/>
            <ac:picMk id="2050" creationId="{97C037B9-D40D-2FF5-44A4-8A3CD8CD38F3}"/>
          </ac:picMkLst>
        </pc:picChg>
      </pc:sldChg>
      <pc:sldChg chg="addSp delSp modSp mod modNotesTx">
        <pc:chgData name="Leon Brands" userId="9c353f5d-a289-4177-b3da-b3eb996b9720" providerId="ADAL" clId="{47CDEA6F-8052-4E66-BAE2-D768B3BFCC5B}" dt="2025-08-11T15:15:31.781" v="22622" actId="20577"/>
        <pc:sldMkLst>
          <pc:docMk/>
          <pc:sldMk cId="1484482893" sldId="2147476016"/>
        </pc:sldMkLst>
        <pc:spChg chg="mod">
          <ac:chgData name="Leon Brands" userId="9c353f5d-a289-4177-b3da-b3eb996b9720" providerId="ADAL" clId="{47CDEA6F-8052-4E66-BAE2-D768B3BFCC5B}" dt="2025-08-11T15:15:31.781" v="22622" actId="20577"/>
          <ac:spMkLst>
            <pc:docMk/>
            <pc:sldMk cId="1484482893" sldId="2147476016"/>
            <ac:spMk id="15" creationId="{13F913D4-169A-5916-F32D-2301FDE7B81B}"/>
          </ac:spMkLst>
        </pc:spChg>
        <pc:spChg chg="mod">
          <ac:chgData name="Leon Brands" userId="9c353f5d-a289-4177-b3da-b3eb996b9720" providerId="ADAL" clId="{47CDEA6F-8052-4E66-BAE2-D768B3BFCC5B}" dt="2025-07-16T14:30:02.644" v="3305" actId="1076"/>
          <ac:spMkLst>
            <pc:docMk/>
            <pc:sldMk cId="1484482893" sldId="2147476016"/>
            <ac:spMk id="16" creationId="{2110AF0C-C340-6EDA-0B24-C49A74EECA5F}"/>
          </ac:spMkLst>
        </pc:spChg>
        <pc:picChg chg="add mod">
          <ac:chgData name="Leon Brands" userId="9c353f5d-a289-4177-b3da-b3eb996b9720" providerId="ADAL" clId="{47CDEA6F-8052-4E66-BAE2-D768B3BFCC5B}" dt="2025-07-25T12:16:26.903" v="19707"/>
          <ac:picMkLst>
            <pc:docMk/>
            <pc:sldMk cId="1484482893" sldId="2147476016"/>
            <ac:picMk id="4098" creationId="{A8883CAA-6775-4DDC-EA5D-69452533A558}"/>
          </ac:picMkLst>
        </pc:picChg>
      </pc:sldChg>
      <pc:sldChg chg="addSp delSp modSp mod modNotesTx">
        <pc:chgData name="Leon Brands" userId="9c353f5d-a289-4177-b3da-b3eb996b9720" providerId="ADAL" clId="{47CDEA6F-8052-4E66-BAE2-D768B3BFCC5B}" dt="2025-07-24T07:56:35.481" v="19024" actId="20577"/>
        <pc:sldMkLst>
          <pc:docMk/>
          <pc:sldMk cId="3588555373" sldId="2147476017"/>
        </pc:sldMkLst>
        <pc:spChg chg="add mod">
          <ac:chgData name="Leon Brands" userId="9c353f5d-a289-4177-b3da-b3eb996b9720" providerId="ADAL" clId="{47CDEA6F-8052-4E66-BAE2-D768B3BFCC5B}" dt="2025-07-22T13:41:55.710" v="15747" actId="20577"/>
          <ac:spMkLst>
            <pc:docMk/>
            <pc:sldMk cId="3588555373" sldId="2147476017"/>
            <ac:spMk id="2" creationId="{34F85ABB-8E2B-C6C9-85E8-B4827A7C4759}"/>
          </ac:spMkLst>
        </pc:spChg>
        <pc:spChg chg="mod">
          <ac:chgData name="Leon Brands" userId="9c353f5d-a289-4177-b3da-b3eb996b9720" providerId="ADAL" clId="{47CDEA6F-8052-4E66-BAE2-D768B3BFCC5B}" dt="2025-07-22T13:53:33.716" v="17892" actId="20577"/>
          <ac:spMkLst>
            <pc:docMk/>
            <pc:sldMk cId="3588555373" sldId="2147476017"/>
            <ac:spMk id="15" creationId="{D72A91A1-09AE-B682-6D95-7E562697F9FB}"/>
          </ac:spMkLst>
        </pc:spChg>
        <pc:picChg chg="add mod">
          <ac:chgData name="Leon Brands" userId="9c353f5d-a289-4177-b3da-b3eb996b9720" providerId="ADAL" clId="{47CDEA6F-8052-4E66-BAE2-D768B3BFCC5B}" dt="2025-07-22T14:31:02.883" v="18576"/>
          <ac:picMkLst>
            <pc:docMk/>
            <pc:sldMk cId="3588555373" sldId="2147476017"/>
            <ac:picMk id="1028" creationId="{F4015B6B-0515-B214-E4FA-8566582CDEC4}"/>
          </ac:picMkLst>
        </pc:picChg>
      </pc:sldChg>
      <pc:sldChg chg="modNotesTx">
        <pc:chgData name="Leon Brands" userId="9c353f5d-a289-4177-b3da-b3eb996b9720" providerId="ADAL" clId="{47CDEA6F-8052-4E66-BAE2-D768B3BFCC5B}" dt="2025-08-11T09:21:08.448" v="20821" actId="20577"/>
        <pc:sldMkLst>
          <pc:docMk/>
          <pc:sldMk cId="1310884938" sldId="2147476019"/>
        </pc:sldMkLst>
      </pc:sldChg>
      <pc:sldChg chg="modNotesTx">
        <pc:chgData name="Leon Brands" userId="9c353f5d-a289-4177-b3da-b3eb996b9720" providerId="ADAL" clId="{47CDEA6F-8052-4E66-BAE2-D768B3BFCC5B}" dt="2025-07-18T08:49:55.819" v="3601" actId="6549"/>
        <pc:sldMkLst>
          <pc:docMk/>
          <pc:sldMk cId="793308501" sldId="2147476020"/>
        </pc:sldMkLst>
      </pc:sldChg>
      <pc:sldChg chg="modNotesTx">
        <pc:chgData name="Leon Brands" userId="9c353f5d-a289-4177-b3da-b3eb996b9720" providerId="ADAL" clId="{47CDEA6F-8052-4E66-BAE2-D768B3BFCC5B}" dt="2025-07-18T08:49:06.334" v="3588" actId="33524"/>
        <pc:sldMkLst>
          <pc:docMk/>
          <pc:sldMk cId="3858279941" sldId="2147476021"/>
        </pc:sldMkLst>
      </pc:sldChg>
      <pc:sldChg chg="modNotesTx">
        <pc:chgData name="Leon Brands" userId="9c353f5d-a289-4177-b3da-b3eb996b9720" providerId="ADAL" clId="{47CDEA6F-8052-4E66-BAE2-D768B3BFCC5B}" dt="2025-08-11T14:29:37.256" v="22285" actId="6549"/>
        <pc:sldMkLst>
          <pc:docMk/>
          <pc:sldMk cId="3754550490" sldId="2147476022"/>
        </pc:sldMkLst>
      </pc:sldChg>
      <pc:sldChg chg="modSp mod modNotesTx">
        <pc:chgData name="Leon Brands" userId="9c353f5d-a289-4177-b3da-b3eb996b9720" providerId="ADAL" clId="{47CDEA6F-8052-4E66-BAE2-D768B3BFCC5B}" dt="2025-07-23T09:34:11.311" v="18635" actId="20577"/>
        <pc:sldMkLst>
          <pc:docMk/>
          <pc:sldMk cId="793907836" sldId="2147476023"/>
        </pc:sldMkLst>
        <pc:spChg chg="mod">
          <ac:chgData name="Leon Brands" userId="9c353f5d-a289-4177-b3da-b3eb996b9720" providerId="ADAL" clId="{47CDEA6F-8052-4E66-BAE2-D768B3BFCC5B}" dt="2025-07-18T12:03:50.738" v="3647" actId="14100"/>
          <ac:spMkLst>
            <pc:docMk/>
            <pc:sldMk cId="793907836" sldId="2147476023"/>
            <ac:spMk id="11" creationId="{0C34509E-6633-D747-76D7-EE725CDB59B8}"/>
          </ac:spMkLst>
        </pc:spChg>
      </pc:sldChg>
      <pc:sldChg chg="addSp delSp modSp modNotesTx">
        <pc:chgData name="Leon Brands" userId="9c353f5d-a289-4177-b3da-b3eb996b9720" providerId="ADAL" clId="{47CDEA6F-8052-4E66-BAE2-D768B3BFCC5B}" dt="2025-08-11T15:12:56.542" v="22616" actId="20577"/>
        <pc:sldMkLst>
          <pc:docMk/>
          <pc:sldMk cId="2251129206" sldId="2147476024"/>
        </pc:sldMkLst>
        <pc:picChg chg="add mod">
          <ac:chgData name="Leon Brands" userId="9c353f5d-a289-4177-b3da-b3eb996b9720" providerId="ADAL" clId="{47CDEA6F-8052-4E66-BAE2-D768B3BFCC5B}" dt="2025-07-25T12:16:07.027" v="19706" actId="18131"/>
          <ac:picMkLst>
            <pc:docMk/>
            <pc:sldMk cId="2251129206" sldId="2147476024"/>
            <ac:picMk id="3076" creationId="{180BC505-E719-D825-05F6-43D39C7EEF2D}"/>
          </ac:picMkLst>
        </pc:picChg>
      </pc:sldChg>
      <pc:sldChg chg="addSp delSp modSp ord">
        <pc:chgData name="Leon Brands" userId="9c353f5d-a289-4177-b3da-b3eb996b9720" providerId="ADAL" clId="{47CDEA6F-8052-4E66-BAE2-D768B3BFCC5B}" dt="2025-07-25T13:19:41.845" v="20451"/>
        <pc:sldMkLst>
          <pc:docMk/>
          <pc:sldMk cId="2299806757" sldId="2147476026"/>
        </pc:sldMkLst>
        <pc:picChg chg="add mod">
          <ac:chgData name="Leon Brands" userId="9c353f5d-a289-4177-b3da-b3eb996b9720" providerId="ADAL" clId="{47CDEA6F-8052-4E66-BAE2-D768B3BFCC5B}" dt="2025-07-25T12:17:09.314" v="19708"/>
          <ac:picMkLst>
            <pc:docMk/>
            <pc:sldMk cId="2299806757" sldId="2147476026"/>
            <ac:picMk id="5122" creationId="{6C964EBA-E32C-7F16-AEC5-ED3AD7E503E3}"/>
          </ac:picMkLst>
        </pc:picChg>
      </pc:sldChg>
      <pc:sldChg chg="addSp delSp modSp">
        <pc:chgData name="Leon Brands" userId="9c353f5d-a289-4177-b3da-b3eb996b9720" providerId="ADAL" clId="{47CDEA6F-8052-4E66-BAE2-D768B3BFCC5B}" dt="2025-07-25T12:17:14.086" v="19710"/>
        <pc:sldMkLst>
          <pc:docMk/>
          <pc:sldMk cId="143241175" sldId="2147476027"/>
        </pc:sldMkLst>
        <pc:picChg chg="add mod">
          <ac:chgData name="Leon Brands" userId="9c353f5d-a289-4177-b3da-b3eb996b9720" providerId="ADAL" clId="{47CDEA6F-8052-4E66-BAE2-D768B3BFCC5B}" dt="2025-07-25T12:17:14.086" v="19710"/>
          <ac:picMkLst>
            <pc:docMk/>
            <pc:sldMk cId="143241175" sldId="2147476027"/>
            <ac:picMk id="7170" creationId="{33647914-7748-084E-7683-67A752689A4A}"/>
          </ac:picMkLst>
        </pc:picChg>
      </pc:sldChg>
      <pc:sldChg chg="addSp delSp modSp modNotesTx">
        <pc:chgData name="Leon Brands" userId="9c353f5d-a289-4177-b3da-b3eb996b9720" providerId="ADAL" clId="{47CDEA6F-8052-4E66-BAE2-D768B3BFCC5B}" dt="2025-07-25T13:19:30.210" v="20449" actId="20577"/>
        <pc:sldMkLst>
          <pc:docMk/>
          <pc:sldMk cId="2488246556" sldId="2147476028"/>
        </pc:sldMkLst>
        <pc:picChg chg="add mod">
          <ac:chgData name="Leon Brands" userId="9c353f5d-a289-4177-b3da-b3eb996b9720" providerId="ADAL" clId="{47CDEA6F-8052-4E66-BAE2-D768B3BFCC5B}" dt="2025-07-25T12:17:12.507" v="19709"/>
          <ac:picMkLst>
            <pc:docMk/>
            <pc:sldMk cId="2488246556" sldId="2147476028"/>
            <ac:picMk id="6146" creationId="{4502D125-8054-7DA8-4D9C-AC1A40589985}"/>
          </ac:picMkLst>
        </pc:picChg>
      </pc:sldChg>
      <pc:sldChg chg="addSp delSp modSp add mod modNotesTx">
        <pc:chgData name="Leon Brands" userId="9c353f5d-a289-4177-b3da-b3eb996b9720" providerId="ADAL" clId="{47CDEA6F-8052-4E66-BAE2-D768B3BFCC5B}" dt="2025-07-22T13:39:20.858" v="15712" actId="1076"/>
        <pc:sldMkLst>
          <pc:docMk/>
          <pc:sldMk cId="1425499756" sldId="2147476029"/>
        </pc:sldMkLst>
        <pc:spChg chg="mod">
          <ac:chgData name="Leon Brands" userId="9c353f5d-a289-4177-b3da-b3eb996b9720" providerId="ADAL" clId="{47CDEA6F-8052-4E66-BAE2-D768B3BFCC5B}" dt="2025-07-22T13:39:20.858" v="15712" actId="1076"/>
          <ac:spMkLst>
            <pc:docMk/>
            <pc:sldMk cId="1425499756" sldId="2147476029"/>
            <ac:spMk id="15" creationId="{03166B56-F94E-B2B4-15CE-16C99077B66A}"/>
          </ac:spMkLst>
        </pc:spChg>
        <pc:spChg chg="add mod">
          <ac:chgData name="Leon Brands" userId="9c353f5d-a289-4177-b3da-b3eb996b9720" providerId="ADAL" clId="{47CDEA6F-8052-4E66-BAE2-D768B3BFCC5B}" dt="2025-07-22T13:38:48.223" v="15706"/>
          <ac:spMkLst>
            <pc:docMk/>
            <pc:sldMk cId="1425499756" sldId="2147476029"/>
            <ac:spMk id="27" creationId="{7A1AD303-4087-562B-A232-A0D5F5494B03}"/>
          </ac:spMkLst>
        </pc:spChg>
      </pc:sldChg>
      <pc:sldChg chg="addSp delSp modSp add mod modAnim modNotesTx">
        <pc:chgData name="Leon Brands" userId="9c353f5d-a289-4177-b3da-b3eb996b9720" providerId="ADAL" clId="{47CDEA6F-8052-4E66-BAE2-D768B3BFCC5B}" dt="2025-08-11T15:23:35.083" v="22667"/>
        <pc:sldMkLst>
          <pc:docMk/>
          <pc:sldMk cId="2820521939" sldId="2147476030"/>
        </pc:sldMkLst>
        <pc:spChg chg="add mod">
          <ac:chgData name="Leon Brands" userId="9c353f5d-a289-4177-b3da-b3eb996b9720" providerId="ADAL" clId="{47CDEA6F-8052-4E66-BAE2-D768B3BFCC5B}" dt="2025-07-22T13:38:51.764" v="15708"/>
          <ac:spMkLst>
            <pc:docMk/>
            <pc:sldMk cId="2820521939" sldId="2147476030"/>
            <ac:spMk id="2" creationId="{A7977169-416A-03C6-709B-523B3C772FD9}"/>
          </ac:spMkLst>
        </pc:spChg>
        <pc:spChg chg="mod">
          <ac:chgData name="Leon Brands" userId="9c353f5d-a289-4177-b3da-b3eb996b9720" providerId="ADAL" clId="{47CDEA6F-8052-4E66-BAE2-D768B3BFCC5B}" dt="2025-07-22T13:39:32.541" v="15717" actId="1076"/>
          <ac:spMkLst>
            <pc:docMk/>
            <pc:sldMk cId="2820521939" sldId="2147476030"/>
            <ac:spMk id="14" creationId="{BF2BF702-C8EC-5439-4BC8-7730817CDECB}"/>
          </ac:spMkLst>
        </pc:spChg>
        <pc:spChg chg="mod">
          <ac:chgData name="Leon Brands" userId="9c353f5d-a289-4177-b3da-b3eb996b9720" providerId="ADAL" clId="{47CDEA6F-8052-4E66-BAE2-D768B3BFCC5B}" dt="2025-08-11T12:48:57.792" v="22228" actId="20577"/>
          <ac:spMkLst>
            <pc:docMk/>
            <pc:sldMk cId="2820521939" sldId="2147476030"/>
            <ac:spMk id="15" creationId="{56511A87-6A94-6F8A-58B6-2E8D424538DA}"/>
          </ac:spMkLst>
        </pc:spChg>
        <pc:picChg chg="mod">
          <ac:chgData name="Leon Brands" userId="9c353f5d-a289-4177-b3da-b3eb996b9720" providerId="ADAL" clId="{47CDEA6F-8052-4E66-BAE2-D768B3BFCC5B}" dt="2025-08-11T12:00:45.939" v="21457" actId="1076"/>
          <ac:picMkLst>
            <pc:docMk/>
            <pc:sldMk cId="2820521939" sldId="2147476030"/>
            <ac:picMk id="24" creationId="{08EAA3E5-1B51-69D2-1188-F08ACA371A0D}"/>
          </ac:picMkLst>
        </pc:picChg>
        <pc:picChg chg="mod">
          <ac:chgData name="Leon Brands" userId="9c353f5d-a289-4177-b3da-b3eb996b9720" providerId="ADAL" clId="{47CDEA6F-8052-4E66-BAE2-D768B3BFCC5B}" dt="2025-08-11T12:00:59.599" v="21460" actId="1076"/>
          <ac:picMkLst>
            <pc:docMk/>
            <pc:sldMk cId="2820521939" sldId="2147476030"/>
            <ac:picMk id="26" creationId="{BC47D357-C8C5-5869-F33B-8801FEE5490E}"/>
          </ac:picMkLst>
        </pc:picChg>
      </pc:sldChg>
      <pc:sldChg chg="addSp delSp modSp add mod modNotesTx">
        <pc:chgData name="Leon Brands" userId="9c353f5d-a289-4177-b3da-b3eb996b9720" providerId="ADAL" clId="{47CDEA6F-8052-4E66-BAE2-D768B3BFCC5B}" dt="2025-07-22T13:50:20.658" v="17209" actId="20577"/>
        <pc:sldMkLst>
          <pc:docMk/>
          <pc:sldMk cId="948911259" sldId="2147476031"/>
        </pc:sldMkLst>
        <pc:spChg chg="add mod">
          <ac:chgData name="Leon Brands" userId="9c353f5d-a289-4177-b3da-b3eb996b9720" providerId="ADAL" clId="{47CDEA6F-8052-4E66-BAE2-D768B3BFCC5B}" dt="2025-07-22T13:38:58.863" v="15710"/>
          <ac:spMkLst>
            <pc:docMk/>
            <pc:sldMk cId="948911259" sldId="2147476031"/>
            <ac:spMk id="2" creationId="{F146BEBF-E615-31F8-E89A-466E6E2E6155}"/>
          </ac:spMkLst>
        </pc:spChg>
        <pc:spChg chg="mod">
          <ac:chgData name="Leon Brands" userId="9c353f5d-a289-4177-b3da-b3eb996b9720" providerId="ADAL" clId="{47CDEA6F-8052-4E66-BAE2-D768B3BFCC5B}" dt="2025-07-22T13:50:09.236" v="17188" actId="20577"/>
          <ac:spMkLst>
            <pc:docMk/>
            <pc:sldMk cId="948911259" sldId="2147476031"/>
            <ac:spMk id="15" creationId="{42521F4E-0BDD-3005-F32B-F913AC96CEA2}"/>
          </ac:spMkLst>
        </pc:spChg>
      </pc:sldChg>
      <pc:sldChg chg="new del">
        <pc:chgData name="Leon Brands" userId="9c353f5d-a289-4177-b3da-b3eb996b9720" providerId="ADAL" clId="{47CDEA6F-8052-4E66-BAE2-D768B3BFCC5B}" dt="2025-07-22T14:44:14.034" v="18582" actId="47"/>
        <pc:sldMkLst>
          <pc:docMk/>
          <pc:sldMk cId="612625400" sldId="2147476032"/>
        </pc:sldMkLst>
      </pc:sldChg>
      <pc:sldChg chg="addSp modSp new del mod ord">
        <pc:chgData name="Leon Brands" userId="9c353f5d-a289-4177-b3da-b3eb996b9720" providerId="ADAL" clId="{47CDEA6F-8052-4E66-BAE2-D768B3BFCC5B}" dt="2025-07-25T12:47:56.787" v="19731" actId="47"/>
        <pc:sldMkLst>
          <pc:docMk/>
          <pc:sldMk cId="2037606910" sldId="2147476032"/>
        </pc:sldMkLst>
      </pc:sldChg>
      <pc:sldChg chg="add modAnim modNotesTx">
        <pc:chgData name="Leon Brands" userId="9c353f5d-a289-4177-b3da-b3eb996b9720" providerId="ADAL" clId="{47CDEA6F-8052-4E66-BAE2-D768B3BFCC5B}" dt="2025-08-11T12:46:12.474" v="22226" actId="20577"/>
        <pc:sldMkLst>
          <pc:docMk/>
          <pc:sldMk cId="2056747711" sldId="2147476032"/>
        </pc:sldMkLst>
      </pc:sldChg>
      <pc:sldChg chg="new del">
        <pc:chgData name="Leon Brands" userId="9c353f5d-a289-4177-b3da-b3eb996b9720" providerId="ADAL" clId="{47CDEA6F-8052-4E66-BAE2-D768B3BFCC5B}" dt="2025-07-25T12:46:50.731" v="19712" actId="47"/>
        <pc:sldMkLst>
          <pc:docMk/>
          <pc:sldMk cId="2256951850" sldId="2147476032"/>
        </pc:sldMkLst>
      </pc:sldChg>
      <pc:sldChg chg="modSp add mod modNotesTx">
        <pc:chgData name="Leon Brands" userId="9c353f5d-a289-4177-b3da-b3eb996b9720" providerId="ADAL" clId="{47CDEA6F-8052-4E66-BAE2-D768B3BFCC5B}" dt="2025-08-11T15:15:39.351" v="22627" actId="6549"/>
        <pc:sldMkLst>
          <pc:docMk/>
          <pc:sldMk cId="2658851784" sldId="2147476033"/>
        </pc:sldMkLst>
        <pc:spChg chg="mod">
          <ac:chgData name="Leon Brands" userId="9c353f5d-a289-4177-b3da-b3eb996b9720" providerId="ADAL" clId="{47CDEA6F-8052-4E66-BAE2-D768B3BFCC5B}" dt="2025-08-11T15:15:35.423" v="22623" actId="6549"/>
          <ac:spMkLst>
            <pc:docMk/>
            <pc:sldMk cId="2658851784" sldId="2147476033"/>
            <ac:spMk id="15" creationId="{9F1AAD77-4296-8579-1083-A4D825C7A94B}"/>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bhvr365.sharepoint.com/sites/prjCumberland/Documents%20partages/rendering/NSW/2024-10%20October/Profiling%20Suite%20October.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bhvr365.sharepoint.com/sites/prjCumberland/Documents%20partages/rendering/NSW/2025-02%20February/Profiling%20Suite%20February.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GPU Frame Time</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lineChart>
        <c:grouping val="standard"/>
        <c:varyColors val="0"/>
        <c:ser>
          <c:idx val="0"/>
          <c:order val="0"/>
          <c:tx>
            <c:v>GPU Frame Time</c:v>
          </c:tx>
          <c:spPr>
            <a:ln w="34925" cap="rnd">
              <a:solidFill>
                <a:schemeClr val="bg1"/>
              </a:solidFill>
              <a:round/>
            </a:ln>
            <a:effectLst>
              <a:outerShdw blurRad="57150" dist="19050" dir="5400000" algn="ctr" rotWithShape="0">
                <a:srgbClr val="000000">
                  <a:alpha val="63000"/>
                </a:srgbClr>
              </a:outerShdw>
            </a:effectLst>
          </c:spPr>
          <c:marker>
            <c:symbol val="none"/>
          </c:marker>
          <c:val>
            <c:numRef>
              <c:f>'Level 1'!gpu_frame_range</c:f>
              <c:numCache>
                <c:formatCode>General</c:formatCode>
                <c:ptCount val="408"/>
                <c:pt idx="0">
                  <c:v>25.928000000000001</c:v>
                </c:pt>
                <c:pt idx="1">
                  <c:v>26.931999999999999</c:v>
                </c:pt>
                <c:pt idx="2">
                  <c:v>25.827000000000002</c:v>
                </c:pt>
                <c:pt idx="3">
                  <c:v>26.965</c:v>
                </c:pt>
                <c:pt idx="4">
                  <c:v>20.882999999999999</c:v>
                </c:pt>
                <c:pt idx="5">
                  <c:v>26.151</c:v>
                </c:pt>
                <c:pt idx="6">
                  <c:v>22.876000000000001</c:v>
                </c:pt>
                <c:pt idx="7">
                  <c:v>20.109000000000002</c:v>
                </c:pt>
                <c:pt idx="8">
                  <c:v>26.224</c:v>
                </c:pt>
                <c:pt idx="9">
                  <c:v>22.725999999999999</c:v>
                </c:pt>
                <c:pt idx="10">
                  <c:v>23.036000000000001</c:v>
                </c:pt>
                <c:pt idx="11">
                  <c:v>29.757999999999999</c:v>
                </c:pt>
                <c:pt idx="12">
                  <c:v>26.63</c:v>
                </c:pt>
                <c:pt idx="13">
                  <c:v>28.731999999999999</c:v>
                </c:pt>
                <c:pt idx="14">
                  <c:v>32.343000000000004</c:v>
                </c:pt>
                <c:pt idx="15">
                  <c:v>30.518999999999998</c:v>
                </c:pt>
                <c:pt idx="16">
                  <c:v>33.539000000000001</c:v>
                </c:pt>
                <c:pt idx="17">
                  <c:v>30.327000000000002</c:v>
                </c:pt>
                <c:pt idx="18">
                  <c:v>28.396000000000001</c:v>
                </c:pt>
                <c:pt idx="19">
                  <c:v>34.100999999999999</c:v>
                </c:pt>
                <c:pt idx="20">
                  <c:v>31.305</c:v>
                </c:pt>
                <c:pt idx="21">
                  <c:v>34.375999999999998</c:v>
                </c:pt>
                <c:pt idx="22">
                  <c:v>35.619999999999997</c:v>
                </c:pt>
                <c:pt idx="23">
                  <c:v>36.115000000000002</c:v>
                </c:pt>
                <c:pt idx="24">
                  <c:v>36.170999999999999</c:v>
                </c:pt>
                <c:pt idx="25">
                  <c:v>35.979999999999997</c:v>
                </c:pt>
                <c:pt idx="26">
                  <c:v>39.604999999999997</c:v>
                </c:pt>
                <c:pt idx="27">
                  <c:v>39.590000000000003</c:v>
                </c:pt>
                <c:pt idx="28">
                  <c:v>39.369999999999997</c:v>
                </c:pt>
                <c:pt idx="29">
                  <c:v>38.795000000000002</c:v>
                </c:pt>
                <c:pt idx="30">
                  <c:v>39.832000000000001</c:v>
                </c:pt>
                <c:pt idx="31">
                  <c:v>39.151000000000003</c:v>
                </c:pt>
                <c:pt idx="32">
                  <c:v>38.447000000000003</c:v>
                </c:pt>
                <c:pt idx="33">
                  <c:v>37.664999999999999</c:v>
                </c:pt>
                <c:pt idx="34">
                  <c:v>36.823</c:v>
                </c:pt>
                <c:pt idx="35">
                  <c:v>34.140999999999998</c:v>
                </c:pt>
                <c:pt idx="36">
                  <c:v>33.475000000000001</c:v>
                </c:pt>
                <c:pt idx="37">
                  <c:v>35.468000000000004</c:v>
                </c:pt>
                <c:pt idx="38">
                  <c:v>34.261000000000003</c:v>
                </c:pt>
                <c:pt idx="39">
                  <c:v>37.095999999999997</c:v>
                </c:pt>
                <c:pt idx="40">
                  <c:v>32.078000000000003</c:v>
                </c:pt>
                <c:pt idx="41">
                  <c:v>27.756</c:v>
                </c:pt>
                <c:pt idx="42">
                  <c:v>26.411000000000001</c:v>
                </c:pt>
                <c:pt idx="43">
                  <c:v>28.803999999999998</c:v>
                </c:pt>
                <c:pt idx="44">
                  <c:v>25.536000000000001</c:v>
                </c:pt>
                <c:pt idx="45">
                  <c:v>28.812000000000001</c:v>
                </c:pt>
                <c:pt idx="46">
                  <c:v>28.509</c:v>
                </c:pt>
                <c:pt idx="47">
                  <c:v>29.86</c:v>
                </c:pt>
                <c:pt idx="48">
                  <c:v>24.832000000000001</c:v>
                </c:pt>
                <c:pt idx="49">
                  <c:v>23.638999999999999</c:v>
                </c:pt>
                <c:pt idx="50">
                  <c:v>25.608000000000001</c:v>
                </c:pt>
                <c:pt idx="51">
                  <c:v>26.341000000000001</c:v>
                </c:pt>
                <c:pt idx="52">
                  <c:v>23.716999999999999</c:v>
                </c:pt>
                <c:pt idx="53">
                  <c:v>24.884</c:v>
                </c:pt>
                <c:pt idx="54">
                  <c:v>21.646000000000001</c:v>
                </c:pt>
                <c:pt idx="55">
                  <c:v>20.125</c:v>
                </c:pt>
                <c:pt idx="56">
                  <c:v>20.440000000000001</c:v>
                </c:pt>
                <c:pt idx="57">
                  <c:v>22.58</c:v>
                </c:pt>
                <c:pt idx="58">
                  <c:v>24.417000000000002</c:v>
                </c:pt>
                <c:pt idx="59">
                  <c:v>27.564</c:v>
                </c:pt>
                <c:pt idx="60">
                  <c:v>26.675999999999998</c:v>
                </c:pt>
                <c:pt idx="61">
                  <c:v>22.481000000000002</c:v>
                </c:pt>
                <c:pt idx="62">
                  <c:v>22.366</c:v>
                </c:pt>
                <c:pt idx="63">
                  <c:v>22.452000000000002</c:v>
                </c:pt>
                <c:pt idx="64">
                  <c:v>23.305</c:v>
                </c:pt>
                <c:pt idx="65">
                  <c:v>26.167999999999999</c:v>
                </c:pt>
                <c:pt idx="66">
                  <c:v>27.504000000000001</c:v>
                </c:pt>
                <c:pt idx="67">
                  <c:v>28.326000000000001</c:v>
                </c:pt>
                <c:pt idx="68">
                  <c:v>26.864999999999998</c:v>
                </c:pt>
                <c:pt idx="69">
                  <c:v>29.751000000000001</c:v>
                </c:pt>
                <c:pt idx="70">
                  <c:v>29.849</c:v>
                </c:pt>
                <c:pt idx="71">
                  <c:v>26.196000000000002</c:v>
                </c:pt>
                <c:pt idx="72">
                  <c:v>32.643999999999998</c:v>
                </c:pt>
                <c:pt idx="73">
                  <c:v>33.08</c:v>
                </c:pt>
                <c:pt idx="74">
                  <c:v>32.261000000000003</c:v>
                </c:pt>
                <c:pt idx="75">
                  <c:v>33.226999999999997</c:v>
                </c:pt>
                <c:pt idx="76">
                  <c:v>23.620999999999999</c:v>
                </c:pt>
                <c:pt idx="77">
                  <c:v>22.942</c:v>
                </c:pt>
                <c:pt idx="78">
                  <c:v>25.122</c:v>
                </c:pt>
                <c:pt idx="79">
                  <c:v>26.015999999999998</c:v>
                </c:pt>
                <c:pt idx="80">
                  <c:v>25.157</c:v>
                </c:pt>
                <c:pt idx="81">
                  <c:v>25.123000000000001</c:v>
                </c:pt>
                <c:pt idx="82">
                  <c:v>25.291</c:v>
                </c:pt>
                <c:pt idx="83">
                  <c:v>29.038</c:v>
                </c:pt>
                <c:pt idx="84">
                  <c:v>27.457999999999998</c:v>
                </c:pt>
                <c:pt idx="85">
                  <c:v>28.736000000000001</c:v>
                </c:pt>
                <c:pt idx="86">
                  <c:v>30.22</c:v>
                </c:pt>
                <c:pt idx="87">
                  <c:v>28.189</c:v>
                </c:pt>
                <c:pt idx="88">
                  <c:v>27.824000000000002</c:v>
                </c:pt>
                <c:pt idx="89">
                  <c:v>29.332000000000001</c:v>
                </c:pt>
                <c:pt idx="90">
                  <c:v>30.754000000000001</c:v>
                </c:pt>
                <c:pt idx="91">
                  <c:v>32.597999999999999</c:v>
                </c:pt>
                <c:pt idx="92">
                  <c:v>30.442</c:v>
                </c:pt>
                <c:pt idx="93">
                  <c:v>29.605</c:v>
                </c:pt>
                <c:pt idx="94">
                  <c:v>30.832000000000001</c:v>
                </c:pt>
                <c:pt idx="95">
                  <c:v>30.472999999999999</c:v>
                </c:pt>
                <c:pt idx="96">
                  <c:v>29.431000000000001</c:v>
                </c:pt>
                <c:pt idx="97">
                  <c:v>30.045999999999999</c:v>
                </c:pt>
                <c:pt idx="98">
                  <c:v>30.154</c:v>
                </c:pt>
                <c:pt idx="99">
                  <c:v>30.640999999999998</c:v>
                </c:pt>
                <c:pt idx="100">
                  <c:v>32.084000000000003</c:v>
                </c:pt>
                <c:pt idx="101">
                  <c:v>32.292000000000002</c:v>
                </c:pt>
                <c:pt idx="102">
                  <c:v>31.018999999999998</c:v>
                </c:pt>
                <c:pt idx="103">
                  <c:v>29.856000000000002</c:v>
                </c:pt>
                <c:pt idx="104">
                  <c:v>30.96</c:v>
                </c:pt>
                <c:pt idx="105">
                  <c:v>25.584</c:v>
                </c:pt>
                <c:pt idx="106">
                  <c:v>27.079000000000001</c:v>
                </c:pt>
                <c:pt idx="107">
                  <c:v>29.234000000000002</c:v>
                </c:pt>
                <c:pt idx="108">
                  <c:v>29.423999999999999</c:v>
                </c:pt>
                <c:pt idx="109">
                  <c:v>28.835999999999999</c:v>
                </c:pt>
                <c:pt idx="110">
                  <c:v>28.36</c:v>
                </c:pt>
                <c:pt idx="111">
                  <c:v>27.831</c:v>
                </c:pt>
                <c:pt idx="112">
                  <c:v>21.306000000000001</c:v>
                </c:pt>
                <c:pt idx="113">
                  <c:v>31.507000000000001</c:v>
                </c:pt>
                <c:pt idx="114">
                  <c:v>35.234000000000002</c:v>
                </c:pt>
                <c:pt idx="115">
                  <c:v>32.899000000000001</c:v>
                </c:pt>
                <c:pt idx="116">
                  <c:v>28.367999999999999</c:v>
                </c:pt>
                <c:pt idx="117">
                  <c:v>28.091999999999999</c:v>
                </c:pt>
                <c:pt idx="118">
                  <c:v>31.274999999999999</c:v>
                </c:pt>
                <c:pt idx="119">
                  <c:v>27.795999999999999</c:v>
                </c:pt>
                <c:pt idx="120">
                  <c:v>25.85</c:v>
                </c:pt>
                <c:pt idx="121">
                  <c:v>26.623999999999999</c:v>
                </c:pt>
                <c:pt idx="122">
                  <c:v>26.509</c:v>
                </c:pt>
                <c:pt idx="123">
                  <c:v>24.766999999999999</c:v>
                </c:pt>
                <c:pt idx="124">
                  <c:v>29.013999999999999</c:v>
                </c:pt>
                <c:pt idx="125">
                  <c:v>27.369</c:v>
                </c:pt>
                <c:pt idx="126">
                  <c:v>29.466000000000001</c:v>
                </c:pt>
                <c:pt idx="127">
                  <c:v>29.321000000000002</c:v>
                </c:pt>
                <c:pt idx="128">
                  <c:v>28.87</c:v>
                </c:pt>
                <c:pt idx="129">
                  <c:v>29.841999999999999</c:v>
                </c:pt>
                <c:pt idx="130">
                  <c:v>27.361000000000001</c:v>
                </c:pt>
                <c:pt idx="131">
                  <c:v>27.184000000000001</c:v>
                </c:pt>
                <c:pt idx="132">
                  <c:v>28.422000000000001</c:v>
                </c:pt>
                <c:pt idx="133">
                  <c:v>25.997</c:v>
                </c:pt>
                <c:pt idx="134">
                  <c:v>28.452000000000002</c:v>
                </c:pt>
                <c:pt idx="135">
                  <c:v>28.655999999999999</c:v>
                </c:pt>
                <c:pt idx="136">
                  <c:v>30.315999999999999</c:v>
                </c:pt>
                <c:pt idx="137">
                  <c:v>28.021999999999998</c:v>
                </c:pt>
                <c:pt idx="138">
                  <c:v>27.515000000000001</c:v>
                </c:pt>
                <c:pt idx="139">
                  <c:v>29.786000000000001</c:v>
                </c:pt>
                <c:pt idx="140">
                  <c:v>29.81</c:v>
                </c:pt>
                <c:pt idx="141">
                  <c:v>28.282</c:v>
                </c:pt>
                <c:pt idx="142">
                  <c:v>25.811</c:v>
                </c:pt>
                <c:pt idx="143">
                  <c:v>27.242999999999999</c:v>
                </c:pt>
                <c:pt idx="144">
                  <c:v>26.751999999999999</c:v>
                </c:pt>
                <c:pt idx="145">
                  <c:v>25.082999999999998</c:v>
                </c:pt>
                <c:pt idx="146">
                  <c:v>28.777000000000001</c:v>
                </c:pt>
                <c:pt idx="147">
                  <c:v>31.99</c:v>
                </c:pt>
                <c:pt idx="148">
                  <c:v>31.835999999999999</c:v>
                </c:pt>
                <c:pt idx="149">
                  <c:v>24.759</c:v>
                </c:pt>
                <c:pt idx="150">
                  <c:v>26.763000000000002</c:v>
                </c:pt>
                <c:pt idx="151">
                  <c:v>25.074999999999999</c:v>
                </c:pt>
                <c:pt idx="152">
                  <c:v>25.338000000000001</c:v>
                </c:pt>
                <c:pt idx="153">
                  <c:v>23.803000000000001</c:v>
                </c:pt>
                <c:pt idx="154">
                  <c:v>25.530999999999999</c:v>
                </c:pt>
                <c:pt idx="155">
                  <c:v>22.920999999999999</c:v>
                </c:pt>
                <c:pt idx="156">
                  <c:v>24.373999999999999</c:v>
                </c:pt>
                <c:pt idx="157">
                  <c:v>25.978000000000002</c:v>
                </c:pt>
                <c:pt idx="158">
                  <c:v>25.832000000000001</c:v>
                </c:pt>
                <c:pt idx="159">
                  <c:v>21.841000000000001</c:v>
                </c:pt>
                <c:pt idx="160">
                  <c:v>24.244</c:v>
                </c:pt>
                <c:pt idx="161">
                  <c:v>23.178000000000001</c:v>
                </c:pt>
                <c:pt idx="162">
                  <c:v>22.594999999999999</c:v>
                </c:pt>
                <c:pt idx="163">
                  <c:v>25.081</c:v>
                </c:pt>
                <c:pt idx="164">
                  <c:v>24.157</c:v>
                </c:pt>
                <c:pt idx="165">
                  <c:v>22.651</c:v>
                </c:pt>
                <c:pt idx="166">
                  <c:v>21.459</c:v>
                </c:pt>
                <c:pt idx="167">
                  <c:v>25.016999999999999</c:v>
                </c:pt>
                <c:pt idx="168">
                  <c:v>25.407</c:v>
                </c:pt>
                <c:pt idx="169">
                  <c:v>24.242999999999999</c:v>
                </c:pt>
                <c:pt idx="170">
                  <c:v>22.794</c:v>
                </c:pt>
                <c:pt idx="171">
                  <c:v>17.751999999999999</c:v>
                </c:pt>
                <c:pt idx="172">
                  <c:v>20.094999999999999</c:v>
                </c:pt>
                <c:pt idx="173">
                  <c:v>18.37</c:v>
                </c:pt>
                <c:pt idx="174">
                  <c:v>19.556999999999999</c:v>
                </c:pt>
                <c:pt idx="175">
                  <c:v>18.959</c:v>
                </c:pt>
                <c:pt idx="176">
                  <c:v>19.928000000000001</c:v>
                </c:pt>
                <c:pt idx="177">
                  <c:v>22.050999999999998</c:v>
                </c:pt>
                <c:pt idx="178">
                  <c:v>22.262</c:v>
                </c:pt>
                <c:pt idx="179">
                  <c:v>24.376000000000001</c:v>
                </c:pt>
                <c:pt idx="180">
                  <c:v>20.277999999999999</c:v>
                </c:pt>
                <c:pt idx="181">
                  <c:v>22.003</c:v>
                </c:pt>
                <c:pt idx="182">
                  <c:v>23.442</c:v>
                </c:pt>
                <c:pt idx="183">
                  <c:v>22.914000000000001</c:v>
                </c:pt>
                <c:pt idx="184">
                  <c:v>22.170999999999999</c:v>
                </c:pt>
                <c:pt idx="185">
                  <c:v>22.5</c:v>
                </c:pt>
                <c:pt idx="186">
                  <c:v>21.152999999999999</c:v>
                </c:pt>
                <c:pt idx="187">
                  <c:v>21.616</c:v>
                </c:pt>
                <c:pt idx="188">
                  <c:v>22.760999999999999</c:v>
                </c:pt>
                <c:pt idx="189">
                  <c:v>22.260999999999999</c:v>
                </c:pt>
                <c:pt idx="190">
                  <c:v>21.844999999999999</c:v>
                </c:pt>
                <c:pt idx="191">
                  <c:v>21.158000000000001</c:v>
                </c:pt>
                <c:pt idx="192">
                  <c:v>22.37</c:v>
                </c:pt>
                <c:pt idx="193">
                  <c:v>20.277000000000001</c:v>
                </c:pt>
                <c:pt idx="194">
                  <c:v>24.242999999999999</c:v>
                </c:pt>
                <c:pt idx="195">
                  <c:v>24.73</c:v>
                </c:pt>
                <c:pt idx="196">
                  <c:v>22.940999999999999</c:v>
                </c:pt>
                <c:pt idx="197">
                  <c:v>20.733000000000001</c:v>
                </c:pt>
                <c:pt idx="198">
                  <c:v>21.172000000000001</c:v>
                </c:pt>
                <c:pt idx="199">
                  <c:v>24.140999999999998</c:v>
                </c:pt>
                <c:pt idx="200">
                  <c:v>26.945</c:v>
                </c:pt>
                <c:pt idx="201">
                  <c:v>22.571999999999999</c:v>
                </c:pt>
                <c:pt idx="202">
                  <c:v>25.34</c:v>
                </c:pt>
                <c:pt idx="203">
                  <c:v>25.568999999999999</c:v>
                </c:pt>
                <c:pt idx="204">
                  <c:v>25.085999999999999</c:v>
                </c:pt>
                <c:pt idx="205">
                  <c:v>25.798999999999999</c:v>
                </c:pt>
                <c:pt idx="206">
                  <c:v>23.094999999999999</c:v>
                </c:pt>
                <c:pt idx="207">
                  <c:v>20.978000000000002</c:v>
                </c:pt>
                <c:pt idx="208">
                  <c:v>24.446000000000002</c:v>
                </c:pt>
                <c:pt idx="209">
                  <c:v>24.651</c:v>
                </c:pt>
                <c:pt idx="210">
                  <c:v>25.861000000000001</c:v>
                </c:pt>
                <c:pt idx="211">
                  <c:v>24.677</c:v>
                </c:pt>
                <c:pt idx="212">
                  <c:v>26.06</c:v>
                </c:pt>
                <c:pt idx="213">
                  <c:v>24.899000000000001</c:v>
                </c:pt>
                <c:pt idx="214">
                  <c:v>26.306000000000001</c:v>
                </c:pt>
                <c:pt idx="215">
                  <c:v>27.178999999999998</c:v>
                </c:pt>
                <c:pt idx="216">
                  <c:v>21.43</c:v>
                </c:pt>
                <c:pt idx="217">
                  <c:v>22.838999999999999</c:v>
                </c:pt>
                <c:pt idx="218">
                  <c:v>21.706</c:v>
                </c:pt>
                <c:pt idx="219">
                  <c:v>25.097999999999999</c:v>
                </c:pt>
                <c:pt idx="220">
                  <c:v>22.7</c:v>
                </c:pt>
                <c:pt idx="221">
                  <c:v>23.527999999999999</c:v>
                </c:pt>
                <c:pt idx="222">
                  <c:v>22.896000000000001</c:v>
                </c:pt>
                <c:pt idx="223">
                  <c:v>24.061</c:v>
                </c:pt>
                <c:pt idx="224">
                  <c:v>23.585999999999999</c:v>
                </c:pt>
                <c:pt idx="225">
                  <c:v>23.167000000000002</c:v>
                </c:pt>
                <c:pt idx="226">
                  <c:v>23.411000000000001</c:v>
                </c:pt>
                <c:pt idx="227">
                  <c:v>20.626999999999999</c:v>
                </c:pt>
                <c:pt idx="228">
                  <c:v>23.971</c:v>
                </c:pt>
                <c:pt idx="229">
                  <c:v>20.635999999999999</c:v>
                </c:pt>
                <c:pt idx="230">
                  <c:v>25.318999999999999</c:v>
                </c:pt>
                <c:pt idx="231">
                  <c:v>27.071000000000002</c:v>
                </c:pt>
                <c:pt idx="232">
                  <c:v>28.344000000000001</c:v>
                </c:pt>
                <c:pt idx="233">
                  <c:v>28.635999999999999</c:v>
                </c:pt>
                <c:pt idx="234">
                  <c:v>26.908999999999999</c:v>
                </c:pt>
                <c:pt idx="235">
                  <c:v>27.733000000000001</c:v>
                </c:pt>
                <c:pt idx="236">
                  <c:v>28.145</c:v>
                </c:pt>
                <c:pt idx="237">
                  <c:v>27.449000000000002</c:v>
                </c:pt>
                <c:pt idx="238">
                  <c:v>27.542000000000002</c:v>
                </c:pt>
                <c:pt idx="239">
                  <c:v>25.423999999999999</c:v>
                </c:pt>
                <c:pt idx="240">
                  <c:v>25.603000000000002</c:v>
                </c:pt>
                <c:pt idx="241">
                  <c:v>25.753</c:v>
                </c:pt>
                <c:pt idx="242">
                  <c:v>25.093</c:v>
                </c:pt>
                <c:pt idx="243">
                  <c:v>26.335999999999999</c:v>
                </c:pt>
                <c:pt idx="244">
                  <c:v>23.667000000000002</c:v>
                </c:pt>
                <c:pt idx="245">
                  <c:v>24.201000000000001</c:v>
                </c:pt>
                <c:pt idx="246">
                  <c:v>22.763999999999999</c:v>
                </c:pt>
                <c:pt idx="247">
                  <c:v>21.686</c:v>
                </c:pt>
                <c:pt idx="248">
                  <c:v>23.437999999999999</c:v>
                </c:pt>
                <c:pt idx="249">
                  <c:v>27.516999999999999</c:v>
                </c:pt>
                <c:pt idx="250">
                  <c:v>24.808</c:v>
                </c:pt>
                <c:pt idx="251">
                  <c:v>26.318999999999999</c:v>
                </c:pt>
                <c:pt idx="252">
                  <c:v>22.945</c:v>
                </c:pt>
                <c:pt idx="253">
                  <c:v>20.547000000000001</c:v>
                </c:pt>
                <c:pt idx="254">
                  <c:v>21.625</c:v>
                </c:pt>
                <c:pt idx="255">
                  <c:v>23.359000000000002</c:v>
                </c:pt>
                <c:pt idx="256">
                  <c:v>23.951000000000001</c:v>
                </c:pt>
                <c:pt idx="257">
                  <c:v>22.991</c:v>
                </c:pt>
                <c:pt idx="258">
                  <c:v>25.902999999999999</c:v>
                </c:pt>
                <c:pt idx="259">
                  <c:v>24.07</c:v>
                </c:pt>
                <c:pt idx="260">
                  <c:v>24.934999999999999</c:v>
                </c:pt>
                <c:pt idx="261">
                  <c:v>24.937999999999999</c:v>
                </c:pt>
                <c:pt idx="262">
                  <c:v>26.245999999999999</c:v>
                </c:pt>
                <c:pt idx="263">
                  <c:v>25.242000000000001</c:v>
                </c:pt>
                <c:pt idx="264">
                  <c:v>25.187999999999999</c:v>
                </c:pt>
                <c:pt idx="265">
                  <c:v>30.332000000000001</c:v>
                </c:pt>
                <c:pt idx="266">
                  <c:v>32.229999999999997</c:v>
                </c:pt>
                <c:pt idx="267">
                  <c:v>30.33</c:v>
                </c:pt>
                <c:pt idx="268">
                  <c:v>30.966000000000001</c:v>
                </c:pt>
                <c:pt idx="269">
                  <c:v>30.04</c:v>
                </c:pt>
                <c:pt idx="270">
                  <c:v>29.337</c:v>
                </c:pt>
                <c:pt idx="271">
                  <c:v>30.611999999999998</c:v>
                </c:pt>
                <c:pt idx="272">
                  <c:v>25.369</c:v>
                </c:pt>
                <c:pt idx="273">
                  <c:v>24.138000000000002</c:v>
                </c:pt>
                <c:pt idx="274">
                  <c:v>23.861000000000001</c:v>
                </c:pt>
                <c:pt idx="275">
                  <c:v>26.911000000000001</c:v>
                </c:pt>
                <c:pt idx="276">
                  <c:v>26.904</c:v>
                </c:pt>
                <c:pt idx="277">
                  <c:v>26.254000000000001</c:v>
                </c:pt>
                <c:pt idx="278">
                  <c:v>24.977</c:v>
                </c:pt>
                <c:pt idx="279">
                  <c:v>29.529</c:v>
                </c:pt>
                <c:pt idx="280">
                  <c:v>26.974</c:v>
                </c:pt>
                <c:pt idx="281">
                  <c:v>28.497</c:v>
                </c:pt>
                <c:pt idx="282">
                  <c:v>28.382999999999999</c:v>
                </c:pt>
                <c:pt idx="283">
                  <c:v>27.533000000000001</c:v>
                </c:pt>
                <c:pt idx="284">
                  <c:v>27.018000000000001</c:v>
                </c:pt>
                <c:pt idx="285">
                  <c:v>26.148</c:v>
                </c:pt>
                <c:pt idx="286">
                  <c:v>27.123999999999999</c:v>
                </c:pt>
                <c:pt idx="287">
                  <c:v>26.687000000000001</c:v>
                </c:pt>
                <c:pt idx="288">
                  <c:v>27.228000000000002</c:v>
                </c:pt>
                <c:pt idx="289">
                  <c:v>27.885999999999999</c:v>
                </c:pt>
                <c:pt idx="290">
                  <c:v>28.356000000000002</c:v>
                </c:pt>
                <c:pt idx="291">
                  <c:v>28.79</c:v>
                </c:pt>
                <c:pt idx="292">
                  <c:v>28.048999999999999</c:v>
                </c:pt>
                <c:pt idx="293">
                  <c:v>26.294</c:v>
                </c:pt>
                <c:pt idx="294">
                  <c:v>27.280999999999999</c:v>
                </c:pt>
                <c:pt idx="295">
                  <c:v>27.068000000000001</c:v>
                </c:pt>
                <c:pt idx="296">
                  <c:v>26.332000000000001</c:v>
                </c:pt>
                <c:pt idx="297">
                  <c:v>27.213999999999999</c:v>
                </c:pt>
                <c:pt idx="298">
                  <c:v>27.012</c:v>
                </c:pt>
                <c:pt idx="299">
                  <c:v>26.847000000000001</c:v>
                </c:pt>
                <c:pt idx="300">
                  <c:v>27.39</c:v>
                </c:pt>
                <c:pt idx="301">
                  <c:v>26.786000000000001</c:v>
                </c:pt>
                <c:pt idx="302">
                  <c:v>24.408999999999999</c:v>
                </c:pt>
                <c:pt idx="303">
                  <c:v>25.655000000000001</c:v>
                </c:pt>
                <c:pt idx="304">
                  <c:v>25.616</c:v>
                </c:pt>
                <c:pt idx="305">
                  <c:v>25.402999999999999</c:v>
                </c:pt>
                <c:pt idx="306">
                  <c:v>26.815000000000001</c:v>
                </c:pt>
                <c:pt idx="307">
                  <c:v>26.536999999999999</c:v>
                </c:pt>
                <c:pt idx="308">
                  <c:v>29.617000000000001</c:v>
                </c:pt>
                <c:pt idx="309">
                  <c:v>30.762</c:v>
                </c:pt>
                <c:pt idx="310">
                  <c:v>31.186</c:v>
                </c:pt>
                <c:pt idx="311">
                  <c:v>29.587</c:v>
                </c:pt>
                <c:pt idx="312">
                  <c:v>29.887</c:v>
                </c:pt>
                <c:pt idx="313">
                  <c:v>28.027999999999999</c:v>
                </c:pt>
                <c:pt idx="314">
                  <c:v>29.242000000000001</c:v>
                </c:pt>
                <c:pt idx="315">
                  <c:v>30.481999999999999</c:v>
                </c:pt>
                <c:pt idx="316">
                  <c:v>29.843</c:v>
                </c:pt>
                <c:pt idx="317">
                  <c:v>28.390999999999998</c:v>
                </c:pt>
                <c:pt idx="318">
                  <c:v>30.501000000000001</c:v>
                </c:pt>
                <c:pt idx="319">
                  <c:v>31.907</c:v>
                </c:pt>
                <c:pt idx="320">
                  <c:v>39.875</c:v>
                </c:pt>
                <c:pt idx="321">
                  <c:v>52.692999999999998</c:v>
                </c:pt>
                <c:pt idx="322">
                  <c:v>33.728999999999999</c:v>
                </c:pt>
                <c:pt idx="323">
                  <c:v>35.491999999999997</c:v>
                </c:pt>
                <c:pt idx="324">
                  <c:v>31.77</c:v>
                </c:pt>
                <c:pt idx="325">
                  <c:v>30.451000000000001</c:v>
                </c:pt>
                <c:pt idx="326">
                  <c:v>31.376999999999999</c:v>
                </c:pt>
                <c:pt idx="327">
                  <c:v>32.043999999999997</c:v>
                </c:pt>
                <c:pt idx="328">
                  <c:v>31.483000000000001</c:v>
                </c:pt>
                <c:pt idx="329">
                  <c:v>32.372</c:v>
                </c:pt>
                <c:pt idx="330">
                  <c:v>29.818000000000001</c:v>
                </c:pt>
                <c:pt idx="331">
                  <c:v>29.795999999999999</c:v>
                </c:pt>
                <c:pt idx="332">
                  <c:v>31.196000000000002</c:v>
                </c:pt>
                <c:pt idx="333">
                  <c:v>30.077000000000002</c:v>
                </c:pt>
                <c:pt idx="334">
                  <c:v>30.672999999999998</c:v>
                </c:pt>
                <c:pt idx="335">
                  <c:v>28.548999999999999</c:v>
                </c:pt>
                <c:pt idx="336">
                  <c:v>27.861999999999998</c:v>
                </c:pt>
                <c:pt idx="337">
                  <c:v>28.131</c:v>
                </c:pt>
                <c:pt idx="338">
                  <c:v>29.111999999999998</c:v>
                </c:pt>
                <c:pt idx="339">
                  <c:v>28.783000000000001</c:v>
                </c:pt>
                <c:pt idx="340">
                  <c:v>29.428999999999998</c:v>
                </c:pt>
                <c:pt idx="341">
                  <c:v>30.111000000000001</c:v>
                </c:pt>
                <c:pt idx="342">
                  <c:v>29.756</c:v>
                </c:pt>
                <c:pt idx="343">
                  <c:v>29.934000000000001</c:v>
                </c:pt>
                <c:pt idx="344">
                  <c:v>31.271999999999998</c:v>
                </c:pt>
                <c:pt idx="345">
                  <c:v>25.382999999999999</c:v>
                </c:pt>
                <c:pt idx="346">
                  <c:v>21.712</c:v>
                </c:pt>
                <c:pt idx="347">
                  <c:v>20.29</c:v>
                </c:pt>
                <c:pt idx="348">
                  <c:v>25.167999999999999</c:v>
                </c:pt>
                <c:pt idx="349">
                  <c:v>24.867999999999999</c:v>
                </c:pt>
                <c:pt idx="350">
                  <c:v>23.047000000000001</c:v>
                </c:pt>
                <c:pt idx="351">
                  <c:v>23.963999999999999</c:v>
                </c:pt>
                <c:pt idx="352">
                  <c:v>31.635999999999999</c:v>
                </c:pt>
                <c:pt idx="353">
                  <c:v>29.768999999999998</c:v>
                </c:pt>
                <c:pt idx="354">
                  <c:v>28.446000000000002</c:v>
                </c:pt>
                <c:pt idx="355">
                  <c:v>22.565000000000001</c:v>
                </c:pt>
                <c:pt idx="356">
                  <c:v>19.010000000000002</c:v>
                </c:pt>
                <c:pt idx="357">
                  <c:v>17.363</c:v>
                </c:pt>
                <c:pt idx="358">
                  <c:v>24.722999999999999</c:v>
                </c:pt>
                <c:pt idx="359">
                  <c:v>24.361999999999998</c:v>
                </c:pt>
                <c:pt idx="360">
                  <c:v>22.298999999999999</c:v>
                </c:pt>
                <c:pt idx="361">
                  <c:v>23.283000000000001</c:v>
                </c:pt>
                <c:pt idx="362">
                  <c:v>24.257999999999999</c:v>
                </c:pt>
                <c:pt idx="363">
                  <c:v>22.853000000000002</c:v>
                </c:pt>
                <c:pt idx="364">
                  <c:v>21.161000000000001</c:v>
                </c:pt>
                <c:pt idx="365">
                  <c:v>19.071000000000002</c:v>
                </c:pt>
                <c:pt idx="366">
                  <c:v>18.661999999999999</c:v>
                </c:pt>
                <c:pt idx="367">
                  <c:v>20.315000000000001</c:v>
                </c:pt>
                <c:pt idx="368">
                  <c:v>36.587000000000003</c:v>
                </c:pt>
                <c:pt idx="369">
                  <c:v>36.085000000000001</c:v>
                </c:pt>
                <c:pt idx="370">
                  <c:v>35.072000000000003</c:v>
                </c:pt>
                <c:pt idx="371">
                  <c:v>34.978999999999999</c:v>
                </c:pt>
                <c:pt idx="372">
                  <c:v>37.420999999999999</c:v>
                </c:pt>
                <c:pt idx="373">
                  <c:v>37.052999999999997</c:v>
                </c:pt>
                <c:pt idx="374">
                  <c:v>38.960999999999999</c:v>
                </c:pt>
                <c:pt idx="375">
                  <c:v>37.527000000000001</c:v>
                </c:pt>
                <c:pt idx="376">
                  <c:v>33.350999999999999</c:v>
                </c:pt>
                <c:pt idx="377">
                  <c:v>26.861000000000001</c:v>
                </c:pt>
                <c:pt idx="378">
                  <c:v>22.07</c:v>
                </c:pt>
                <c:pt idx="379">
                  <c:v>20.074999999999999</c:v>
                </c:pt>
                <c:pt idx="380">
                  <c:v>20.41</c:v>
                </c:pt>
                <c:pt idx="381">
                  <c:v>23.454999999999998</c:v>
                </c:pt>
                <c:pt idx="382">
                  <c:v>23.155000000000001</c:v>
                </c:pt>
                <c:pt idx="383">
                  <c:v>20.382000000000001</c:v>
                </c:pt>
                <c:pt idx="384">
                  <c:v>20.802</c:v>
                </c:pt>
                <c:pt idx="385">
                  <c:v>28.045999999999999</c:v>
                </c:pt>
                <c:pt idx="386">
                  <c:v>21.803000000000001</c:v>
                </c:pt>
                <c:pt idx="387">
                  <c:v>21.97</c:v>
                </c:pt>
                <c:pt idx="388">
                  <c:v>23.873000000000001</c:v>
                </c:pt>
                <c:pt idx="389">
                  <c:v>22.494</c:v>
                </c:pt>
                <c:pt idx="390">
                  <c:v>21.866</c:v>
                </c:pt>
                <c:pt idx="391">
                  <c:v>20.143999999999998</c:v>
                </c:pt>
                <c:pt idx="392">
                  <c:v>22.010999999999999</c:v>
                </c:pt>
                <c:pt idx="393">
                  <c:v>23.324000000000002</c:v>
                </c:pt>
                <c:pt idx="394">
                  <c:v>23.728000000000002</c:v>
                </c:pt>
                <c:pt idx="395">
                  <c:v>22.306999999999999</c:v>
                </c:pt>
                <c:pt idx="396">
                  <c:v>21.119</c:v>
                </c:pt>
                <c:pt idx="397">
                  <c:v>22.126999999999999</c:v>
                </c:pt>
                <c:pt idx="398">
                  <c:v>21.609000000000002</c:v>
                </c:pt>
                <c:pt idx="399">
                  <c:v>21.266999999999999</c:v>
                </c:pt>
                <c:pt idx="400">
                  <c:v>20.591999999999999</c:v>
                </c:pt>
                <c:pt idx="401">
                  <c:v>22.152000000000001</c:v>
                </c:pt>
                <c:pt idx="402">
                  <c:v>22.064</c:v>
                </c:pt>
                <c:pt idx="403">
                  <c:v>20.462</c:v>
                </c:pt>
                <c:pt idx="404">
                  <c:v>18.64</c:v>
                </c:pt>
                <c:pt idx="405">
                  <c:v>18.004999999999999</c:v>
                </c:pt>
                <c:pt idx="406">
                  <c:v>15.984</c:v>
                </c:pt>
                <c:pt idx="407">
                  <c:v>17.125</c:v>
                </c:pt>
              </c:numCache>
            </c:numRef>
          </c:val>
          <c:smooth val="0"/>
          <c:extLst>
            <c:ext xmlns:c16="http://schemas.microsoft.com/office/drawing/2014/chart" uri="{C3380CC4-5D6E-409C-BE32-E72D297353CC}">
              <c16:uniqueId val="{00000000-49FA-46BC-BD54-A12B286F5DEB}"/>
            </c:ext>
          </c:extLst>
        </c:ser>
        <c:ser>
          <c:idx val="1"/>
          <c:order val="1"/>
          <c:tx>
            <c:v>Target</c:v>
          </c:tx>
          <c:spPr>
            <a:ln w="34925" cap="rnd">
              <a:solidFill>
                <a:schemeClr val="accent2"/>
              </a:solidFill>
              <a:round/>
            </a:ln>
            <a:effectLst>
              <a:outerShdw blurRad="57150" dist="19050" dir="5400000" algn="ctr" rotWithShape="0">
                <a:srgbClr val="000000">
                  <a:alpha val="63000"/>
                </a:srgbClr>
              </a:outerShdw>
            </a:effectLst>
          </c:spPr>
          <c:marker>
            <c:symbol val="none"/>
          </c:marker>
          <c:val>
            <c:numRef>
              <c:f>'Level 1'!gpu_target_range</c:f>
              <c:numCache>
                <c:formatCode>General</c:formatCode>
                <c:ptCount val="408"/>
                <c:pt idx="0">
                  <c:v>31.1</c:v>
                </c:pt>
                <c:pt idx="1">
                  <c:v>31.1</c:v>
                </c:pt>
                <c:pt idx="2">
                  <c:v>31.1</c:v>
                </c:pt>
                <c:pt idx="3">
                  <c:v>31.1</c:v>
                </c:pt>
                <c:pt idx="4">
                  <c:v>31.1</c:v>
                </c:pt>
                <c:pt idx="5">
                  <c:v>31.1</c:v>
                </c:pt>
                <c:pt idx="6">
                  <c:v>31.1</c:v>
                </c:pt>
                <c:pt idx="7">
                  <c:v>31.1</c:v>
                </c:pt>
                <c:pt idx="8">
                  <c:v>31.1</c:v>
                </c:pt>
                <c:pt idx="9">
                  <c:v>31.1</c:v>
                </c:pt>
                <c:pt idx="10">
                  <c:v>31.1</c:v>
                </c:pt>
                <c:pt idx="11">
                  <c:v>31.1</c:v>
                </c:pt>
                <c:pt idx="12">
                  <c:v>31.1</c:v>
                </c:pt>
                <c:pt idx="13">
                  <c:v>31.1</c:v>
                </c:pt>
                <c:pt idx="14">
                  <c:v>31.1</c:v>
                </c:pt>
                <c:pt idx="15">
                  <c:v>31.1</c:v>
                </c:pt>
                <c:pt idx="16">
                  <c:v>31.1</c:v>
                </c:pt>
                <c:pt idx="17">
                  <c:v>31.1</c:v>
                </c:pt>
                <c:pt idx="18">
                  <c:v>31.1</c:v>
                </c:pt>
                <c:pt idx="19">
                  <c:v>31.1</c:v>
                </c:pt>
                <c:pt idx="20">
                  <c:v>31.1</c:v>
                </c:pt>
                <c:pt idx="21">
                  <c:v>31.1</c:v>
                </c:pt>
                <c:pt idx="22">
                  <c:v>31.1</c:v>
                </c:pt>
                <c:pt idx="23">
                  <c:v>31.1</c:v>
                </c:pt>
                <c:pt idx="24">
                  <c:v>31.1</c:v>
                </c:pt>
                <c:pt idx="25">
                  <c:v>31.1</c:v>
                </c:pt>
                <c:pt idx="26">
                  <c:v>31.1</c:v>
                </c:pt>
                <c:pt idx="27">
                  <c:v>31.1</c:v>
                </c:pt>
                <c:pt idx="28">
                  <c:v>31.1</c:v>
                </c:pt>
                <c:pt idx="29">
                  <c:v>31.1</c:v>
                </c:pt>
                <c:pt idx="30">
                  <c:v>31.1</c:v>
                </c:pt>
                <c:pt idx="31">
                  <c:v>31.1</c:v>
                </c:pt>
                <c:pt idx="32">
                  <c:v>31.1</c:v>
                </c:pt>
                <c:pt idx="33">
                  <c:v>31.1</c:v>
                </c:pt>
                <c:pt idx="34">
                  <c:v>31.1</c:v>
                </c:pt>
                <c:pt idx="35">
                  <c:v>31.1</c:v>
                </c:pt>
                <c:pt idx="36">
                  <c:v>31.1</c:v>
                </c:pt>
                <c:pt idx="37">
                  <c:v>31.1</c:v>
                </c:pt>
                <c:pt idx="38">
                  <c:v>31.1</c:v>
                </c:pt>
                <c:pt idx="39">
                  <c:v>31.1</c:v>
                </c:pt>
                <c:pt idx="40">
                  <c:v>31.1</c:v>
                </c:pt>
                <c:pt idx="41">
                  <c:v>31.1</c:v>
                </c:pt>
                <c:pt idx="42">
                  <c:v>31.1</c:v>
                </c:pt>
                <c:pt idx="43">
                  <c:v>31.1</c:v>
                </c:pt>
                <c:pt idx="44">
                  <c:v>31.1</c:v>
                </c:pt>
                <c:pt idx="45">
                  <c:v>31.1</c:v>
                </c:pt>
                <c:pt idx="46">
                  <c:v>31.1</c:v>
                </c:pt>
                <c:pt idx="47">
                  <c:v>31.1</c:v>
                </c:pt>
                <c:pt idx="48">
                  <c:v>31.1</c:v>
                </c:pt>
                <c:pt idx="49">
                  <c:v>31.1</c:v>
                </c:pt>
                <c:pt idx="50">
                  <c:v>31.1</c:v>
                </c:pt>
                <c:pt idx="51">
                  <c:v>31.1</c:v>
                </c:pt>
                <c:pt idx="52">
                  <c:v>31.1</c:v>
                </c:pt>
                <c:pt idx="53">
                  <c:v>31.1</c:v>
                </c:pt>
                <c:pt idx="54">
                  <c:v>31.1</c:v>
                </c:pt>
                <c:pt idx="55">
                  <c:v>31.1</c:v>
                </c:pt>
                <c:pt idx="56">
                  <c:v>31.1</c:v>
                </c:pt>
                <c:pt idx="57">
                  <c:v>31.1</c:v>
                </c:pt>
                <c:pt idx="58">
                  <c:v>31.1</c:v>
                </c:pt>
                <c:pt idx="59">
                  <c:v>31.1</c:v>
                </c:pt>
                <c:pt idx="60">
                  <c:v>31.1</c:v>
                </c:pt>
                <c:pt idx="61">
                  <c:v>31.1</c:v>
                </c:pt>
                <c:pt idx="62">
                  <c:v>31.1</c:v>
                </c:pt>
                <c:pt idx="63">
                  <c:v>31.1</c:v>
                </c:pt>
                <c:pt idx="64">
                  <c:v>31.1</c:v>
                </c:pt>
                <c:pt idx="65">
                  <c:v>31.1</c:v>
                </c:pt>
                <c:pt idx="66">
                  <c:v>31.1</c:v>
                </c:pt>
                <c:pt idx="67">
                  <c:v>31.1</c:v>
                </c:pt>
                <c:pt idx="68">
                  <c:v>31.1</c:v>
                </c:pt>
                <c:pt idx="69">
                  <c:v>31.1</c:v>
                </c:pt>
                <c:pt idx="70">
                  <c:v>31.1</c:v>
                </c:pt>
                <c:pt idx="71">
                  <c:v>31.1</c:v>
                </c:pt>
                <c:pt idx="72">
                  <c:v>31.1</c:v>
                </c:pt>
                <c:pt idx="73">
                  <c:v>31.1</c:v>
                </c:pt>
                <c:pt idx="74">
                  <c:v>31.1</c:v>
                </c:pt>
                <c:pt idx="75">
                  <c:v>31.1</c:v>
                </c:pt>
                <c:pt idx="76">
                  <c:v>31.1</c:v>
                </c:pt>
                <c:pt idx="77">
                  <c:v>31.1</c:v>
                </c:pt>
                <c:pt idx="78">
                  <c:v>31.1</c:v>
                </c:pt>
                <c:pt idx="79">
                  <c:v>31.1</c:v>
                </c:pt>
                <c:pt idx="80">
                  <c:v>31.1</c:v>
                </c:pt>
                <c:pt idx="81">
                  <c:v>31.1</c:v>
                </c:pt>
                <c:pt idx="82">
                  <c:v>31.1</c:v>
                </c:pt>
                <c:pt idx="83">
                  <c:v>31.1</c:v>
                </c:pt>
                <c:pt idx="84">
                  <c:v>31.1</c:v>
                </c:pt>
                <c:pt idx="85">
                  <c:v>31.1</c:v>
                </c:pt>
                <c:pt idx="86">
                  <c:v>31.1</c:v>
                </c:pt>
                <c:pt idx="87">
                  <c:v>31.1</c:v>
                </c:pt>
                <c:pt idx="88">
                  <c:v>31.1</c:v>
                </c:pt>
                <c:pt idx="89">
                  <c:v>31.1</c:v>
                </c:pt>
                <c:pt idx="90">
                  <c:v>31.1</c:v>
                </c:pt>
                <c:pt idx="91">
                  <c:v>31.1</c:v>
                </c:pt>
                <c:pt idx="92">
                  <c:v>31.1</c:v>
                </c:pt>
                <c:pt idx="93">
                  <c:v>31.1</c:v>
                </c:pt>
                <c:pt idx="94">
                  <c:v>31.1</c:v>
                </c:pt>
                <c:pt idx="95">
                  <c:v>31.1</c:v>
                </c:pt>
                <c:pt idx="96">
                  <c:v>31.1</c:v>
                </c:pt>
                <c:pt idx="97">
                  <c:v>31.1</c:v>
                </c:pt>
                <c:pt idx="98">
                  <c:v>31.1</c:v>
                </c:pt>
                <c:pt idx="99">
                  <c:v>31.1</c:v>
                </c:pt>
                <c:pt idx="100">
                  <c:v>31.1</c:v>
                </c:pt>
                <c:pt idx="101">
                  <c:v>31.1</c:v>
                </c:pt>
                <c:pt idx="102">
                  <c:v>31.1</c:v>
                </c:pt>
                <c:pt idx="103">
                  <c:v>31.1</c:v>
                </c:pt>
                <c:pt idx="104">
                  <c:v>31.1</c:v>
                </c:pt>
                <c:pt idx="105">
                  <c:v>31.1</c:v>
                </c:pt>
                <c:pt idx="106">
                  <c:v>31.1</c:v>
                </c:pt>
                <c:pt idx="107">
                  <c:v>31.1</c:v>
                </c:pt>
                <c:pt idx="108">
                  <c:v>31.1</c:v>
                </c:pt>
                <c:pt idx="109">
                  <c:v>31.1</c:v>
                </c:pt>
                <c:pt idx="110">
                  <c:v>31.1</c:v>
                </c:pt>
                <c:pt idx="111">
                  <c:v>31.1</c:v>
                </c:pt>
                <c:pt idx="112">
                  <c:v>31.1</c:v>
                </c:pt>
                <c:pt idx="113">
                  <c:v>31.1</c:v>
                </c:pt>
                <c:pt idx="114">
                  <c:v>31.1</c:v>
                </c:pt>
                <c:pt idx="115">
                  <c:v>31.1</c:v>
                </c:pt>
                <c:pt idx="116">
                  <c:v>31.1</c:v>
                </c:pt>
                <c:pt idx="117">
                  <c:v>31.1</c:v>
                </c:pt>
                <c:pt idx="118">
                  <c:v>31.1</c:v>
                </c:pt>
                <c:pt idx="119">
                  <c:v>31.1</c:v>
                </c:pt>
                <c:pt idx="120">
                  <c:v>31.1</c:v>
                </c:pt>
                <c:pt idx="121">
                  <c:v>31.1</c:v>
                </c:pt>
                <c:pt idx="122">
                  <c:v>31.1</c:v>
                </c:pt>
                <c:pt idx="123">
                  <c:v>31.1</c:v>
                </c:pt>
                <c:pt idx="124">
                  <c:v>31.1</c:v>
                </c:pt>
                <c:pt idx="125">
                  <c:v>31.1</c:v>
                </c:pt>
                <c:pt idx="126">
                  <c:v>31.1</c:v>
                </c:pt>
                <c:pt idx="127">
                  <c:v>31.1</c:v>
                </c:pt>
                <c:pt idx="128">
                  <c:v>31.1</c:v>
                </c:pt>
                <c:pt idx="129">
                  <c:v>31.1</c:v>
                </c:pt>
                <c:pt idx="130">
                  <c:v>31.1</c:v>
                </c:pt>
                <c:pt idx="131">
                  <c:v>31.1</c:v>
                </c:pt>
                <c:pt idx="132">
                  <c:v>31.1</c:v>
                </c:pt>
                <c:pt idx="133">
                  <c:v>31.1</c:v>
                </c:pt>
                <c:pt idx="134">
                  <c:v>31.1</c:v>
                </c:pt>
                <c:pt idx="135">
                  <c:v>31.1</c:v>
                </c:pt>
                <c:pt idx="136">
                  <c:v>31.1</c:v>
                </c:pt>
                <c:pt idx="137">
                  <c:v>31.1</c:v>
                </c:pt>
                <c:pt idx="138">
                  <c:v>31.1</c:v>
                </c:pt>
                <c:pt idx="139">
                  <c:v>31.1</c:v>
                </c:pt>
                <c:pt idx="140">
                  <c:v>31.1</c:v>
                </c:pt>
                <c:pt idx="141">
                  <c:v>31.1</c:v>
                </c:pt>
                <c:pt idx="142">
                  <c:v>31.1</c:v>
                </c:pt>
                <c:pt idx="143">
                  <c:v>31.1</c:v>
                </c:pt>
                <c:pt idx="144">
                  <c:v>31.1</c:v>
                </c:pt>
                <c:pt idx="145">
                  <c:v>31.1</c:v>
                </c:pt>
                <c:pt idx="146">
                  <c:v>31.1</c:v>
                </c:pt>
                <c:pt idx="147">
                  <c:v>31.1</c:v>
                </c:pt>
                <c:pt idx="148">
                  <c:v>31.1</c:v>
                </c:pt>
                <c:pt idx="149">
                  <c:v>31.1</c:v>
                </c:pt>
                <c:pt idx="150">
                  <c:v>31.1</c:v>
                </c:pt>
                <c:pt idx="151">
                  <c:v>31.1</c:v>
                </c:pt>
                <c:pt idx="152">
                  <c:v>31.1</c:v>
                </c:pt>
                <c:pt idx="153">
                  <c:v>31.1</c:v>
                </c:pt>
                <c:pt idx="154">
                  <c:v>31.1</c:v>
                </c:pt>
                <c:pt idx="155">
                  <c:v>31.1</c:v>
                </c:pt>
                <c:pt idx="156">
                  <c:v>31.1</c:v>
                </c:pt>
                <c:pt idx="157">
                  <c:v>31.1</c:v>
                </c:pt>
                <c:pt idx="158">
                  <c:v>31.1</c:v>
                </c:pt>
                <c:pt idx="159">
                  <c:v>31.1</c:v>
                </c:pt>
                <c:pt idx="160">
                  <c:v>31.1</c:v>
                </c:pt>
                <c:pt idx="161">
                  <c:v>31.1</c:v>
                </c:pt>
                <c:pt idx="162">
                  <c:v>31.1</c:v>
                </c:pt>
                <c:pt idx="163">
                  <c:v>31.1</c:v>
                </c:pt>
                <c:pt idx="164">
                  <c:v>31.1</c:v>
                </c:pt>
                <c:pt idx="165">
                  <c:v>31.1</c:v>
                </c:pt>
                <c:pt idx="166">
                  <c:v>31.1</c:v>
                </c:pt>
                <c:pt idx="167">
                  <c:v>31.1</c:v>
                </c:pt>
                <c:pt idx="168">
                  <c:v>31.1</c:v>
                </c:pt>
                <c:pt idx="169">
                  <c:v>31.1</c:v>
                </c:pt>
                <c:pt idx="170">
                  <c:v>31.1</c:v>
                </c:pt>
                <c:pt idx="171">
                  <c:v>31.1</c:v>
                </c:pt>
                <c:pt idx="172">
                  <c:v>31.1</c:v>
                </c:pt>
                <c:pt idx="173">
                  <c:v>31.1</c:v>
                </c:pt>
                <c:pt idx="174">
                  <c:v>31.1</c:v>
                </c:pt>
                <c:pt idx="175">
                  <c:v>31.1</c:v>
                </c:pt>
                <c:pt idx="176">
                  <c:v>31.1</c:v>
                </c:pt>
                <c:pt idx="177">
                  <c:v>31.1</c:v>
                </c:pt>
                <c:pt idx="178">
                  <c:v>31.1</c:v>
                </c:pt>
                <c:pt idx="179">
                  <c:v>31.1</c:v>
                </c:pt>
                <c:pt idx="180">
                  <c:v>31.1</c:v>
                </c:pt>
                <c:pt idx="181">
                  <c:v>31.1</c:v>
                </c:pt>
                <c:pt idx="182">
                  <c:v>31.1</c:v>
                </c:pt>
                <c:pt idx="183">
                  <c:v>31.1</c:v>
                </c:pt>
                <c:pt idx="184">
                  <c:v>31.1</c:v>
                </c:pt>
                <c:pt idx="185">
                  <c:v>31.1</c:v>
                </c:pt>
                <c:pt idx="186">
                  <c:v>31.1</c:v>
                </c:pt>
                <c:pt idx="187">
                  <c:v>31.1</c:v>
                </c:pt>
                <c:pt idx="188">
                  <c:v>31.1</c:v>
                </c:pt>
                <c:pt idx="189">
                  <c:v>31.1</c:v>
                </c:pt>
                <c:pt idx="190">
                  <c:v>31.1</c:v>
                </c:pt>
                <c:pt idx="191">
                  <c:v>31.1</c:v>
                </c:pt>
                <c:pt idx="192">
                  <c:v>31.1</c:v>
                </c:pt>
                <c:pt idx="193">
                  <c:v>31.1</c:v>
                </c:pt>
                <c:pt idx="194">
                  <c:v>31.1</c:v>
                </c:pt>
                <c:pt idx="195">
                  <c:v>31.1</c:v>
                </c:pt>
                <c:pt idx="196">
                  <c:v>31.1</c:v>
                </c:pt>
                <c:pt idx="197">
                  <c:v>31.1</c:v>
                </c:pt>
                <c:pt idx="198">
                  <c:v>31.1</c:v>
                </c:pt>
                <c:pt idx="199">
                  <c:v>31.1</c:v>
                </c:pt>
                <c:pt idx="200">
                  <c:v>31.1</c:v>
                </c:pt>
                <c:pt idx="201">
                  <c:v>31.1</c:v>
                </c:pt>
                <c:pt idx="202">
                  <c:v>31.1</c:v>
                </c:pt>
                <c:pt idx="203">
                  <c:v>31.1</c:v>
                </c:pt>
                <c:pt idx="204">
                  <c:v>31.1</c:v>
                </c:pt>
                <c:pt idx="205">
                  <c:v>31.1</c:v>
                </c:pt>
                <c:pt idx="206">
                  <c:v>31.1</c:v>
                </c:pt>
                <c:pt idx="207">
                  <c:v>31.1</c:v>
                </c:pt>
                <c:pt idx="208">
                  <c:v>31.1</c:v>
                </c:pt>
                <c:pt idx="209">
                  <c:v>31.1</c:v>
                </c:pt>
                <c:pt idx="210">
                  <c:v>31.1</c:v>
                </c:pt>
                <c:pt idx="211">
                  <c:v>31.1</c:v>
                </c:pt>
                <c:pt idx="212">
                  <c:v>31.1</c:v>
                </c:pt>
                <c:pt idx="213">
                  <c:v>31.1</c:v>
                </c:pt>
                <c:pt idx="214">
                  <c:v>31.1</c:v>
                </c:pt>
                <c:pt idx="215">
                  <c:v>31.1</c:v>
                </c:pt>
                <c:pt idx="216">
                  <c:v>31.1</c:v>
                </c:pt>
                <c:pt idx="217">
                  <c:v>31.1</c:v>
                </c:pt>
                <c:pt idx="218">
                  <c:v>31.1</c:v>
                </c:pt>
                <c:pt idx="219">
                  <c:v>31.1</c:v>
                </c:pt>
                <c:pt idx="220">
                  <c:v>31.1</c:v>
                </c:pt>
                <c:pt idx="221">
                  <c:v>31.1</c:v>
                </c:pt>
                <c:pt idx="222">
                  <c:v>31.1</c:v>
                </c:pt>
                <c:pt idx="223">
                  <c:v>31.1</c:v>
                </c:pt>
                <c:pt idx="224">
                  <c:v>31.1</c:v>
                </c:pt>
                <c:pt idx="225">
                  <c:v>31.1</c:v>
                </c:pt>
                <c:pt idx="226">
                  <c:v>31.1</c:v>
                </c:pt>
                <c:pt idx="227">
                  <c:v>31.1</c:v>
                </c:pt>
                <c:pt idx="228">
                  <c:v>31.1</c:v>
                </c:pt>
                <c:pt idx="229">
                  <c:v>31.1</c:v>
                </c:pt>
                <c:pt idx="230">
                  <c:v>31.1</c:v>
                </c:pt>
                <c:pt idx="231">
                  <c:v>31.1</c:v>
                </c:pt>
                <c:pt idx="232">
                  <c:v>31.1</c:v>
                </c:pt>
                <c:pt idx="233">
                  <c:v>31.1</c:v>
                </c:pt>
                <c:pt idx="234">
                  <c:v>31.1</c:v>
                </c:pt>
                <c:pt idx="235">
                  <c:v>31.1</c:v>
                </c:pt>
                <c:pt idx="236">
                  <c:v>31.1</c:v>
                </c:pt>
                <c:pt idx="237">
                  <c:v>31.1</c:v>
                </c:pt>
                <c:pt idx="238">
                  <c:v>31.1</c:v>
                </c:pt>
                <c:pt idx="239">
                  <c:v>31.1</c:v>
                </c:pt>
                <c:pt idx="240">
                  <c:v>31.1</c:v>
                </c:pt>
                <c:pt idx="241">
                  <c:v>31.1</c:v>
                </c:pt>
                <c:pt idx="242">
                  <c:v>31.1</c:v>
                </c:pt>
                <c:pt idx="243">
                  <c:v>31.1</c:v>
                </c:pt>
                <c:pt idx="244">
                  <c:v>31.1</c:v>
                </c:pt>
                <c:pt idx="245">
                  <c:v>31.1</c:v>
                </c:pt>
                <c:pt idx="246">
                  <c:v>31.1</c:v>
                </c:pt>
                <c:pt idx="247">
                  <c:v>31.1</c:v>
                </c:pt>
                <c:pt idx="248">
                  <c:v>31.1</c:v>
                </c:pt>
                <c:pt idx="249">
                  <c:v>31.1</c:v>
                </c:pt>
                <c:pt idx="250">
                  <c:v>31.1</c:v>
                </c:pt>
                <c:pt idx="251">
                  <c:v>31.1</c:v>
                </c:pt>
                <c:pt idx="252">
                  <c:v>31.1</c:v>
                </c:pt>
                <c:pt idx="253">
                  <c:v>31.1</c:v>
                </c:pt>
                <c:pt idx="254">
                  <c:v>31.1</c:v>
                </c:pt>
                <c:pt idx="255">
                  <c:v>31.1</c:v>
                </c:pt>
                <c:pt idx="256">
                  <c:v>31.1</c:v>
                </c:pt>
                <c:pt idx="257">
                  <c:v>31.1</c:v>
                </c:pt>
                <c:pt idx="258">
                  <c:v>31.1</c:v>
                </c:pt>
                <c:pt idx="259">
                  <c:v>31.1</c:v>
                </c:pt>
                <c:pt idx="260">
                  <c:v>31.1</c:v>
                </c:pt>
                <c:pt idx="261">
                  <c:v>31.1</c:v>
                </c:pt>
                <c:pt idx="262">
                  <c:v>31.1</c:v>
                </c:pt>
                <c:pt idx="263">
                  <c:v>31.1</c:v>
                </c:pt>
                <c:pt idx="264">
                  <c:v>31.1</c:v>
                </c:pt>
                <c:pt idx="265">
                  <c:v>31.1</c:v>
                </c:pt>
                <c:pt idx="266">
                  <c:v>31.1</c:v>
                </c:pt>
                <c:pt idx="267">
                  <c:v>31.1</c:v>
                </c:pt>
                <c:pt idx="268">
                  <c:v>31.1</c:v>
                </c:pt>
                <c:pt idx="269">
                  <c:v>31.1</c:v>
                </c:pt>
                <c:pt idx="270">
                  <c:v>31.1</c:v>
                </c:pt>
                <c:pt idx="271">
                  <c:v>31.1</c:v>
                </c:pt>
                <c:pt idx="272">
                  <c:v>31.1</c:v>
                </c:pt>
                <c:pt idx="273">
                  <c:v>31.1</c:v>
                </c:pt>
                <c:pt idx="274">
                  <c:v>31.1</c:v>
                </c:pt>
                <c:pt idx="275">
                  <c:v>31.1</c:v>
                </c:pt>
                <c:pt idx="276">
                  <c:v>31.1</c:v>
                </c:pt>
                <c:pt idx="277">
                  <c:v>31.1</c:v>
                </c:pt>
                <c:pt idx="278">
                  <c:v>31.1</c:v>
                </c:pt>
                <c:pt idx="279">
                  <c:v>31.1</c:v>
                </c:pt>
                <c:pt idx="280">
                  <c:v>31.1</c:v>
                </c:pt>
                <c:pt idx="281">
                  <c:v>31.1</c:v>
                </c:pt>
                <c:pt idx="282">
                  <c:v>31.1</c:v>
                </c:pt>
                <c:pt idx="283">
                  <c:v>31.1</c:v>
                </c:pt>
                <c:pt idx="284">
                  <c:v>31.1</c:v>
                </c:pt>
                <c:pt idx="285">
                  <c:v>31.1</c:v>
                </c:pt>
                <c:pt idx="286">
                  <c:v>31.1</c:v>
                </c:pt>
                <c:pt idx="287">
                  <c:v>31.1</c:v>
                </c:pt>
                <c:pt idx="288">
                  <c:v>31.1</c:v>
                </c:pt>
                <c:pt idx="289">
                  <c:v>31.1</c:v>
                </c:pt>
                <c:pt idx="290">
                  <c:v>31.1</c:v>
                </c:pt>
                <c:pt idx="291">
                  <c:v>31.1</c:v>
                </c:pt>
                <c:pt idx="292">
                  <c:v>31.1</c:v>
                </c:pt>
                <c:pt idx="293">
                  <c:v>31.1</c:v>
                </c:pt>
                <c:pt idx="294">
                  <c:v>31.1</c:v>
                </c:pt>
                <c:pt idx="295">
                  <c:v>31.1</c:v>
                </c:pt>
                <c:pt idx="296">
                  <c:v>31.1</c:v>
                </c:pt>
                <c:pt idx="297">
                  <c:v>31.1</c:v>
                </c:pt>
                <c:pt idx="298">
                  <c:v>31.1</c:v>
                </c:pt>
                <c:pt idx="299">
                  <c:v>31.1</c:v>
                </c:pt>
                <c:pt idx="300">
                  <c:v>31.1</c:v>
                </c:pt>
                <c:pt idx="301">
                  <c:v>31.1</c:v>
                </c:pt>
                <c:pt idx="302">
                  <c:v>31.1</c:v>
                </c:pt>
                <c:pt idx="303">
                  <c:v>31.1</c:v>
                </c:pt>
                <c:pt idx="304">
                  <c:v>31.1</c:v>
                </c:pt>
                <c:pt idx="305">
                  <c:v>31.1</c:v>
                </c:pt>
                <c:pt idx="306">
                  <c:v>31.1</c:v>
                </c:pt>
                <c:pt idx="307">
                  <c:v>31.1</c:v>
                </c:pt>
                <c:pt idx="308">
                  <c:v>31.1</c:v>
                </c:pt>
                <c:pt idx="309">
                  <c:v>31.1</c:v>
                </c:pt>
                <c:pt idx="310">
                  <c:v>31.1</c:v>
                </c:pt>
                <c:pt idx="311">
                  <c:v>31.1</c:v>
                </c:pt>
                <c:pt idx="312">
                  <c:v>31.1</c:v>
                </c:pt>
                <c:pt idx="313">
                  <c:v>31.1</c:v>
                </c:pt>
                <c:pt idx="314">
                  <c:v>31.1</c:v>
                </c:pt>
                <c:pt idx="315">
                  <c:v>31.1</c:v>
                </c:pt>
                <c:pt idx="316">
                  <c:v>31.1</c:v>
                </c:pt>
                <c:pt idx="317">
                  <c:v>31.1</c:v>
                </c:pt>
                <c:pt idx="318">
                  <c:v>31.1</c:v>
                </c:pt>
                <c:pt idx="319">
                  <c:v>31.1</c:v>
                </c:pt>
                <c:pt idx="320">
                  <c:v>31.1</c:v>
                </c:pt>
                <c:pt idx="321">
                  <c:v>31.1</c:v>
                </c:pt>
                <c:pt idx="322">
                  <c:v>31.1</c:v>
                </c:pt>
                <c:pt idx="323">
                  <c:v>31.1</c:v>
                </c:pt>
                <c:pt idx="324">
                  <c:v>31.1</c:v>
                </c:pt>
                <c:pt idx="325">
                  <c:v>31.1</c:v>
                </c:pt>
                <c:pt idx="326">
                  <c:v>31.1</c:v>
                </c:pt>
                <c:pt idx="327">
                  <c:v>31.1</c:v>
                </c:pt>
                <c:pt idx="328">
                  <c:v>31.1</c:v>
                </c:pt>
                <c:pt idx="329">
                  <c:v>31.1</c:v>
                </c:pt>
                <c:pt idx="330">
                  <c:v>31.1</c:v>
                </c:pt>
                <c:pt idx="331">
                  <c:v>31.1</c:v>
                </c:pt>
                <c:pt idx="332">
                  <c:v>31.1</c:v>
                </c:pt>
                <c:pt idx="333">
                  <c:v>31.1</c:v>
                </c:pt>
                <c:pt idx="334">
                  <c:v>31.1</c:v>
                </c:pt>
                <c:pt idx="335">
                  <c:v>31.1</c:v>
                </c:pt>
                <c:pt idx="336">
                  <c:v>31.1</c:v>
                </c:pt>
                <c:pt idx="337">
                  <c:v>31.1</c:v>
                </c:pt>
                <c:pt idx="338">
                  <c:v>31.1</c:v>
                </c:pt>
                <c:pt idx="339">
                  <c:v>31.1</c:v>
                </c:pt>
                <c:pt idx="340">
                  <c:v>31.1</c:v>
                </c:pt>
                <c:pt idx="341">
                  <c:v>31.1</c:v>
                </c:pt>
                <c:pt idx="342">
                  <c:v>31.1</c:v>
                </c:pt>
                <c:pt idx="343">
                  <c:v>31.1</c:v>
                </c:pt>
                <c:pt idx="344">
                  <c:v>31.1</c:v>
                </c:pt>
                <c:pt idx="345">
                  <c:v>31.1</c:v>
                </c:pt>
                <c:pt idx="346">
                  <c:v>31.1</c:v>
                </c:pt>
                <c:pt idx="347">
                  <c:v>31.1</c:v>
                </c:pt>
                <c:pt idx="348">
                  <c:v>31.1</c:v>
                </c:pt>
                <c:pt idx="349">
                  <c:v>31.1</c:v>
                </c:pt>
                <c:pt idx="350">
                  <c:v>31.1</c:v>
                </c:pt>
                <c:pt idx="351">
                  <c:v>31.1</c:v>
                </c:pt>
                <c:pt idx="352">
                  <c:v>31.1</c:v>
                </c:pt>
                <c:pt idx="353">
                  <c:v>31.1</c:v>
                </c:pt>
                <c:pt idx="354">
                  <c:v>31.1</c:v>
                </c:pt>
                <c:pt idx="355">
                  <c:v>31.1</c:v>
                </c:pt>
                <c:pt idx="356">
                  <c:v>31.1</c:v>
                </c:pt>
                <c:pt idx="357">
                  <c:v>31.1</c:v>
                </c:pt>
                <c:pt idx="358">
                  <c:v>31.1</c:v>
                </c:pt>
                <c:pt idx="359">
                  <c:v>31.1</c:v>
                </c:pt>
                <c:pt idx="360">
                  <c:v>31.1</c:v>
                </c:pt>
                <c:pt idx="361">
                  <c:v>31.1</c:v>
                </c:pt>
                <c:pt idx="362">
                  <c:v>31.1</c:v>
                </c:pt>
                <c:pt idx="363">
                  <c:v>31.1</c:v>
                </c:pt>
                <c:pt idx="364">
                  <c:v>31.1</c:v>
                </c:pt>
                <c:pt idx="365">
                  <c:v>31.1</c:v>
                </c:pt>
                <c:pt idx="366">
                  <c:v>31.1</c:v>
                </c:pt>
                <c:pt idx="367">
                  <c:v>31.1</c:v>
                </c:pt>
                <c:pt idx="368">
                  <c:v>31.1</c:v>
                </c:pt>
                <c:pt idx="369">
                  <c:v>31.1</c:v>
                </c:pt>
                <c:pt idx="370">
                  <c:v>31.1</c:v>
                </c:pt>
                <c:pt idx="371">
                  <c:v>31.1</c:v>
                </c:pt>
                <c:pt idx="372">
                  <c:v>31.1</c:v>
                </c:pt>
                <c:pt idx="373">
                  <c:v>31.1</c:v>
                </c:pt>
                <c:pt idx="374">
                  <c:v>31.1</c:v>
                </c:pt>
                <c:pt idx="375">
                  <c:v>31.1</c:v>
                </c:pt>
                <c:pt idx="376">
                  <c:v>31.1</c:v>
                </c:pt>
                <c:pt idx="377">
                  <c:v>31.1</c:v>
                </c:pt>
                <c:pt idx="378">
                  <c:v>31.1</c:v>
                </c:pt>
                <c:pt idx="379">
                  <c:v>31.1</c:v>
                </c:pt>
                <c:pt idx="380">
                  <c:v>31.1</c:v>
                </c:pt>
                <c:pt idx="381">
                  <c:v>31.1</c:v>
                </c:pt>
                <c:pt idx="382">
                  <c:v>31.1</c:v>
                </c:pt>
                <c:pt idx="383">
                  <c:v>31.1</c:v>
                </c:pt>
                <c:pt idx="384">
                  <c:v>31.1</c:v>
                </c:pt>
                <c:pt idx="385">
                  <c:v>31.1</c:v>
                </c:pt>
                <c:pt idx="386">
                  <c:v>31.1</c:v>
                </c:pt>
                <c:pt idx="387">
                  <c:v>31.1</c:v>
                </c:pt>
                <c:pt idx="388">
                  <c:v>31.1</c:v>
                </c:pt>
                <c:pt idx="389">
                  <c:v>31.1</c:v>
                </c:pt>
                <c:pt idx="390">
                  <c:v>31.1</c:v>
                </c:pt>
                <c:pt idx="391">
                  <c:v>31.1</c:v>
                </c:pt>
                <c:pt idx="392">
                  <c:v>31.1</c:v>
                </c:pt>
                <c:pt idx="393">
                  <c:v>31.1</c:v>
                </c:pt>
                <c:pt idx="394">
                  <c:v>31.1</c:v>
                </c:pt>
                <c:pt idx="395">
                  <c:v>31.1</c:v>
                </c:pt>
                <c:pt idx="396">
                  <c:v>31.1</c:v>
                </c:pt>
                <c:pt idx="397">
                  <c:v>31.1</c:v>
                </c:pt>
                <c:pt idx="398">
                  <c:v>31.1</c:v>
                </c:pt>
                <c:pt idx="399">
                  <c:v>31.1</c:v>
                </c:pt>
                <c:pt idx="400">
                  <c:v>31.1</c:v>
                </c:pt>
                <c:pt idx="401">
                  <c:v>31.1</c:v>
                </c:pt>
                <c:pt idx="402">
                  <c:v>31.1</c:v>
                </c:pt>
                <c:pt idx="403">
                  <c:v>31.1</c:v>
                </c:pt>
                <c:pt idx="404">
                  <c:v>31.1</c:v>
                </c:pt>
                <c:pt idx="405">
                  <c:v>31.1</c:v>
                </c:pt>
                <c:pt idx="406">
                  <c:v>31.1</c:v>
                </c:pt>
                <c:pt idx="407">
                  <c:v>31.1</c:v>
                </c:pt>
              </c:numCache>
            </c:numRef>
          </c:val>
          <c:smooth val="0"/>
          <c:extLst>
            <c:ext xmlns:c16="http://schemas.microsoft.com/office/drawing/2014/chart" uri="{C3380CC4-5D6E-409C-BE32-E72D297353CC}">
              <c16:uniqueId val="{00000001-49FA-46BC-BD54-A12B286F5DEB}"/>
            </c:ext>
          </c:extLst>
        </c:ser>
        <c:dLbls>
          <c:showLegendKey val="0"/>
          <c:showVal val="0"/>
          <c:showCatName val="0"/>
          <c:showSerName val="0"/>
          <c:showPercent val="0"/>
          <c:showBubbleSize val="0"/>
        </c:dLbls>
        <c:smooth val="0"/>
        <c:axId val="404300576"/>
        <c:axId val="404301536"/>
      </c:lineChart>
      <c:catAx>
        <c:axId val="404300576"/>
        <c:scaling>
          <c:orientation val="minMax"/>
        </c:scaling>
        <c:delete val="0"/>
        <c:axPos val="b"/>
        <c:title>
          <c:tx>
            <c:rich>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en-US"/>
                  <a:t>Capture (Every 30 frames)</a:t>
                </a:r>
              </a:p>
            </c:rich>
          </c:tx>
          <c:overlay val="0"/>
          <c:spPr>
            <a:noFill/>
            <a:ln>
              <a:noFill/>
            </a:ln>
            <a:effectLst/>
          </c:spPr>
          <c:txPr>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404301536"/>
        <c:crosses val="autoZero"/>
        <c:auto val="1"/>
        <c:lblAlgn val="ctr"/>
        <c:lblOffset val="100"/>
        <c:noMultiLvlLbl val="0"/>
      </c:catAx>
      <c:valAx>
        <c:axId val="404301536"/>
        <c:scaling>
          <c:orientation val="minMax"/>
          <c:max val="70"/>
          <c:min val="10"/>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en-US"/>
                  <a:t>Time (ms)</a:t>
                </a:r>
              </a:p>
            </c:rich>
          </c:tx>
          <c:overlay val="0"/>
          <c:spPr>
            <a:noFill/>
            <a:ln>
              <a:noFill/>
            </a:ln>
            <a:effectLst/>
          </c:spPr>
          <c:txPr>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4043005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Frame Breakdown</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A14F-4B78-9FF0-C93B084E6128}"/>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A14F-4B78-9FF0-C93B084E6128}"/>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A14F-4B78-9FF0-C93B084E6128}"/>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A14F-4B78-9FF0-C93B084E6128}"/>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A14F-4B78-9FF0-C93B084E6128}"/>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A14F-4B78-9FF0-C93B084E6128}"/>
              </c:ext>
            </c:extLst>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D-A14F-4B78-9FF0-C93B084E6128}"/>
              </c:ext>
            </c:extLst>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F-A14F-4B78-9FF0-C93B084E6128}"/>
              </c:ext>
            </c:extLst>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1-A14F-4B78-9FF0-C93B084E6128}"/>
              </c:ext>
            </c:extLst>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3-A14F-4B78-9FF0-C93B084E6128}"/>
              </c:ext>
            </c:extLst>
          </c:dPt>
          <c:dPt>
            <c:idx val="10"/>
            <c:bubble3D val="0"/>
            <c:spPr>
              <a:gradFill rotWithShape="1">
                <a:gsLst>
                  <a:gs pos="0">
                    <a:schemeClr val="accent5">
                      <a:lumMod val="60000"/>
                      <a:satMod val="103000"/>
                      <a:lumMod val="102000"/>
                      <a:tint val="94000"/>
                    </a:schemeClr>
                  </a:gs>
                  <a:gs pos="50000">
                    <a:schemeClr val="accent5">
                      <a:lumMod val="60000"/>
                      <a:satMod val="110000"/>
                      <a:lumMod val="100000"/>
                      <a:shade val="100000"/>
                    </a:schemeClr>
                  </a:gs>
                  <a:gs pos="100000">
                    <a:schemeClr val="accent5">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5-A14F-4B78-9FF0-C93B084E6128}"/>
              </c:ext>
            </c:extLst>
          </c:dPt>
          <c:dPt>
            <c:idx val="11"/>
            <c:bubble3D val="0"/>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7-A14F-4B78-9FF0-C93B084E6128}"/>
              </c:ext>
            </c:extLst>
          </c:dPt>
          <c:dPt>
            <c:idx val="12"/>
            <c:bubble3D val="0"/>
            <c:spPr>
              <a:gradFill rotWithShape="1">
                <a:gsLst>
                  <a:gs pos="0">
                    <a:schemeClr val="accent1">
                      <a:lumMod val="80000"/>
                      <a:lumOff val="20000"/>
                      <a:satMod val="103000"/>
                      <a:lumMod val="102000"/>
                      <a:tint val="94000"/>
                    </a:schemeClr>
                  </a:gs>
                  <a:gs pos="50000">
                    <a:schemeClr val="accent1">
                      <a:lumMod val="80000"/>
                      <a:lumOff val="20000"/>
                      <a:satMod val="110000"/>
                      <a:lumMod val="100000"/>
                      <a:shade val="100000"/>
                    </a:schemeClr>
                  </a:gs>
                  <a:gs pos="100000">
                    <a:schemeClr val="accent1">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9-A14F-4B78-9FF0-C93B084E6128}"/>
              </c:ext>
            </c:extLst>
          </c:dPt>
          <c:dPt>
            <c:idx val="13"/>
            <c:bubble3D val="0"/>
            <c:spPr>
              <a:gradFill rotWithShape="1">
                <a:gsLst>
                  <a:gs pos="0">
                    <a:schemeClr val="accent2">
                      <a:lumMod val="80000"/>
                      <a:lumOff val="20000"/>
                      <a:satMod val="103000"/>
                      <a:lumMod val="102000"/>
                      <a:tint val="94000"/>
                    </a:schemeClr>
                  </a:gs>
                  <a:gs pos="50000">
                    <a:schemeClr val="accent2">
                      <a:lumMod val="80000"/>
                      <a:lumOff val="20000"/>
                      <a:satMod val="110000"/>
                      <a:lumMod val="100000"/>
                      <a:shade val="100000"/>
                    </a:schemeClr>
                  </a:gs>
                  <a:gs pos="100000">
                    <a:schemeClr val="accent2">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B-A14F-4B78-9FF0-C93B084E6128}"/>
              </c:ext>
            </c:extLst>
          </c:dPt>
          <c:dPt>
            <c:idx val="14"/>
            <c:bubble3D val="0"/>
            <c:spPr>
              <a:gradFill rotWithShape="1">
                <a:gsLst>
                  <a:gs pos="0">
                    <a:schemeClr val="accent3">
                      <a:lumMod val="80000"/>
                      <a:lumOff val="20000"/>
                      <a:satMod val="103000"/>
                      <a:lumMod val="102000"/>
                      <a:tint val="94000"/>
                    </a:schemeClr>
                  </a:gs>
                  <a:gs pos="50000">
                    <a:schemeClr val="accent3">
                      <a:lumMod val="80000"/>
                      <a:lumOff val="20000"/>
                      <a:satMod val="110000"/>
                      <a:lumMod val="100000"/>
                      <a:shade val="100000"/>
                    </a:schemeClr>
                  </a:gs>
                  <a:gs pos="100000">
                    <a:schemeClr val="accent3">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D-A14F-4B78-9FF0-C93B084E6128}"/>
              </c:ext>
            </c:extLst>
          </c:dPt>
          <c:dPt>
            <c:idx val="15"/>
            <c:bubble3D val="0"/>
            <c:spPr>
              <a:gradFill rotWithShape="1">
                <a:gsLst>
                  <a:gs pos="0">
                    <a:schemeClr val="accent4">
                      <a:lumMod val="80000"/>
                      <a:lumOff val="20000"/>
                      <a:satMod val="103000"/>
                      <a:lumMod val="102000"/>
                      <a:tint val="94000"/>
                    </a:schemeClr>
                  </a:gs>
                  <a:gs pos="50000">
                    <a:schemeClr val="accent4">
                      <a:lumMod val="80000"/>
                      <a:lumOff val="20000"/>
                      <a:satMod val="110000"/>
                      <a:lumMod val="100000"/>
                      <a:shade val="100000"/>
                    </a:schemeClr>
                  </a:gs>
                  <a:gs pos="100000">
                    <a:schemeClr val="accent4">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F-A14F-4B78-9FF0-C93B084E6128}"/>
              </c:ext>
            </c:extLst>
          </c:dPt>
          <c:dPt>
            <c:idx val="16"/>
            <c:bubble3D val="0"/>
            <c:spPr>
              <a:gradFill rotWithShape="1">
                <a:gsLst>
                  <a:gs pos="0">
                    <a:schemeClr val="accent5">
                      <a:lumMod val="80000"/>
                      <a:lumOff val="20000"/>
                      <a:satMod val="103000"/>
                      <a:lumMod val="102000"/>
                      <a:tint val="94000"/>
                    </a:schemeClr>
                  </a:gs>
                  <a:gs pos="50000">
                    <a:schemeClr val="accent5">
                      <a:lumMod val="80000"/>
                      <a:lumOff val="20000"/>
                      <a:satMod val="110000"/>
                      <a:lumMod val="100000"/>
                      <a:shade val="100000"/>
                    </a:schemeClr>
                  </a:gs>
                  <a:gs pos="100000">
                    <a:schemeClr val="accent5">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1-A14F-4B78-9FF0-C93B084E6128}"/>
              </c:ext>
            </c:extLst>
          </c:dPt>
          <c:dPt>
            <c:idx val="17"/>
            <c:bubble3D val="0"/>
            <c:spPr>
              <a:gradFill rotWithShape="1">
                <a:gsLst>
                  <a:gs pos="0">
                    <a:schemeClr val="accent6">
                      <a:lumMod val="80000"/>
                      <a:lumOff val="20000"/>
                      <a:satMod val="103000"/>
                      <a:lumMod val="102000"/>
                      <a:tint val="94000"/>
                    </a:schemeClr>
                  </a:gs>
                  <a:gs pos="50000">
                    <a:schemeClr val="accent6">
                      <a:lumMod val="80000"/>
                      <a:lumOff val="20000"/>
                      <a:satMod val="110000"/>
                      <a:lumMod val="100000"/>
                      <a:shade val="100000"/>
                    </a:schemeClr>
                  </a:gs>
                  <a:gs pos="100000">
                    <a:schemeClr val="accent6">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3-A14F-4B78-9FF0-C93B084E612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'Level 1'!$A$21:$A$38</c:f>
              <c:strCache>
                <c:ptCount val="18"/>
                <c:pt idx="0">
                  <c:v>PrePass</c:v>
                </c:pt>
                <c:pt idx="1">
                  <c:v>Shadow</c:v>
                </c:pt>
                <c:pt idx="2">
                  <c:v>Hzb</c:v>
                </c:pt>
                <c:pt idx="3">
                  <c:v>Lights</c:v>
                </c:pt>
                <c:pt idx="4">
                  <c:v>SSAOPass</c:v>
                </c:pt>
                <c:pt idx="5">
                  <c:v>Fog</c:v>
                </c:pt>
                <c:pt idx="6">
                  <c:v>BasePass</c:v>
                </c:pt>
                <c:pt idx="7">
                  <c:v>AlphaPass</c:v>
                </c:pt>
                <c:pt idx="8">
                  <c:v>Water</c:v>
                </c:pt>
                <c:pt idx="9">
                  <c:v>UpscalingPass</c:v>
                </c:pt>
                <c:pt idx="10">
                  <c:v>PostFx</c:v>
                </c:pt>
                <c:pt idx="11">
                  <c:v>RenderOutline</c:v>
                </c:pt>
                <c:pt idx="12">
                  <c:v>Distortion</c:v>
                </c:pt>
                <c:pt idx="13">
                  <c:v>Trails</c:v>
                </c:pt>
                <c:pt idx="14">
                  <c:v>UICore</c:v>
                </c:pt>
                <c:pt idx="15">
                  <c:v>Foliage</c:v>
                </c:pt>
                <c:pt idx="16">
                  <c:v>OcclusionCulling</c:v>
                </c:pt>
                <c:pt idx="17">
                  <c:v>Other</c:v>
                </c:pt>
              </c:strCache>
            </c:strRef>
          </c:cat>
          <c:val>
            <c:numRef>
              <c:f>'Level 1'!$E$21:$E$38</c:f>
              <c:numCache>
                <c:formatCode>0.00</c:formatCode>
                <c:ptCount val="18"/>
                <c:pt idx="0">
                  <c:v>1.5591446945337619</c:v>
                </c:pt>
                <c:pt idx="1">
                  <c:v>1.1240964630225085</c:v>
                </c:pt>
                <c:pt idx="2">
                  <c:v>0.7893360128617356</c:v>
                </c:pt>
                <c:pt idx="3">
                  <c:v>2.2062299035369799</c:v>
                </c:pt>
                <c:pt idx="4">
                  <c:v>0</c:v>
                </c:pt>
                <c:pt idx="5">
                  <c:v>0.81151446945337702</c:v>
                </c:pt>
                <c:pt idx="6">
                  <c:v>9.6359501607717029</c:v>
                </c:pt>
                <c:pt idx="7">
                  <c:v>1.7643585209003223</c:v>
                </c:pt>
                <c:pt idx="8">
                  <c:v>5.1911575562700964E-2</c:v>
                </c:pt>
                <c:pt idx="9">
                  <c:v>1.502744372990354</c:v>
                </c:pt>
                <c:pt idx="10">
                  <c:v>1.1694067524115739</c:v>
                </c:pt>
                <c:pt idx="11">
                  <c:v>5.6697749196141463E-2</c:v>
                </c:pt>
                <c:pt idx="12">
                  <c:v>0</c:v>
                </c:pt>
                <c:pt idx="13">
                  <c:v>7.6848874598070755E-4</c:v>
                </c:pt>
                <c:pt idx="14">
                  <c:v>0.61996302250803903</c:v>
                </c:pt>
                <c:pt idx="15">
                  <c:v>0</c:v>
                </c:pt>
                <c:pt idx="16">
                  <c:v>7.6861736334405253E-2</c:v>
                </c:pt>
                <c:pt idx="17">
                  <c:v>0.61862218649517664</c:v>
                </c:pt>
              </c:numCache>
            </c:numRef>
          </c:val>
          <c:extLst>
            <c:ext xmlns:c16="http://schemas.microsoft.com/office/drawing/2014/chart" uri="{C3380CC4-5D6E-409C-BE32-E72D297353CC}">
              <c16:uniqueId val="{00000024-A14F-4B78-9FF0-C93B084E612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C331EA09-7639-F390-072E-33B919192843}"/>
              </a:ext>
            </a:extLst>
          </p:cNvPr>
          <p:cNvSpPr>
            <a:spLocks noGrp="1"/>
          </p:cNvSpPr>
          <p:nvPr>
            <p:ph type="hdr" sz="quarter"/>
          </p:nvPr>
        </p:nvSpPr>
        <p:spPr>
          <a:xfrm>
            <a:off x="0" y="1"/>
            <a:ext cx="4258892" cy="894637"/>
          </a:xfrm>
          <a:prstGeom prst="rect">
            <a:avLst/>
          </a:prstGeom>
        </p:spPr>
        <p:txBody>
          <a:bodyPr vert="horz" lIns="158040" tIns="79020" rIns="158040" bIns="79020" rtlCol="0"/>
          <a:lstStyle>
            <a:lvl1pPr algn="l">
              <a:defRPr sz="2000"/>
            </a:lvl1pPr>
          </a:lstStyle>
          <a:p>
            <a:endParaRPr lang="fr-CA"/>
          </a:p>
        </p:txBody>
      </p:sp>
      <p:sp>
        <p:nvSpPr>
          <p:cNvPr id="3" name="Espace réservé de la date 2">
            <a:extLst>
              <a:ext uri="{FF2B5EF4-FFF2-40B4-BE49-F238E27FC236}">
                <a16:creationId xmlns:a16="http://schemas.microsoft.com/office/drawing/2014/main" id="{44EFE618-8C91-764A-7104-5F883D9D6F3C}"/>
              </a:ext>
            </a:extLst>
          </p:cNvPr>
          <p:cNvSpPr>
            <a:spLocks noGrp="1"/>
          </p:cNvSpPr>
          <p:nvPr>
            <p:ph type="dt" sz="quarter" idx="1"/>
          </p:nvPr>
        </p:nvSpPr>
        <p:spPr>
          <a:xfrm>
            <a:off x="5567047" y="1"/>
            <a:ext cx="4258892" cy="894637"/>
          </a:xfrm>
          <a:prstGeom prst="rect">
            <a:avLst/>
          </a:prstGeom>
        </p:spPr>
        <p:txBody>
          <a:bodyPr vert="horz" lIns="158040" tIns="79020" rIns="158040" bIns="79020" rtlCol="0"/>
          <a:lstStyle>
            <a:lvl1pPr algn="r">
              <a:defRPr sz="2000"/>
            </a:lvl1pPr>
          </a:lstStyle>
          <a:p>
            <a:fld id="{61BA1265-B93E-4F86-9C15-3E7498CF56B6}" type="datetimeFigureOut">
              <a:rPr lang="fr-CA" smtClean="0"/>
              <a:t>2025-11-17</a:t>
            </a:fld>
            <a:endParaRPr lang="fr-CA"/>
          </a:p>
        </p:txBody>
      </p:sp>
      <p:sp>
        <p:nvSpPr>
          <p:cNvPr id="4" name="Espace réservé du pied de page 3">
            <a:extLst>
              <a:ext uri="{FF2B5EF4-FFF2-40B4-BE49-F238E27FC236}">
                <a16:creationId xmlns:a16="http://schemas.microsoft.com/office/drawing/2014/main" id="{363CC4C5-B1B6-C088-E42F-6216A9E2F5B9}"/>
              </a:ext>
            </a:extLst>
          </p:cNvPr>
          <p:cNvSpPr>
            <a:spLocks noGrp="1"/>
          </p:cNvSpPr>
          <p:nvPr>
            <p:ph type="ftr" sz="quarter" idx="2"/>
          </p:nvPr>
        </p:nvSpPr>
        <p:spPr>
          <a:xfrm>
            <a:off x="0" y="16936167"/>
            <a:ext cx="4258892" cy="894635"/>
          </a:xfrm>
          <a:prstGeom prst="rect">
            <a:avLst/>
          </a:prstGeom>
        </p:spPr>
        <p:txBody>
          <a:bodyPr vert="horz" lIns="158040" tIns="79020" rIns="158040" bIns="79020" rtlCol="0" anchor="b"/>
          <a:lstStyle>
            <a:lvl1pPr algn="l">
              <a:defRPr sz="2000"/>
            </a:lvl1pPr>
          </a:lstStyle>
          <a:p>
            <a:endParaRPr lang="fr-CA"/>
          </a:p>
        </p:txBody>
      </p:sp>
      <p:sp>
        <p:nvSpPr>
          <p:cNvPr id="5" name="Espace réservé du numéro de diapositive 4">
            <a:extLst>
              <a:ext uri="{FF2B5EF4-FFF2-40B4-BE49-F238E27FC236}">
                <a16:creationId xmlns:a16="http://schemas.microsoft.com/office/drawing/2014/main" id="{989C2552-DD21-7A93-17CF-9742B4B98D50}"/>
              </a:ext>
            </a:extLst>
          </p:cNvPr>
          <p:cNvSpPr>
            <a:spLocks noGrp="1"/>
          </p:cNvSpPr>
          <p:nvPr>
            <p:ph type="sldNum" sz="quarter" idx="3"/>
          </p:nvPr>
        </p:nvSpPr>
        <p:spPr>
          <a:xfrm>
            <a:off x="5567047" y="16936167"/>
            <a:ext cx="4258892" cy="894635"/>
          </a:xfrm>
          <a:prstGeom prst="rect">
            <a:avLst/>
          </a:prstGeom>
        </p:spPr>
        <p:txBody>
          <a:bodyPr vert="horz" lIns="158040" tIns="79020" rIns="158040" bIns="79020" rtlCol="0" anchor="b"/>
          <a:lstStyle>
            <a:lvl1pPr algn="r">
              <a:defRPr sz="2000"/>
            </a:lvl1pPr>
          </a:lstStyle>
          <a:p>
            <a:fld id="{A486FBAD-8056-4BC1-9E3A-8C60D86794F4}" type="slidenum">
              <a:rPr lang="fr-CA" smtClean="0"/>
              <a:t>‹#›</a:t>
            </a:fld>
            <a:endParaRPr lang="fr-CA"/>
          </a:p>
        </p:txBody>
      </p:sp>
    </p:spTree>
    <p:extLst>
      <p:ext uri="{BB962C8B-B14F-4D97-AF65-F5344CB8AC3E}">
        <p14:creationId xmlns:p14="http://schemas.microsoft.com/office/powerpoint/2010/main" val="20268853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4258892" cy="894637"/>
          </a:xfrm>
          <a:prstGeom prst="rect">
            <a:avLst/>
          </a:prstGeom>
        </p:spPr>
        <p:txBody>
          <a:bodyPr vert="horz" lIns="158040" tIns="79020" rIns="158040" bIns="79020" rtlCol="0"/>
          <a:lstStyle>
            <a:lvl1pPr algn="l">
              <a:defRPr sz="2000"/>
            </a:lvl1pPr>
          </a:lstStyle>
          <a:p>
            <a:endParaRPr lang="fr-CA"/>
          </a:p>
        </p:txBody>
      </p:sp>
      <p:sp>
        <p:nvSpPr>
          <p:cNvPr id="3" name="Espace réservé de la date 2"/>
          <p:cNvSpPr>
            <a:spLocks noGrp="1"/>
          </p:cNvSpPr>
          <p:nvPr>
            <p:ph type="dt" idx="1"/>
          </p:nvPr>
        </p:nvSpPr>
        <p:spPr>
          <a:xfrm>
            <a:off x="5567047" y="1"/>
            <a:ext cx="4258892" cy="894637"/>
          </a:xfrm>
          <a:prstGeom prst="rect">
            <a:avLst/>
          </a:prstGeom>
        </p:spPr>
        <p:txBody>
          <a:bodyPr vert="horz" lIns="158040" tIns="79020" rIns="158040" bIns="79020" rtlCol="0"/>
          <a:lstStyle>
            <a:lvl1pPr algn="r">
              <a:defRPr sz="2000"/>
            </a:lvl1pPr>
          </a:lstStyle>
          <a:p>
            <a:fld id="{134AD363-99EC-4D96-87F5-5F3B7A49F2D6}" type="datetimeFigureOut">
              <a:rPr lang="fr-CA" smtClean="0"/>
              <a:t>2025-11-17</a:t>
            </a:fld>
            <a:endParaRPr lang="fr-CA"/>
          </a:p>
        </p:txBody>
      </p:sp>
      <p:sp>
        <p:nvSpPr>
          <p:cNvPr id="4" name="Espace réservé de l'image des diapositives 3"/>
          <p:cNvSpPr>
            <a:spLocks noGrp="1" noRot="1" noChangeAspect="1"/>
          </p:cNvSpPr>
          <p:nvPr>
            <p:ph type="sldImg" idx="2"/>
          </p:nvPr>
        </p:nvSpPr>
        <p:spPr>
          <a:xfrm>
            <a:off x="-434975" y="2228850"/>
            <a:ext cx="10698163" cy="6018213"/>
          </a:xfrm>
          <a:prstGeom prst="rect">
            <a:avLst/>
          </a:prstGeom>
          <a:noFill/>
          <a:ln w="12700">
            <a:solidFill>
              <a:prstClr val="black"/>
            </a:solidFill>
          </a:ln>
        </p:spPr>
        <p:txBody>
          <a:bodyPr vert="horz" lIns="158040" tIns="79020" rIns="158040" bIns="79020" rtlCol="0" anchor="ctr"/>
          <a:lstStyle/>
          <a:p>
            <a:endParaRPr lang="fr-CA"/>
          </a:p>
        </p:txBody>
      </p:sp>
      <p:sp>
        <p:nvSpPr>
          <p:cNvPr id="5" name="Espace réservé des notes 4"/>
          <p:cNvSpPr>
            <a:spLocks noGrp="1"/>
          </p:cNvSpPr>
          <p:nvPr>
            <p:ph type="body" sz="quarter" idx="3"/>
          </p:nvPr>
        </p:nvSpPr>
        <p:spPr>
          <a:xfrm>
            <a:off x="982822" y="8581071"/>
            <a:ext cx="7862570" cy="7020879"/>
          </a:xfrm>
          <a:prstGeom prst="rect">
            <a:avLst/>
          </a:prstGeom>
        </p:spPr>
        <p:txBody>
          <a:bodyPr vert="horz" lIns="158040" tIns="79020" rIns="158040" bIns="790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16936167"/>
            <a:ext cx="4258892" cy="894635"/>
          </a:xfrm>
          <a:prstGeom prst="rect">
            <a:avLst/>
          </a:prstGeom>
        </p:spPr>
        <p:txBody>
          <a:bodyPr vert="horz" lIns="158040" tIns="79020" rIns="158040" bIns="79020" rtlCol="0" anchor="b"/>
          <a:lstStyle>
            <a:lvl1pPr algn="l">
              <a:defRPr sz="2000"/>
            </a:lvl1pPr>
          </a:lstStyle>
          <a:p>
            <a:endParaRPr lang="fr-CA"/>
          </a:p>
        </p:txBody>
      </p:sp>
      <p:sp>
        <p:nvSpPr>
          <p:cNvPr id="7" name="Espace réservé du numéro de diapositive 6"/>
          <p:cNvSpPr>
            <a:spLocks noGrp="1"/>
          </p:cNvSpPr>
          <p:nvPr>
            <p:ph type="sldNum" sz="quarter" idx="5"/>
          </p:nvPr>
        </p:nvSpPr>
        <p:spPr>
          <a:xfrm>
            <a:off x="5567047" y="16936167"/>
            <a:ext cx="4258892" cy="894635"/>
          </a:xfrm>
          <a:prstGeom prst="rect">
            <a:avLst/>
          </a:prstGeom>
        </p:spPr>
        <p:txBody>
          <a:bodyPr vert="horz" lIns="158040" tIns="79020" rIns="158040" bIns="79020" rtlCol="0" anchor="b"/>
          <a:lstStyle>
            <a:lvl1pPr algn="r">
              <a:defRPr sz="2000"/>
            </a:lvl1pPr>
          </a:lstStyle>
          <a:p>
            <a:fld id="{EFFF883D-5F47-4A25-B68B-F9EF992B33D7}" type="slidenum">
              <a:rPr lang="fr-CA" smtClean="0"/>
              <a:t>‹#›</a:t>
            </a:fld>
            <a:endParaRPr lang="fr-CA"/>
          </a:p>
        </p:txBody>
      </p:sp>
    </p:spTree>
    <p:extLst>
      <p:ext uri="{BB962C8B-B14F-4D97-AF65-F5344CB8AC3E}">
        <p14:creationId xmlns:p14="http://schemas.microsoft.com/office/powerpoint/2010/main" val="4168141407"/>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FF883D-5F47-4A25-B68B-F9EF992B33D7}" type="slidenum">
              <a:rPr lang="fr-CA" smtClean="0"/>
              <a:t>1</a:t>
            </a:fld>
            <a:endParaRPr lang="fr-CA"/>
          </a:p>
        </p:txBody>
      </p:sp>
    </p:spTree>
    <p:extLst>
      <p:ext uri="{BB962C8B-B14F-4D97-AF65-F5344CB8AC3E}">
        <p14:creationId xmlns:p14="http://schemas.microsoft.com/office/powerpoint/2010/main" val="1811947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42336-752C-C71D-50FD-28B841A2B8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F1B3D3-B7EF-459F-AEA0-AD61852090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F37FF2-8CD9-4A10-03E5-F578DFD3D545}"/>
              </a:ext>
            </a:extLst>
          </p:cNvPr>
          <p:cNvSpPr>
            <a:spLocks noGrp="1"/>
          </p:cNvSpPr>
          <p:nvPr>
            <p:ph type="body" idx="1"/>
          </p:nvPr>
        </p:nvSpPr>
        <p:spPr/>
        <p:txBody>
          <a:bodyPr/>
          <a:lstStyle/>
          <a:p>
            <a:endParaRPr lang="fr-CA"/>
          </a:p>
        </p:txBody>
      </p:sp>
      <p:sp>
        <p:nvSpPr>
          <p:cNvPr id="4" name="Slide Number Placeholder 3">
            <a:extLst>
              <a:ext uri="{FF2B5EF4-FFF2-40B4-BE49-F238E27FC236}">
                <a16:creationId xmlns:a16="http://schemas.microsoft.com/office/drawing/2014/main" id="{B7B84556-8B7E-0F49-AFED-76F9FCEB4F2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11CFAB-839D-4F8F-88A2-E9A02FB9EA13}"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77619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6ABAC-97ED-FAE1-1A54-4147BADE94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EC7BC3-D44E-F55B-6FCC-8EC3CF10FA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F7138A-6CA0-38EC-3E01-997FC5D84032}"/>
              </a:ext>
            </a:extLst>
          </p:cNvPr>
          <p:cNvSpPr>
            <a:spLocks noGrp="1"/>
          </p:cNvSpPr>
          <p:nvPr>
            <p:ph type="body" idx="1"/>
          </p:nvPr>
        </p:nvSpPr>
        <p:spPr/>
        <p:txBody>
          <a:bodyPr/>
          <a:lstStyle/>
          <a:p>
            <a:r>
              <a:rPr lang="en-US" dirty="0"/>
              <a:t>Optimization is scientific; there’s a clear goal and there are defined and provable results.</a:t>
            </a:r>
          </a:p>
          <a:p>
            <a:endParaRPr lang="en-US" dirty="0"/>
          </a:p>
          <a:p>
            <a:r>
              <a:rPr lang="en-US" dirty="0"/>
              <a:t>The only thing we can’t guarantee is how much we’ll safe in one go, so this naturally leans towards an iterative workflow: analyze, optimize, confirm results and repeat until we hit our target.</a:t>
            </a:r>
          </a:p>
        </p:txBody>
      </p:sp>
      <p:sp>
        <p:nvSpPr>
          <p:cNvPr id="4" name="Slide Number Placeholder 3">
            <a:extLst>
              <a:ext uri="{FF2B5EF4-FFF2-40B4-BE49-F238E27FC236}">
                <a16:creationId xmlns:a16="http://schemas.microsoft.com/office/drawing/2014/main" id="{E5477931-F454-7CCD-9250-4727B156C044}"/>
              </a:ext>
            </a:extLst>
          </p:cNvPr>
          <p:cNvSpPr>
            <a:spLocks noGrp="1"/>
          </p:cNvSpPr>
          <p:nvPr>
            <p:ph type="sldNum" sz="quarter" idx="5"/>
          </p:nvPr>
        </p:nvSpPr>
        <p:spPr/>
        <p:txBody>
          <a:bodyPr/>
          <a:lstStyle/>
          <a:p>
            <a:fld id="{EFFF883D-5F47-4A25-B68B-F9EF992B33D7}" type="slidenum">
              <a:rPr lang="fr-CA" smtClean="0"/>
              <a:t>11</a:t>
            </a:fld>
            <a:endParaRPr lang="fr-CA"/>
          </a:p>
        </p:txBody>
      </p:sp>
    </p:spTree>
    <p:extLst>
      <p:ext uri="{BB962C8B-B14F-4D97-AF65-F5344CB8AC3E}">
        <p14:creationId xmlns:p14="http://schemas.microsoft.com/office/powerpoint/2010/main" val="1374708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4D1C0-7E51-D159-E7FB-AE6001DD43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BC3B5D-61A1-509F-063A-70801D5C5E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330311-6647-E0D4-F625-68F85EC836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9C710A-F237-6BDF-33AB-397CBA02CF33}"/>
              </a:ext>
            </a:extLst>
          </p:cNvPr>
          <p:cNvSpPr>
            <a:spLocks noGrp="1"/>
          </p:cNvSpPr>
          <p:nvPr>
            <p:ph type="sldNum" sz="quarter" idx="5"/>
          </p:nvPr>
        </p:nvSpPr>
        <p:spPr/>
        <p:txBody>
          <a:bodyPr/>
          <a:lstStyle/>
          <a:p>
            <a:fld id="{EFFF883D-5F47-4A25-B68B-F9EF992B33D7}" type="slidenum">
              <a:rPr lang="fr-CA" smtClean="0"/>
              <a:t>12</a:t>
            </a:fld>
            <a:endParaRPr lang="fr-CA"/>
          </a:p>
        </p:txBody>
      </p:sp>
    </p:spTree>
    <p:extLst>
      <p:ext uri="{BB962C8B-B14F-4D97-AF65-F5344CB8AC3E}">
        <p14:creationId xmlns:p14="http://schemas.microsoft.com/office/powerpoint/2010/main" val="2428503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6182B-7B95-2A9F-F42B-65772BB3D1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2CF82B-E36E-DF15-DE10-49B3EEE32F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7E302F-C13E-F1CF-D9F9-E674F2082E8A}"/>
              </a:ext>
            </a:extLst>
          </p:cNvPr>
          <p:cNvSpPr>
            <a:spLocks noGrp="1"/>
          </p:cNvSpPr>
          <p:nvPr>
            <p:ph type="body" idx="1"/>
          </p:nvPr>
        </p:nvSpPr>
        <p:spPr/>
        <p:txBody>
          <a:bodyPr/>
          <a:lstStyle/>
          <a:p>
            <a:r>
              <a:rPr lang="en-US" dirty="0"/>
              <a:t>What is our profiling suite like?</a:t>
            </a:r>
          </a:p>
          <a:p>
            <a:endParaRPr lang="en-US" dirty="0"/>
          </a:p>
          <a:p>
            <a:r>
              <a:rPr lang="en-US" dirty="0"/>
              <a:t>Divided into 4 steps. Start at the largest overarching level, way downwards.</a:t>
            </a:r>
          </a:p>
          <a:p>
            <a:endParaRPr lang="en-US" dirty="0"/>
          </a:p>
          <a:p>
            <a:r>
              <a:rPr lang="en-US" dirty="0"/>
              <a:t>From the game, to individual levels, to points of interests, to eventual investigation into individual render passes or shaders.</a:t>
            </a:r>
          </a:p>
        </p:txBody>
      </p:sp>
      <p:sp>
        <p:nvSpPr>
          <p:cNvPr id="4" name="Slide Number Placeholder 3">
            <a:extLst>
              <a:ext uri="{FF2B5EF4-FFF2-40B4-BE49-F238E27FC236}">
                <a16:creationId xmlns:a16="http://schemas.microsoft.com/office/drawing/2014/main" id="{818A5199-C12D-D511-1FCD-38B0AF028D7B}"/>
              </a:ext>
            </a:extLst>
          </p:cNvPr>
          <p:cNvSpPr>
            <a:spLocks noGrp="1"/>
          </p:cNvSpPr>
          <p:nvPr>
            <p:ph type="sldNum" sz="quarter" idx="5"/>
          </p:nvPr>
        </p:nvSpPr>
        <p:spPr/>
        <p:txBody>
          <a:bodyPr/>
          <a:lstStyle/>
          <a:p>
            <a:fld id="{EFFF883D-5F47-4A25-B68B-F9EF992B33D7}" type="slidenum">
              <a:rPr lang="fr-CA" smtClean="0"/>
              <a:t>13</a:t>
            </a:fld>
            <a:endParaRPr lang="fr-CA"/>
          </a:p>
        </p:txBody>
      </p:sp>
    </p:spTree>
    <p:extLst>
      <p:ext uri="{BB962C8B-B14F-4D97-AF65-F5344CB8AC3E}">
        <p14:creationId xmlns:p14="http://schemas.microsoft.com/office/powerpoint/2010/main" val="3323228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FD40F-EA87-235F-1140-BF7A82318B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A70AE4-41D6-A8CA-F4A7-B32A6AC25E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4AE291-C790-74FA-D9A0-2405B3CFD347}"/>
              </a:ext>
            </a:extLst>
          </p:cNvPr>
          <p:cNvSpPr>
            <a:spLocks noGrp="1"/>
          </p:cNvSpPr>
          <p:nvPr>
            <p:ph type="body" idx="1"/>
          </p:nvPr>
        </p:nvSpPr>
        <p:spPr/>
        <p:txBody>
          <a:bodyPr/>
          <a:lstStyle/>
          <a:p>
            <a:pPr marL="0" indent="0">
              <a:buFontTx/>
              <a:buNone/>
            </a:pPr>
            <a:r>
              <a:rPr lang="en-US" dirty="0"/>
              <a:t>Scope 1: Game</a:t>
            </a:r>
          </a:p>
          <a:p>
            <a:pPr marL="0" indent="0">
              <a:buFontTx/>
              <a:buNone/>
            </a:pPr>
            <a:endParaRPr lang="en-US" dirty="0"/>
          </a:p>
          <a:p>
            <a:pPr marL="0" indent="0">
              <a:buFontTx/>
              <a:buNone/>
            </a:pPr>
            <a:r>
              <a:rPr lang="en-US" dirty="0"/>
              <a:t>We want to make sure we consistently hit 60fps across the entire game. In theory this means we would we need to test all potential levels… which brings up a bit of a problem:</a:t>
            </a:r>
          </a:p>
          <a:p>
            <a:pPr marL="0" indent="0">
              <a:buFontTx/>
              <a:buNone/>
            </a:pPr>
            <a:r>
              <a:rPr lang="en-US" dirty="0"/>
              <a:t>King of Meat is a dungeon delver with user-generated content, so </a:t>
            </a:r>
            <a:r>
              <a:rPr lang="en-US" dirty="0" err="1"/>
              <a:t>uhhh</a:t>
            </a:r>
            <a:r>
              <a:rPr lang="en-US" dirty="0"/>
              <a:t> *click*</a:t>
            </a:r>
          </a:p>
        </p:txBody>
      </p:sp>
      <p:sp>
        <p:nvSpPr>
          <p:cNvPr id="4" name="Slide Number Placeholder 3">
            <a:extLst>
              <a:ext uri="{FF2B5EF4-FFF2-40B4-BE49-F238E27FC236}">
                <a16:creationId xmlns:a16="http://schemas.microsoft.com/office/drawing/2014/main" id="{7E78290A-C3A2-C234-1699-60F85007B79D}"/>
              </a:ext>
            </a:extLst>
          </p:cNvPr>
          <p:cNvSpPr>
            <a:spLocks noGrp="1"/>
          </p:cNvSpPr>
          <p:nvPr>
            <p:ph type="sldNum" sz="quarter" idx="5"/>
          </p:nvPr>
        </p:nvSpPr>
        <p:spPr/>
        <p:txBody>
          <a:bodyPr/>
          <a:lstStyle/>
          <a:p>
            <a:fld id="{EFFF883D-5F47-4A25-B68B-F9EF992B33D7}" type="slidenum">
              <a:rPr lang="fr-CA" smtClean="0"/>
              <a:t>14</a:t>
            </a:fld>
            <a:endParaRPr lang="fr-CA"/>
          </a:p>
        </p:txBody>
      </p:sp>
    </p:spTree>
    <p:extLst>
      <p:ext uri="{BB962C8B-B14F-4D97-AF65-F5344CB8AC3E}">
        <p14:creationId xmlns:p14="http://schemas.microsoft.com/office/powerpoint/2010/main" val="1604023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38962-679A-DF94-28A3-CE357D7851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2870AC-2B4E-8893-D530-CDA4E52332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294B4A-7F6F-AD8A-D172-651E45B0933D}"/>
              </a:ext>
            </a:extLst>
          </p:cNvPr>
          <p:cNvSpPr>
            <a:spLocks noGrp="1"/>
          </p:cNvSpPr>
          <p:nvPr>
            <p:ph type="body" idx="1"/>
          </p:nvPr>
        </p:nvSpPr>
        <p:spPr/>
        <p:txBody>
          <a:bodyPr/>
          <a:lstStyle/>
          <a:p>
            <a:pPr marL="0" indent="0">
              <a:buFontTx/>
              <a:buNone/>
            </a:pPr>
            <a:r>
              <a:rPr lang="en-US" dirty="0"/>
              <a:t>That’d be infinite levels to test</a:t>
            </a:r>
          </a:p>
          <a:p>
            <a:pPr marL="0" indent="0">
              <a:buFontTx/>
              <a:buNone/>
            </a:pPr>
            <a:endParaRPr lang="en-US" dirty="0"/>
          </a:p>
          <a:p>
            <a:pPr marL="0" indent="0">
              <a:buFontTx/>
              <a:buNone/>
            </a:pPr>
            <a:r>
              <a:rPr lang="en-US" dirty="0"/>
              <a:t>*click*</a:t>
            </a:r>
          </a:p>
        </p:txBody>
      </p:sp>
      <p:sp>
        <p:nvSpPr>
          <p:cNvPr id="4" name="Slide Number Placeholder 3">
            <a:extLst>
              <a:ext uri="{FF2B5EF4-FFF2-40B4-BE49-F238E27FC236}">
                <a16:creationId xmlns:a16="http://schemas.microsoft.com/office/drawing/2014/main" id="{F0E66376-EB76-ECA6-256F-C048DB00DBF1}"/>
              </a:ext>
            </a:extLst>
          </p:cNvPr>
          <p:cNvSpPr>
            <a:spLocks noGrp="1"/>
          </p:cNvSpPr>
          <p:nvPr>
            <p:ph type="sldNum" sz="quarter" idx="5"/>
          </p:nvPr>
        </p:nvSpPr>
        <p:spPr/>
        <p:txBody>
          <a:bodyPr/>
          <a:lstStyle/>
          <a:p>
            <a:fld id="{EFFF883D-5F47-4A25-B68B-F9EF992B33D7}" type="slidenum">
              <a:rPr lang="fr-CA" smtClean="0"/>
              <a:t>15</a:t>
            </a:fld>
            <a:endParaRPr lang="fr-CA"/>
          </a:p>
        </p:txBody>
      </p:sp>
    </p:spTree>
    <p:extLst>
      <p:ext uri="{BB962C8B-B14F-4D97-AF65-F5344CB8AC3E}">
        <p14:creationId xmlns:p14="http://schemas.microsoft.com/office/powerpoint/2010/main" val="4122661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9D630-D2E6-E051-EC84-62DE77157E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B002D2-36CD-D64F-CE8B-D5C35494A1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CA68EC-D43F-3B9A-25B3-3EAA83579025}"/>
              </a:ext>
            </a:extLst>
          </p:cNvPr>
          <p:cNvSpPr>
            <a:spLocks noGrp="1"/>
          </p:cNvSpPr>
          <p:nvPr>
            <p:ph type="body" idx="1"/>
          </p:nvPr>
        </p:nvSpPr>
        <p:spPr/>
        <p:txBody>
          <a:bodyPr/>
          <a:lstStyle/>
          <a:p>
            <a:pPr marL="0" indent="0">
              <a:buFontTx/>
              <a:buNone/>
            </a:pPr>
            <a:r>
              <a:rPr lang="en-US" dirty="0"/>
              <a:t>Fine, we won’t test all levels, only the ones paired with the game’s release…</a:t>
            </a:r>
          </a:p>
          <a:p>
            <a:pPr marL="0" indent="0">
              <a:buFontTx/>
              <a:buNone/>
            </a:pPr>
            <a:endParaRPr lang="en-US" dirty="0"/>
          </a:p>
          <a:p>
            <a:pPr marL="0" indent="0">
              <a:buFontTx/>
              <a:buNone/>
            </a:pPr>
            <a:r>
              <a:rPr lang="en-US" dirty="0"/>
              <a:t>That’s still tons of levels. </a:t>
            </a:r>
          </a:p>
          <a:p>
            <a:pPr marL="0" indent="0">
              <a:buFontTx/>
              <a:buNone/>
            </a:pPr>
            <a:endParaRPr lang="en-US" dirty="0"/>
          </a:p>
          <a:p>
            <a:pPr marL="0" indent="0">
              <a:buFontTx/>
              <a:buNone/>
            </a:pPr>
            <a:r>
              <a:rPr lang="en-US" dirty="0"/>
              <a:t>We work together with our QA to collect simple averages and statistics from levels. *click*</a:t>
            </a:r>
          </a:p>
          <a:p>
            <a:pPr marL="0" indent="0">
              <a:buFontTx/>
              <a:buNone/>
            </a:pPr>
            <a:r>
              <a:rPr lang="en-US" dirty="0"/>
              <a:t>Not a lot of data, but enough to get a basic overview</a:t>
            </a:r>
          </a:p>
          <a:p>
            <a:pPr marL="0" indent="0">
              <a:buFontTx/>
              <a:buNone/>
            </a:pPr>
            <a:endParaRPr lang="en-US" dirty="0"/>
          </a:p>
          <a:p>
            <a:pPr marL="0" indent="0">
              <a:buFontTx/>
              <a:buNone/>
            </a:pPr>
            <a:r>
              <a:rPr lang="en-US" sz="1800" dirty="0"/>
              <a:t>We list those stats in an excel sheet *click*</a:t>
            </a:r>
          </a:p>
          <a:p>
            <a:pPr marL="0" indent="0">
              <a:buFontTx/>
              <a:buNone/>
            </a:pPr>
            <a:r>
              <a:rPr lang="en-US" sz="1800" dirty="0"/>
              <a:t>and select the worst performing levels; either with frame-times regularly exceeding our budget, or with significant spikes</a:t>
            </a:r>
          </a:p>
        </p:txBody>
      </p:sp>
      <p:sp>
        <p:nvSpPr>
          <p:cNvPr id="4" name="Slide Number Placeholder 3">
            <a:extLst>
              <a:ext uri="{FF2B5EF4-FFF2-40B4-BE49-F238E27FC236}">
                <a16:creationId xmlns:a16="http://schemas.microsoft.com/office/drawing/2014/main" id="{F1E2A081-5BEE-0A06-6C93-54D75AA8C84C}"/>
              </a:ext>
            </a:extLst>
          </p:cNvPr>
          <p:cNvSpPr>
            <a:spLocks noGrp="1"/>
          </p:cNvSpPr>
          <p:nvPr>
            <p:ph type="sldNum" sz="quarter" idx="5"/>
          </p:nvPr>
        </p:nvSpPr>
        <p:spPr/>
        <p:txBody>
          <a:bodyPr/>
          <a:lstStyle/>
          <a:p>
            <a:fld id="{EFFF883D-5F47-4A25-B68B-F9EF992B33D7}" type="slidenum">
              <a:rPr lang="fr-CA" smtClean="0"/>
              <a:t>16</a:t>
            </a:fld>
            <a:endParaRPr lang="fr-CA"/>
          </a:p>
        </p:txBody>
      </p:sp>
    </p:spTree>
    <p:extLst>
      <p:ext uri="{BB962C8B-B14F-4D97-AF65-F5344CB8AC3E}">
        <p14:creationId xmlns:p14="http://schemas.microsoft.com/office/powerpoint/2010/main" val="4222652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p>
        </p:txBody>
      </p:sp>
      <p:sp>
        <p:nvSpPr>
          <p:cNvPr id="4" name="Slide Number Placeholder 3"/>
          <p:cNvSpPr>
            <a:spLocks noGrp="1"/>
          </p:cNvSpPr>
          <p:nvPr>
            <p:ph type="sldNum" sz="quarter" idx="5"/>
          </p:nvPr>
        </p:nvSpPr>
        <p:spPr/>
        <p:txBody>
          <a:bodyPr/>
          <a:lstStyle/>
          <a:p>
            <a:fld id="{EFFF883D-5F47-4A25-B68B-F9EF992B33D7}" type="slidenum">
              <a:rPr lang="fr-CA" smtClean="0"/>
              <a:t>17</a:t>
            </a:fld>
            <a:endParaRPr lang="fr-CA"/>
          </a:p>
        </p:txBody>
      </p:sp>
    </p:spTree>
    <p:extLst>
      <p:ext uri="{BB962C8B-B14F-4D97-AF65-F5344CB8AC3E}">
        <p14:creationId xmlns:p14="http://schemas.microsoft.com/office/powerpoint/2010/main" val="3985274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5A639-A05B-0DB8-4BEC-8F490F7ACC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5D2ACA-E5F0-A587-B490-893EB90711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390858-A000-2A08-BC55-0503671D984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We now have points of interest. This is often enough to start diving deeper.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But, if we have too many, we might need to narrow them down: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We match the data with videos of gameplay using the in-game clock.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Our goal here is to select points in the playthrough that have performance issues that we are not aware of, or we think have potential for improving.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So we use the data with the video to skip similar spikes, spikes caused by large particle systems that just need VFX work, or issues that we’re already aware of.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p>
        </p:txBody>
      </p:sp>
      <p:sp>
        <p:nvSpPr>
          <p:cNvPr id="4" name="Slide Number Placeholder 3">
            <a:extLst>
              <a:ext uri="{FF2B5EF4-FFF2-40B4-BE49-F238E27FC236}">
                <a16:creationId xmlns:a16="http://schemas.microsoft.com/office/drawing/2014/main" id="{6EC7F9BD-C666-AD8B-B5A6-C4D85F22411E}"/>
              </a:ext>
            </a:extLst>
          </p:cNvPr>
          <p:cNvSpPr>
            <a:spLocks noGrp="1"/>
          </p:cNvSpPr>
          <p:nvPr>
            <p:ph type="sldNum" sz="quarter" idx="5"/>
          </p:nvPr>
        </p:nvSpPr>
        <p:spPr/>
        <p:txBody>
          <a:bodyPr/>
          <a:lstStyle/>
          <a:p>
            <a:fld id="{EFFF883D-5F47-4A25-B68B-F9EF992B33D7}" type="slidenum">
              <a:rPr lang="fr-CA" smtClean="0"/>
              <a:t>18</a:t>
            </a:fld>
            <a:endParaRPr lang="fr-CA"/>
          </a:p>
        </p:txBody>
      </p:sp>
    </p:spTree>
    <p:extLst>
      <p:ext uri="{BB962C8B-B14F-4D97-AF65-F5344CB8AC3E}">
        <p14:creationId xmlns:p14="http://schemas.microsoft.com/office/powerpoint/2010/main" val="23350588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D6947-AFBD-7ED7-EAF9-CA989D24F6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25DA4C-5181-CC48-760C-F8AFAF3512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C8E61C-0DDD-F624-982D-2270416DA16F}"/>
              </a:ext>
            </a:extLst>
          </p:cNvPr>
          <p:cNvSpPr>
            <a:spLocks noGrp="1"/>
          </p:cNvSpPr>
          <p:nvPr>
            <p:ph type="body" idx="1"/>
          </p:nvPr>
        </p:nvSpPr>
        <p:spPr/>
        <p:txBody>
          <a:bodyPr/>
          <a:lstStyle/>
          <a:p>
            <a:pPr marL="0" indent="0">
              <a:buFontTx/>
              <a:buNone/>
            </a:pPr>
            <a:r>
              <a:rPr lang="en-US" dirty="0"/>
              <a:t>Looking at each individual POI, they all likely have some render pass that isn’t performing well. Usually one stands out, but if there are multiple, they might have a shared cause</a:t>
            </a:r>
          </a:p>
          <a:p>
            <a:pPr marL="0" indent="0">
              <a:buFontTx/>
              <a:buNone/>
            </a:pPr>
            <a:endParaRPr lang="en-US" dirty="0"/>
          </a:p>
          <a:p>
            <a:pPr marL="0" indent="0">
              <a:buFontTx/>
              <a:buNone/>
            </a:pPr>
            <a:r>
              <a:rPr lang="en-US" dirty="0"/>
              <a:t>How do you approach finding out what to optimize?</a:t>
            </a:r>
          </a:p>
          <a:p>
            <a:pPr marL="0" indent="0">
              <a:buFontTx/>
              <a:buNone/>
            </a:pPr>
            <a:endParaRPr lang="en-US" dirty="0"/>
          </a:p>
          <a:p>
            <a:pPr marL="0" marR="0" lvl="0" indent="0" algn="l" defTabSz="1371600" rtl="0" eaLnBrk="1" fontAlgn="auto" latinLnBrk="0" hangingPunct="1">
              <a:lnSpc>
                <a:spcPct val="100000"/>
              </a:lnSpc>
              <a:spcBef>
                <a:spcPts val="0"/>
              </a:spcBef>
              <a:spcAft>
                <a:spcPts val="0"/>
              </a:spcAft>
              <a:buClrTx/>
              <a:buSzTx/>
              <a:buFontTx/>
              <a:buNone/>
              <a:tabLst/>
              <a:defRPr/>
            </a:pPr>
            <a:r>
              <a:rPr lang="en-US" dirty="0"/>
              <a:t>That’s what we’ll talk about next</a:t>
            </a:r>
          </a:p>
          <a:p>
            <a:pPr marL="0" indent="0">
              <a:buFontTx/>
              <a:buNone/>
            </a:pPr>
            <a:endParaRPr lang="en-US" dirty="0"/>
          </a:p>
        </p:txBody>
      </p:sp>
      <p:sp>
        <p:nvSpPr>
          <p:cNvPr id="4" name="Slide Number Placeholder 3">
            <a:extLst>
              <a:ext uri="{FF2B5EF4-FFF2-40B4-BE49-F238E27FC236}">
                <a16:creationId xmlns:a16="http://schemas.microsoft.com/office/drawing/2014/main" id="{E5FBC6C6-F77E-4778-9A23-595C815CEC0B}"/>
              </a:ext>
            </a:extLst>
          </p:cNvPr>
          <p:cNvSpPr>
            <a:spLocks noGrp="1"/>
          </p:cNvSpPr>
          <p:nvPr>
            <p:ph type="sldNum" sz="quarter" idx="5"/>
          </p:nvPr>
        </p:nvSpPr>
        <p:spPr/>
        <p:txBody>
          <a:bodyPr/>
          <a:lstStyle/>
          <a:p>
            <a:fld id="{EFFF883D-5F47-4A25-B68B-F9EF992B33D7}" type="slidenum">
              <a:rPr lang="fr-CA" smtClean="0"/>
              <a:t>19</a:t>
            </a:fld>
            <a:endParaRPr lang="fr-CA"/>
          </a:p>
        </p:txBody>
      </p:sp>
    </p:spTree>
    <p:extLst>
      <p:ext uri="{BB962C8B-B14F-4D97-AF65-F5344CB8AC3E}">
        <p14:creationId xmlns:p14="http://schemas.microsoft.com/office/powerpoint/2010/main" val="1589176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FF883D-5F47-4A25-B68B-F9EF992B33D7}" type="slidenum">
              <a:rPr lang="fr-CA" smtClean="0"/>
              <a:t>2</a:t>
            </a:fld>
            <a:endParaRPr lang="fr-CA"/>
          </a:p>
        </p:txBody>
      </p:sp>
    </p:spTree>
    <p:extLst>
      <p:ext uri="{BB962C8B-B14F-4D97-AF65-F5344CB8AC3E}">
        <p14:creationId xmlns:p14="http://schemas.microsoft.com/office/powerpoint/2010/main" val="469495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540CE-A8D0-60B7-99DD-8010E35772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CD129D-78ED-BB95-6EB3-9EACCEFFDC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98EAD2-4A30-A456-4A8A-E32CF08C95CA}"/>
              </a:ext>
            </a:extLst>
          </p:cNvPr>
          <p:cNvSpPr>
            <a:spLocks noGrp="1"/>
          </p:cNvSpPr>
          <p:nvPr>
            <p:ph type="body" idx="1"/>
          </p:nvPr>
        </p:nvSpPr>
        <p:spPr/>
        <p:txBody>
          <a:bodyPr/>
          <a:lstStyle/>
          <a:p>
            <a:endParaRPr lang="fr-CA"/>
          </a:p>
        </p:txBody>
      </p:sp>
      <p:sp>
        <p:nvSpPr>
          <p:cNvPr id="4" name="Slide Number Placeholder 3">
            <a:extLst>
              <a:ext uri="{FF2B5EF4-FFF2-40B4-BE49-F238E27FC236}">
                <a16:creationId xmlns:a16="http://schemas.microsoft.com/office/drawing/2014/main" id="{B954A700-6436-E6DD-4AB1-EDCFF6EF733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11CFAB-839D-4F8F-88A2-E9A02FB9EA13}"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245119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78F97-092F-1673-46F5-4B116635DF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3F911A-68C5-E7C9-1C24-E426CCDD18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145F14-EF4E-1CFC-4FD1-B8378BD10603}"/>
              </a:ext>
            </a:extLst>
          </p:cNvPr>
          <p:cNvSpPr>
            <a:spLocks noGrp="1"/>
          </p:cNvSpPr>
          <p:nvPr>
            <p:ph type="body" idx="1"/>
          </p:nvPr>
        </p:nvSpPr>
        <p:spPr/>
        <p:txBody>
          <a:bodyPr/>
          <a:lstStyle/>
          <a:p>
            <a:pPr marL="0" indent="0">
              <a:buFontTx/>
              <a:buNone/>
            </a:pPr>
            <a:endParaRPr lang="en-US" dirty="0"/>
          </a:p>
        </p:txBody>
      </p:sp>
      <p:sp>
        <p:nvSpPr>
          <p:cNvPr id="4" name="Slide Number Placeholder 3">
            <a:extLst>
              <a:ext uri="{FF2B5EF4-FFF2-40B4-BE49-F238E27FC236}">
                <a16:creationId xmlns:a16="http://schemas.microsoft.com/office/drawing/2014/main" id="{610FB467-3101-8234-C64A-0525CFB95E72}"/>
              </a:ext>
            </a:extLst>
          </p:cNvPr>
          <p:cNvSpPr>
            <a:spLocks noGrp="1"/>
          </p:cNvSpPr>
          <p:nvPr>
            <p:ph type="sldNum" sz="quarter" idx="5"/>
          </p:nvPr>
        </p:nvSpPr>
        <p:spPr/>
        <p:txBody>
          <a:bodyPr/>
          <a:lstStyle/>
          <a:p>
            <a:fld id="{EFFF883D-5F47-4A25-B68B-F9EF992B33D7}" type="slidenum">
              <a:rPr lang="fr-CA" smtClean="0"/>
              <a:t>21</a:t>
            </a:fld>
            <a:endParaRPr lang="fr-CA"/>
          </a:p>
        </p:txBody>
      </p:sp>
    </p:spTree>
    <p:extLst>
      <p:ext uri="{BB962C8B-B14F-4D97-AF65-F5344CB8AC3E}">
        <p14:creationId xmlns:p14="http://schemas.microsoft.com/office/powerpoint/2010/main" val="258989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CF543-F675-EB46-935F-0998FB5809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784938-79C2-D865-7B2F-4BC840AD5A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C94055-9E54-6731-8ECF-94E4FAD0C39B}"/>
              </a:ext>
            </a:extLst>
          </p:cNvPr>
          <p:cNvSpPr>
            <a:spLocks noGrp="1"/>
          </p:cNvSpPr>
          <p:nvPr>
            <p:ph type="body" idx="1"/>
          </p:nvPr>
        </p:nvSpPr>
        <p:spPr/>
        <p:txBody>
          <a:bodyPr/>
          <a:lstStyle/>
          <a:p>
            <a:pPr marL="0" indent="0">
              <a:buFontTx/>
              <a:buNone/>
            </a:pPr>
            <a:r>
              <a:rPr lang="en-US" dirty="0"/>
              <a:t>The rasterization pipeline deals with large quantities of work.</a:t>
            </a:r>
          </a:p>
          <a:p>
            <a:pPr marL="0" indent="0">
              <a:buFontTx/>
              <a:buNone/>
            </a:pPr>
            <a:endParaRPr lang="en-US" dirty="0"/>
          </a:p>
          <a:p>
            <a:pPr marL="0" indent="0">
              <a:buFontTx/>
              <a:buNone/>
            </a:pPr>
            <a:r>
              <a:rPr lang="en-US" dirty="0"/>
              <a:t>A single draw call starts thousands of workloads of vertex shaders, which then get followed by even more fragment shaders which then also iterate over dozens of lights. </a:t>
            </a:r>
          </a:p>
          <a:p>
            <a:pPr marL="0" indent="0">
              <a:buFontTx/>
              <a:buNone/>
            </a:pPr>
            <a:endParaRPr lang="en-US" dirty="0"/>
          </a:p>
          <a:p>
            <a:pPr marL="0" indent="0">
              <a:buFontTx/>
              <a:buNone/>
            </a:pPr>
            <a:r>
              <a:rPr lang="en-US" dirty="0"/>
              <a:t>In searching for optimizations, we usually take a top-down approach, attempting to reduce work as early as possible, since it can result in the most significant cuts.</a:t>
            </a:r>
          </a:p>
          <a:p>
            <a:pPr marL="0" indent="0">
              <a:buFontTx/>
              <a:buNone/>
            </a:pPr>
            <a:endParaRPr lang="en-US" i="0" dirty="0"/>
          </a:p>
          <a:p>
            <a:pPr marL="0" indent="0">
              <a:buFontTx/>
              <a:buNone/>
            </a:pPr>
            <a:r>
              <a:rPr lang="en-US" i="0" dirty="0"/>
              <a:t>What kind of things can you reduce? *click*</a:t>
            </a:r>
          </a:p>
          <a:p>
            <a:pPr marL="0" indent="0">
              <a:buFontTx/>
              <a:buNone/>
            </a:pPr>
            <a:endParaRPr lang="en-US" dirty="0"/>
          </a:p>
        </p:txBody>
      </p:sp>
      <p:sp>
        <p:nvSpPr>
          <p:cNvPr id="4" name="Slide Number Placeholder 3">
            <a:extLst>
              <a:ext uri="{FF2B5EF4-FFF2-40B4-BE49-F238E27FC236}">
                <a16:creationId xmlns:a16="http://schemas.microsoft.com/office/drawing/2014/main" id="{F20422F0-AFEC-B5BE-71F8-D60DB3ADA4FE}"/>
              </a:ext>
            </a:extLst>
          </p:cNvPr>
          <p:cNvSpPr>
            <a:spLocks noGrp="1"/>
          </p:cNvSpPr>
          <p:nvPr>
            <p:ph type="sldNum" sz="quarter" idx="5"/>
          </p:nvPr>
        </p:nvSpPr>
        <p:spPr/>
        <p:txBody>
          <a:bodyPr/>
          <a:lstStyle/>
          <a:p>
            <a:fld id="{EFFF883D-5F47-4A25-B68B-F9EF992B33D7}" type="slidenum">
              <a:rPr lang="fr-CA" smtClean="0"/>
              <a:t>22</a:t>
            </a:fld>
            <a:endParaRPr lang="fr-CA"/>
          </a:p>
        </p:txBody>
      </p:sp>
    </p:spTree>
    <p:extLst>
      <p:ext uri="{BB962C8B-B14F-4D97-AF65-F5344CB8AC3E}">
        <p14:creationId xmlns:p14="http://schemas.microsoft.com/office/powerpoint/2010/main" val="236752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3D8E5-4283-D7AE-F6D0-F2603608AF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F9122E-C96B-55B0-111D-B3A6FD12FC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C8AA57-B41D-221E-31D1-B0676F11A7B1}"/>
              </a:ext>
            </a:extLst>
          </p:cNvPr>
          <p:cNvSpPr>
            <a:spLocks noGrp="1"/>
          </p:cNvSpPr>
          <p:nvPr>
            <p:ph type="body" idx="1"/>
          </p:nvPr>
        </p:nvSpPr>
        <p:spPr/>
        <p:txBody>
          <a:bodyPr/>
          <a:lstStyle/>
          <a:p>
            <a:pPr marL="0" indent="0">
              <a:buFontTx/>
              <a:buNone/>
            </a:pPr>
            <a:r>
              <a:rPr lang="en-US" i="0" dirty="0"/>
              <a:t>You can reduce the # of draw calls</a:t>
            </a:r>
          </a:p>
          <a:p>
            <a:pPr marL="0" indent="0">
              <a:buFontTx/>
              <a:buNone/>
            </a:pPr>
            <a:r>
              <a:rPr lang="en-US" i="0" dirty="0"/>
              <a:t>For example,</a:t>
            </a:r>
          </a:p>
          <a:p>
            <a:pPr marL="285750" lvl="0" indent="-285750">
              <a:buFontTx/>
              <a:buChar char="-"/>
            </a:pPr>
            <a:r>
              <a:rPr lang="en-US" i="0" dirty="0"/>
              <a:t>*click* By frustum culling to determine if a mesh is in view</a:t>
            </a:r>
          </a:p>
          <a:p>
            <a:pPr marL="285750" lvl="0" indent="-285750">
              <a:buFontTx/>
              <a:buChar char="-"/>
            </a:pPr>
            <a:r>
              <a:rPr lang="en-US" i="0" dirty="0"/>
              <a:t>*click* And by occlusion culling to determine if a mesh is visible</a:t>
            </a:r>
          </a:p>
          <a:p>
            <a:pPr marL="285750" lvl="0" indent="-285750">
              <a:buFontTx/>
              <a:buChar char="-"/>
            </a:pPr>
            <a:r>
              <a:rPr lang="en-US" i="0" dirty="0"/>
              <a:t>*click* You can also perform distance culling for small meshes that are far away</a:t>
            </a:r>
            <a:endParaRPr lang="en-US" dirty="0"/>
          </a:p>
        </p:txBody>
      </p:sp>
      <p:sp>
        <p:nvSpPr>
          <p:cNvPr id="4" name="Slide Number Placeholder 3">
            <a:extLst>
              <a:ext uri="{FF2B5EF4-FFF2-40B4-BE49-F238E27FC236}">
                <a16:creationId xmlns:a16="http://schemas.microsoft.com/office/drawing/2014/main" id="{7A06DEC6-B855-F9E8-5798-06A7E6CA6DB3}"/>
              </a:ext>
            </a:extLst>
          </p:cNvPr>
          <p:cNvSpPr>
            <a:spLocks noGrp="1"/>
          </p:cNvSpPr>
          <p:nvPr>
            <p:ph type="sldNum" sz="quarter" idx="5"/>
          </p:nvPr>
        </p:nvSpPr>
        <p:spPr/>
        <p:txBody>
          <a:bodyPr/>
          <a:lstStyle/>
          <a:p>
            <a:fld id="{EFFF883D-5F47-4A25-B68B-F9EF992B33D7}" type="slidenum">
              <a:rPr lang="fr-CA" smtClean="0"/>
              <a:t>23</a:t>
            </a:fld>
            <a:endParaRPr lang="fr-CA"/>
          </a:p>
        </p:txBody>
      </p:sp>
    </p:spTree>
    <p:extLst>
      <p:ext uri="{BB962C8B-B14F-4D97-AF65-F5344CB8AC3E}">
        <p14:creationId xmlns:p14="http://schemas.microsoft.com/office/powerpoint/2010/main" val="39580451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C0200-3C96-7D6D-6B0B-FC68E1BC38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6B26D0-1DC5-320F-43A5-C2FFCE10CC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803252-60A2-76AC-2923-4508F5F47582}"/>
              </a:ext>
            </a:extLst>
          </p:cNvPr>
          <p:cNvSpPr>
            <a:spLocks noGrp="1"/>
          </p:cNvSpPr>
          <p:nvPr>
            <p:ph type="body" idx="1"/>
          </p:nvPr>
        </p:nvSpPr>
        <p:spPr/>
        <p:txBody>
          <a:bodyPr/>
          <a:lstStyle/>
          <a:p>
            <a:pPr marL="0" indent="0">
              <a:buFontTx/>
              <a:buNone/>
            </a:pPr>
            <a:r>
              <a:rPr lang="en-US" dirty="0"/>
              <a:t>*click* You can reduce the # of vertices, which is often a combined effort between the engine and art team; </a:t>
            </a:r>
          </a:p>
          <a:p>
            <a:pPr marL="285750" lvl="0" indent="-285750">
              <a:buFontTx/>
              <a:buChar char="-"/>
            </a:pPr>
            <a:r>
              <a:rPr lang="en-US" dirty="0"/>
              <a:t>Your artists can optimize assets *click*</a:t>
            </a:r>
          </a:p>
          <a:p>
            <a:pPr marL="285750" lvl="0" indent="-285750">
              <a:buFontTx/>
              <a:buChar char="-"/>
            </a:pPr>
            <a:r>
              <a:rPr lang="en-US" dirty="0"/>
              <a:t>And create LODs *click* (which you then have to implement) </a:t>
            </a:r>
          </a:p>
          <a:p>
            <a:pPr marL="285750" lvl="0" indent="-285750">
              <a:buFontTx/>
              <a:buChar char="-"/>
            </a:pPr>
            <a:r>
              <a:rPr lang="en-US" dirty="0"/>
              <a:t>From your end you can implement things like mesh clusters *click*</a:t>
            </a:r>
          </a:p>
          <a:p>
            <a:pPr marL="285750" lvl="0" indent="-285750">
              <a:buFontTx/>
              <a:buChar char="-"/>
            </a:pPr>
            <a:r>
              <a:rPr lang="en-US" dirty="0"/>
              <a:t>And perform triangle culling *click* for extra high density meshes</a:t>
            </a:r>
          </a:p>
          <a:p>
            <a:pPr marL="285750" lvl="0" indent="-285750">
              <a:buFontTx/>
              <a:buChar char="-"/>
            </a:pPr>
            <a:r>
              <a:rPr lang="en-US" dirty="0"/>
              <a:t>But those last two are only worth it if your goal is high vertex density; if you’re targeting lower end platforms, lowering your vert count through artist help might be your only path.</a:t>
            </a:r>
          </a:p>
        </p:txBody>
      </p:sp>
      <p:sp>
        <p:nvSpPr>
          <p:cNvPr id="4" name="Slide Number Placeholder 3">
            <a:extLst>
              <a:ext uri="{FF2B5EF4-FFF2-40B4-BE49-F238E27FC236}">
                <a16:creationId xmlns:a16="http://schemas.microsoft.com/office/drawing/2014/main" id="{EA69177C-9748-F0BA-CC1C-2C18EA641EE7}"/>
              </a:ext>
            </a:extLst>
          </p:cNvPr>
          <p:cNvSpPr>
            <a:spLocks noGrp="1"/>
          </p:cNvSpPr>
          <p:nvPr>
            <p:ph type="sldNum" sz="quarter" idx="5"/>
          </p:nvPr>
        </p:nvSpPr>
        <p:spPr/>
        <p:txBody>
          <a:bodyPr/>
          <a:lstStyle/>
          <a:p>
            <a:fld id="{EFFF883D-5F47-4A25-B68B-F9EF992B33D7}" type="slidenum">
              <a:rPr lang="fr-CA" smtClean="0"/>
              <a:t>24</a:t>
            </a:fld>
            <a:endParaRPr lang="fr-CA"/>
          </a:p>
        </p:txBody>
      </p:sp>
    </p:spTree>
    <p:extLst>
      <p:ext uri="{BB962C8B-B14F-4D97-AF65-F5344CB8AC3E}">
        <p14:creationId xmlns:p14="http://schemas.microsoft.com/office/powerpoint/2010/main" val="13586809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DC9C1-64F1-D8EC-0450-E09CD5148B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B025B5-7A73-BE8E-4F14-D566E4FD51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AE9E77-2B20-CB4A-C570-C14F301AB0BC}"/>
              </a:ext>
            </a:extLst>
          </p:cNvPr>
          <p:cNvSpPr>
            <a:spLocks noGrp="1"/>
          </p:cNvSpPr>
          <p:nvPr>
            <p:ph type="body" idx="1"/>
          </p:nvPr>
        </p:nvSpPr>
        <p:spPr/>
        <p:txBody>
          <a:bodyPr/>
          <a:lstStyle/>
          <a:p>
            <a:pPr marL="0" lvl="0" indent="0">
              <a:buFontTx/>
              <a:buNone/>
            </a:pPr>
            <a:r>
              <a:rPr lang="en-US" dirty="0"/>
              <a:t>Or you can reduce the # of pixels</a:t>
            </a:r>
          </a:p>
          <a:p>
            <a:pPr marL="0" lvl="0" indent="0">
              <a:buFontTx/>
              <a:buNone/>
            </a:pPr>
            <a:r>
              <a:rPr lang="en-US" dirty="0"/>
              <a:t>- A common approach to this is upscaling like DLSS or FSR to reduce your render res, but that comes at a quality cost, which is something that you might not always be willing to sacrifice. For modern GPUs you can use Variable Rate Shading to squeeze out performance with lower visual losses.</a:t>
            </a:r>
          </a:p>
        </p:txBody>
      </p:sp>
      <p:sp>
        <p:nvSpPr>
          <p:cNvPr id="4" name="Slide Number Placeholder 3">
            <a:extLst>
              <a:ext uri="{FF2B5EF4-FFF2-40B4-BE49-F238E27FC236}">
                <a16:creationId xmlns:a16="http://schemas.microsoft.com/office/drawing/2014/main" id="{C8321FF5-F5B2-60B5-BBFE-986069AF713E}"/>
              </a:ext>
            </a:extLst>
          </p:cNvPr>
          <p:cNvSpPr>
            <a:spLocks noGrp="1"/>
          </p:cNvSpPr>
          <p:nvPr>
            <p:ph type="sldNum" sz="quarter" idx="5"/>
          </p:nvPr>
        </p:nvSpPr>
        <p:spPr/>
        <p:txBody>
          <a:bodyPr/>
          <a:lstStyle/>
          <a:p>
            <a:fld id="{EFFF883D-5F47-4A25-B68B-F9EF992B33D7}" type="slidenum">
              <a:rPr lang="fr-CA" smtClean="0"/>
              <a:t>25</a:t>
            </a:fld>
            <a:endParaRPr lang="fr-CA"/>
          </a:p>
        </p:txBody>
      </p:sp>
    </p:spTree>
    <p:extLst>
      <p:ext uri="{BB962C8B-B14F-4D97-AF65-F5344CB8AC3E}">
        <p14:creationId xmlns:p14="http://schemas.microsoft.com/office/powerpoint/2010/main" val="22151045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0B7B8-F309-598D-A5FD-88898DE84E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B85C61-710E-12A2-F64E-4976603774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9D1AC4-2280-2532-F210-0B1FCE1C8A57}"/>
              </a:ext>
            </a:extLst>
          </p:cNvPr>
          <p:cNvSpPr>
            <a:spLocks noGrp="1"/>
          </p:cNvSpPr>
          <p:nvPr>
            <p:ph type="body" idx="1"/>
          </p:nvPr>
        </p:nvSpPr>
        <p:spPr/>
        <p:txBody>
          <a:bodyPr/>
          <a:lstStyle/>
          <a:p>
            <a:pPr marL="0" lvl="0" indent="0">
              <a:buFontTx/>
              <a:buNone/>
            </a:pPr>
            <a:r>
              <a:rPr lang="en-US" dirty="0"/>
              <a:t>Inside the pixel shader, even more work may be spawned; iterations over point lights, spot lights, decals</a:t>
            </a:r>
          </a:p>
          <a:p>
            <a:pPr marL="0" lvl="0" indent="0">
              <a:buFontTx/>
              <a:buNone/>
            </a:pPr>
            <a:endParaRPr lang="en-US" dirty="0"/>
          </a:p>
          <a:p>
            <a:pPr marL="0" lvl="0" indent="0">
              <a:buFontTx/>
              <a:buNone/>
            </a:pPr>
            <a:r>
              <a:rPr lang="en-US" dirty="0"/>
              <a:t>There are a lot of technologies available online to reduce this. For King of Meat we use clustered rendering (tiles) clamped by a per-tile z range, which proved enough for our use case given shorter sight-lines </a:t>
            </a:r>
            <a:r>
              <a:rPr lang="en-US" dirty="0">
                <a:sym typeface="Wingdings" panose="05000000000000000000" pitchFamily="2" charset="2"/>
              </a:rPr>
              <a:t></a:t>
            </a:r>
            <a:endParaRPr lang="en-US" dirty="0"/>
          </a:p>
        </p:txBody>
      </p:sp>
      <p:sp>
        <p:nvSpPr>
          <p:cNvPr id="4" name="Slide Number Placeholder 3">
            <a:extLst>
              <a:ext uri="{FF2B5EF4-FFF2-40B4-BE49-F238E27FC236}">
                <a16:creationId xmlns:a16="http://schemas.microsoft.com/office/drawing/2014/main" id="{12B55C0B-307A-51D2-540B-1C9173B0DBCE}"/>
              </a:ext>
            </a:extLst>
          </p:cNvPr>
          <p:cNvSpPr>
            <a:spLocks noGrp="1"/>
          </p:cNvSpPr>
          <p:nvPr>
            <p:ph type="sldNum" sz="quarter" idx="5"/>
          </p:nvPr>
        </p:nvSpPr>
        <p:spPr/>
        <p:txBody>
          <a:bodyPr/>
          <a:lstStyle/>
          <a:p>
            <a:fld id="{EFFF883D-5F47-4A25-B68B-F9EF992B33D7}" type="slidenum">
              <a:rPr lang="fr-CA" smtClean="0"/>
              <a:t>26</a:t>
            </a:fld>
            <a:endParaRPr lang="fr-CA"/>
          </a:p>
        </p:txBody>
      </p:sp>
    </p:spTree>
    <p:extLst>
      <p:ext uri="{BB962C8B-B14F-4D97-AF65-F5344CB8AC3E}">
        <p14:creationId xmlns:p14="http://schemas.microsoft.com/office/powerpoint/2010/main" val="33111114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139E4-A9DA-310C-558E-E8C22DF18F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91DDC6-2FCE-B559-CBB7-7B7739A681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82717D-0599-9834-BD3D-813A337979E5}"/>
              </a:ext>
            </a:extLst>
          </p:cNvPr>
          <p:cNvSpPr>
            <a:spLocks noGrp="1"/>
          </p:cNvSpPr>
          <p:nvPr>
            <p:ph type="body" idx="1"/>
          </p:nvPr>
        </p:nvSpPr>
        <p:spPr/>
        <p:txBody>
          <a:bodyPr/>
          <a:lstStyle/>
          <a:p>
            <a:pPr marL="0" indent="0">
              <a:buFontTx/>
              <a:buNone/>
            </a:pPr>
            <a:r>
              <a:rPr lang="en-US" dirty="0"/>
              <a:t>I’m not saying implement all these techniques; I’m saying, look at your pipeline, look at what things are fundamentally spawning work, and consider how much of that work contributes to the screen the player gets to see.</a:t>
            </a:r>
          </a:p>
        </p:txBody>
      </p:sp>
      <p:sp>
        <p:nvSpPr>
          <p:cNvPr id="4" name="Slide Number Placeholder 3">
            <a:extLst>
              <a:ext uri="{FF2B5EF4-FFF2-40B4-BE49-F238E27FC236}">
                <a16:creationId xmlns:a16="http://schemas.microsoft.com/office/drawing/2014/main" id="{19ACE9B6-5C2C-3139-A26D-FDD9DF93C828}"/>
              </a:ext>
            </a:extLst>
          </p:cNvPr>
          <p:cNvSpPr>
            <a:spLocks noGrp="1"/>
          </p:cNvSpPr>
          <p:nvPr>
            <p:ph type="sldNum" sz="quarter" idx="5"/>
          </p:nvPr>
        </p:nvSpPr>
        <p:spPr/>
        <p:txBody>
          <a:bodyPr/>
          <a:lstStyle/>
          <a:p>
            <a:fld id="{EFFF883D-5F47-4A25-B68B-F9EF992B33D7}" type="slidenum">
              <a:rPr lang="fr-CA" smtClean="0"/>
              <a:t>27</a:t>
            </a:fld>
            <a:endParaRPr lang="fr-CA"/>
          </a:p>
        </p:txBody>
      </p:sp>
    </p:spTree>
    <p:extLst>
      <p:ext uri="{BB962C8B-B14F-4D97-AF65-F5344CB8AC3E}">
        <p14:creationId xmlns:p14="http://schemas.microsoft.com/office/powerpoint/2010/main" val="304011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44F2D-011A-062C-2F91-51C8B8BC27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40B9BB-A357-EB77-8F73-FBC44B01D8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098527-ABBE-B27F-5B4A-EF3528C9F13B}"/>
              </a:ext>
            </a:extLst>
          </p:cNvPr>
          <p:cNvSpPr>
            <a:spLocks noGrp="1"/>
          </p:cNvSpPr>
          <p:nvPr>
            <p:ph type="body" idx="1"/>
          </p:nvPr>
        </p:nvSpPr>
        <p:spPr/>
        <p:txBody>
          <a:bodyPr/>
          <a:lstStyle/>
          <a:p>
            <a:pPr marL="0" indent="0">
              <a:buFontTx/>
              <a:buNone/>
            </a:pPr>
            <a:r>
              <a:rPr lang="en-US" dirty="0"/>
              <a:t>We identified that the main render pass was slow and needed work.</a:t>
            </a:r>
          </a:p>
          <a:p>
            <a:pPr marL="285750" marR="0" lvl="0" indent="-285750" algn="l" defTabSz="1371600" rtl="0" eaLnBrk="1" fontAlgn="auto" latinLnBrk="0" hangingPunct="1">
              <a:lnSpc>
                <a:spcPct val="100000"/>
              </a:lnSpc>
              <a:spcBef>
                <a:spcPts val="0"/>
              </a:spcBef>
              <a:spcAft>
                <a:spcPts val="0"/>
              </a:spcAft>
              <a:buClrTx/>
              <a:buSzTx/>
              <a:buFontTx/>
              <a:buChar char="-"/>
              <a:tabLst/>
              <a:defRPr/>
            </a:pPr>
            <a:r>
              <a:rPr lang="en-US" dirty="0"/>
              <a:t>This pass performs a lot of lighting calculations and should be heavily pixel-shader bottlenecked. </a:t>
            </a:r>
          </a:p>
          <a:p>
            <a:pPr marL="285750" marR="0" lvl="0" indent="-285750" algn="l" defTabSz="1371600" rtl="0" eaLnBrk="1" fontAlgn="auto" latinLnBrk="0" hangingPunct="1">
              <a:lnSpc>
                <a:spcPct val="100000"/>
              </a:lnSpc>
              <a:spcBef>
                <a:spcPts val="0"/>
              </a:spcBef>
              <a:spcAft>
                <a:spcPts val="0"/>
              </a:spcAft>
              <a:buClrTx/>
              <a:buSzTx/>
              <a:buFontTx/>
              <a:buChar char="-"/>
              <a:tabLst/>
              <a:defRPr/>
            </a:pPr>
            <a:r>
              <a:rPr lang="en-US" dirty="0"/>
              <a:t>But the pixel shader occupancy is low</a:t>
            </a:r>
          </a:p>
          <a:p>
            <a:pPr marL="285750" marR="0" lvl="0" indent="-285750" algn="l" defTabSz="1371600" rtl="0" eaLnBrk="1" fontAlgn="auto" latinLnBrk="0" hangingPunct="1">
              <a:lnSpc>
                <a:spcPct val="100000"/>
              </a:lnSpc>
              <a:spcBef>
                <a:spcPts val="0"/>
              </a:spcBef>
              <a:spcAft>
                <a:spcPts val="0"/>
              </a:spcAft>
              <a:buClrTx/>
              <a:buSzTx/>
              <a:buFontTx/>
              <a:buChar char="-"/>
              <a:tabLst/>
              <a:defRPr/>
            </a:pPr>
            <a:r>
              <a:rPr lang="en-US" dirty="0"/>
              <a:t>Look at the vertex shader… its occupancy is also low. We would normally expect this in the main pass given the pixel shader work, but in this case something must be bottlenecking even earlier</a:t>
            </a:r>
          </a:p>
          <a:p>
            <a:pPr marL="285750" marR="0" lvl="0" indent="-285750" algn="l" defTabSz="1371600" rtl="0" eaLnBrk="1" fontAlgn="auto" latinLnBrk="0" hangingPunct="1">
              <a:lnSpc>
                <a:spcPct val="100000"/>
              </a:lnSpc>
              <a:spcBef>
                <a:spcPts val="0"/>
              </a:spcBef>
              <a:spcAft>
                <a:spcPts val="0"/>
              </a:spcAft>
              <a:buClrTx/>
              <a:buSzTx/>
              <a:buFontTx/>
              <a:buChar char="-"/>
              <a:tabLst/>
              <a:defRPr/>
            </a:pPr>
            <a:r>
              <a:rPr lang="en-US" dirty="0"/>
              <a:t>Vertex shaders rely on data being pulled in from the vertex attribute fetch; this is where the bottleneck lies</a:t>
            </a:r>
          </a:p>
        </p:txBody>
      </p:sp>
      <p:sp>
        <p:nvSpPr>
          <p:cNvPr id="4" name="Slide Number Placeholder 3">
            <a:extLst>
              <a:ext uri="{FF2B5EF4-FFF2-40B4-BE49-F238E27FC236}">
                <a16:creationId xmlns:a16="http://schemas.microsoft.com/office/drawing/2014/main" id="{636137AD-0E8B-E867-A969-1C8EBEA54B99}"/>
              </a:ext>
            </a:extLst>
          </p:cNvPr>
          <p:cNvSpPr>
            <a:spLocks noGrp="1"/>
          </p:cNvSpPr>
          <p:nvPr>
            <p:ph type="sldNum" sz="quarter" idx="5"/>
          </p:nvPr>
        </p:nvSpPr>
        <p:spPr/>
        <p:txBody>
          <a:bodyPr/>
          <a:lstStyle/>
          <a:p>
            <a:fld id="{EFFF883D-5F47-4A25-B68B-F9EF992B33D7}" type="slidenum">
              <a:rPr lang="fr-CA" smtClean="0"/>
              <a:t>28</a:t>
            </a:fld>
            <a:endParaRPr lang="fr-CA"/>
          </a:p>
        </p:txBody>
      </p:sp>
    </p:spTree>
    <p:extLst>
      <p:ext uri="{BB962C8B-B14F-4D97-AF65-F5344CB8AC3E}">
        <p14:creationId xmlns:p14="http://schemas.microsoft.com/office/powerpoint/2010/main" val="22535134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347EC-E884-99FA-9151-2FA514A532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B32EDD-9B5A-89E8-D899-F79298B778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4B51B2-83DF-EC21-2FE0-B6279BCEBBC7}"/>
              </a:ext>
            </a:extLst>
          </p:cNvPr>
          <p:cNvSpPr>
            <a:spLocks noGrp="1"/>
          </p:cNvSpPr>
          <p:nvPr>
            <p:ph type="body" idx="1"/>
          </p:nvPr>
        </p:nvSpPr>
        <p:spPr/>
        <p:txBody>
          <a:bodyPr/>
          <a:lstStyle/>
          <a:p>
            <a:pPr marL="0" indent="0">
              <a:buFontTx/>
              <a:buNone/>
            </a:pPr>
            <a:r>
              <a:rPr lang="en-US" dirty="0"/>
              <a:t>So, we’ll do everything in our power to optimize this:</a:t>
            </a:r>
          </a:p>
          <a:p>
            <a:pPr marL="285750" indent="-285750">
              <a:buFontTx/>
              <a:buChar char="-"/>
            </a:pPr>
            <a:r>
              <a:rPr lang="en-US" dirty="0"/>
              <a:t>Modify shaders to reduce which attributes get read</a:t>
            </a:r>
          </a:p>
          <a:p>
            <a:pPr marL="285750" indent="-285750">
              <a:buFontTx/>
              <a:buChar char="-"/>
            </a:pPr>
            <a:r>
              <a:rPr lang="en-US" dirty="0"/>
              <a:t>Create separate vertex attribute streams</a:t>
            </a:r>
          </a:p>
          <a:p>
            <a:pPr marL="285750" marR="0" lvl="0" indent="-285750" algn="l" defTabSz="1371600" rtl="0" eaLnBrk="1" fontAlgn="auto" latinLnBrk="0" hangingPunct="1">
              <a:lnSpc>
                <a:spcPct val="100000"/>
              </a:lnSpc>
              <a:spcBef>
                <a:spcPts val="0"/>
              </a:spcBef>
              <a:spcAft>
                <a:spcPts val="0"/>
              </a:spcAft>
              <a:buClrTx/>
              <a:buSzTx/>
              <a:buFontTx/>
              <a:buChar char="-"/>
              <a:tabLst/>
              <a:defRPr/>
            </a:pPr>
            <a:r>
              <a:rPr lang="en-US" dirty="0"/>
              <a:t>Compress vertex attributes (combine attributes, octahedral mapping)</a:t>
            </a:r>
          </a:p>
        </p:txBody>
      </p:sp>
      <p:sp>
        <p:nvSpPr>
          <p:cNvPr id="4" name="Slide Number Placeholder 3">
            <a:extLst>
              <a:ext uri="{FF2B5EF4-FFF2-40B4-BE49-F238E27FC236}">
                <a16:creationId xmlns:a16="http://schemas.microsoft.com/office/drawing/2014/main" id="{478A0B24-2D02-03AB-6978-A86B42CC5444}"/>
              </a:ext>
            </a:extLst>
          </p:cNvPr>
          <p:cNvSpPr>
            <a:spLocks noGrp="1"/>
          </p:cNvSpPr>
          <p:nvPr>
            <p:ph type="sldNum" sz="quarter" idx="5"/>
          </p:nvPr>
        </p:nvSpPr>
        <p:spPr/>
        <p:txBody>
          <a:bodyPr/>
          <a:lstStyle/>
          <a:p>
            <a:fld id="{EFFF883D-5F47-4A25-B68B-F9EF992B33D7}" type="slidenum">
              <a:rPr lang="fr-CA" smtClean="0"/>
              <a:t>29</a:t>
            </a:fld>
            <a:endParaRPr lang="fr-CA"/>
          </a:p>
        </p:txBody>
      </p:sp>
    </p:spTree>
    <p:extLst>
      <p:ext uri="{BB962C8B-B14F-4D97-AF65-F5344CB8AC3E}">
        <p14:creationId xmlns:p14="http://schemas.microsoft.com/office/powerpoint/2010/main" val="399792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Rotterdam studio of </a:t>
            </a:r>
            <a:r>
              <a:rPr lang="en-US" dirty="0" err="1"/>
              <a:t>Behaviour</a:t>
            </a:r>
            <a:r>
              <a:rPr lang="en-US" dirty="0"/>
              <a:t> Interactive</a:t>
            </a:r>
          </a:p>
          <a:p>
            <a:r>
              <a:rPr lang="en-US" dirty="0"/>
              <a:t>Company best known for Dead By Daylight</a:t>
            </a:r>
          </a:p>
          <a:p>
            <a:r>
              <a:rPr lang="en-US" dirty="0"/>
              <a:t>Also do a lot of work for hire and co-dev; which is what I’m a part of</a:t>
            </a:r>
          </a:p>
        </p:txBody>
      </p:sp>
      <p:sp>
        <p:nvSpPr>
          <p:cNvPr id="4" name="Slide Number Placeholder 3"/>
          <p:cNvSpPr>
            <a:spLocks noGrp="1"/>
          </p:cNvSpPr>
          <p:nvPr>
            <p:ph type="sldNum" sz="quarter" idx="5"/>
          </p:nvPr>
        </p:nvSpPr>
        <p:spPr/>
        <p:txBody>
          <a:bodyPr/>
          <a:lstStyle/>
          <a:p>
            <a:fld id="{EFFF883D-5F47-4A25-B68B-F9EF992B33D7}" type="slidenum">
              <a:rPr lang="fr-CA" smtClean="0"/>
              <a:t>3</a:t>
            </a:fld>
            <a:endParaRPr lang="fr-CA"/>
          </a:p>
        </p:txBody>
      </p:sp>
    </p:spTree>
    <p:extLst>
      <p:ext uri="{BB962C8B-B14F-4D97-AF65-F5344CB8AC3E}">
        <p14:creationId xmlns:p14="http://schemas.microsoft.com/office/powerpoint/2010/main" val="29177331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ABBD3-1908-5875-0409-2A408378BD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73F45E-02CC-E822-76AF-F7A6683DEF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44BA37-F28A-2910-0A61-9D69FD553DA4}"/>
              </a:ext>
            </a:extLst>
          </p:cNvPr>
          <p:cNvSpPr>
            <a:spLocks noGrp="1"/>
          </p:cNvSpPr>
          <p:nvPr>
            <p:ph type="body" idx="1"/>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dirty="0"/>
              <a:t>But none of these really had an impact. </a:t>
            </a:r>
          </a:p>
          <a:p>
            <a:pPr marL="0" marR="0" lvl="0" indent="0" algn="l" defTabSz="13716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1371600" rtl="0" eaLnBrk="1" fontAlgn="auto" latinLnBrk="0" hangingPunct="1">
              <a:lnSpc>
                <a:spcPct val="100000"/>
              </a:lnSpc>
              <a:spcBef>
                <a:spcPts val="0"/>
              </a:spcBef>
              <a:spcAft>
                <a:spcPts val="0"/>
              </a:spcAft>
              <a:buClrTx/>
              <a:buSzTx/>
              <a:buFontTx/>
              <a:buNone/>
              <a:tabLst/>
              <a:defRPr/>
            </a:pPr>
            <a:r>
              <a:rPr lang="en-US" dirty="0"/>
              <a:t>Let’s take a step back</a:t>
            </a:r>
          </a:p>
          <a:p>
            <a:pPr marL="285750" marR="0" lvl="0" indent="-285750" algn="l" defTabSz="1371600" rtl="0" eaLnBrk="1" fontAlgn="auto" latinLnBrk="0" hangingPunct="1">
              <a:lnSpc>
                <a:spcPct val="100000"/>
              </a:lnSpc>
              <a:spcBef>
                <a:spcPts val="0"/>
              </a:spcBef>
              <a:spcAft>
                <a:spcPts val="0"/>
              </a:spcAft>
              <a:buClrTx/>
              <a:buSzTx/>
              <a:buFontTx/>
              <a:buChar char="-"/>
              <a:tabLst/>
              <a:defRPr/>
            </a:pPr>
            <a:r>
              <a:rPr lang="en-US" dirty="0"/>
              <a:t>Our goal was to unlock pixel shader potential…</a:t>
            </a:r>
          </a:p>
          <a:p>
            <a:pPr marL="285750" marR="0" lvl="0" indent="-285750" algn="l" defTabSz="1371600" rtl="0" eaLnBrk="1" fontAlgn="auto" latinLnBrk="0" hangingPunct="1">
              <a:lnSpc>
                <a:spcPct val="100000"/>
              </a:lnSpc>
              <a:spcBef>
                <a:spcPts val="0"/>
              </a:spcBef>
              <a:spcAft>
                <a:spcPts val="0"/>
              </a:spcAft>
              <a:buClrTx/>
              <a:buSzTx/>
              <a:buFontTx/>
              <a:buChar char="-"/>
              <a:tabLst/>
              <a:defRPr/>
            </a:pPr>
            <a:r>
              <a:rPr lang="en-US" dirty="0"/>
              <a:t>We were too overzealous and immediately dove into vertex shader optimizations. </a:t>
            </a:r>
          </a:p>
          <a:p>
            <a:pPr marL="285750" marR="0" lvl="0" indent="-285750" algn="l" defTabSz="1371600" rtl="0" eaLnBrk="1" fontAlgn="auto" latinLnBrk="0" hangingPunct="1">
              <a:lnSpc>
                <a:spcPct val="100000"/>
              </a:lnSpc>
              <a:spcBef>
                <a:spcPts val="0"/>
              </a:spcBef>
              <a:spcAft>
                <a:spcPts val="0"/>
              </a:spcAft>
              <a:buClrTx/>
              <a:buSzTx/>
              <a:buFontTx/>
              <a:buChar char="-"/>
              <a:tabLst/>
              <a:defRPr/>
            </a:pPr>
            <a:r>
              <a:rPr lang="en-US" dirty="0"/>
              <a:t>Our first step should’ve been to move back up </a:t>
            </a:r>
            <a:r>
              <a:rPr lang="en-US"/>
              <a:t>the pipeline by reducing </a:t>
            </a:r>
            <a:r>
              <a:rPr lang="en-US" dirty="0"/>
              <a:t>vert count, because this was a problem of vertex density; the ratio of vertex workload vs pixel workload was simply off. </a:t>
            </a:r>
          </a:p>
          <a:p>
            <a:pPr marL="285750" marR="0" lvl="0" indent="-285750" algn="l" defTabSz="1371600" rtl="0" eaLnBrk="1" fontAlgn="auto" latinLnBrk="0" hangingPunct="1">
              <a:lnSpc>
                <a:spcPct val="100000"/>
              </a:lnSpc>
              <a:spcBef>
                <a:spcPts val="0"/>
              </a:spcBef>
              <a:spcAft>
                <a:spcPts val="0"/>
              </a:spcAft>
              <a:buClrTx/>
              <a:buSzTx/>
              <a:buFontTx/>
              <a:buChar char="-"/>
              <a:tabLst/>
              <a:defRPr/>
            </a:pPr>
            <a:r>
              <a:rPr lang="en-US" dirty="0"/>
              <a:t>Reducing the per-vertex cost wasn’t enough to have an impact, whereas </a:t>
            </a:r>
            <a:r>
              <a:rPr lang="en-US" dirty="0" err="1"/>
              <a:t>optimising</a:t>
            </a:r>
            <a:r>
              <a:rPr lang="en-US" dirty="0"/>
              <a:t> art, adjusting level of detail, etc. made all the difference we needed</a:t>
            </a:r>
          </a:p>
        </p:txBody>
      </p:sp>
      <p:sp>
        <p:nvSpPr>
          <p:cNvPr id="4" name="Slide Number Placeholder 3">
            <a:extLst>
              <a:ext uri="{FF2B5EF4-FFF2-40B4-BE49-F238E27FC236}">
                <a16:creationId xmlns:a16="http://schemas.microsoft.com/office/drawing/2014/main" id="{29935857-C822-51DB-D975-D5BE64C0AAB7}"/>
              </a:ext>
            </a:extLst>
          </p:cNvPr>
          <p:cNvSpPr>
            <a:spLocks noGrp="1"/>
          </p:cNvSpPr>
          <p:nvPr>
            <p:ph type="sldNum" sz="quarter" idx="5"/>
          </p:nvPr>
        </p:nvSpPr>
        <p:spPr/>
        <p:txBody>
          <a:bodyPr/>
          <a:lstStyle/>
          <a:p>
            <a:fld id="{EFFF883D-5F47-4A25-B68B-F9EF992B33D7}" type="slidenum">
              <a:rPr lang="fr-CA" smtClean="0"/>
              <a:t>30</a:t>
            </a:fld>
            <a:endParaRPr lang="fr-CA"/>
          </a:p>
        </p:txBody>
      </p:sp>
    </p:spTree>
    <p:extLst>
      <p:ext uri="{BB962C8B-B14F-4D97-AF65-F5344CB8AC3E}">
        <p14:creationId xmlns:p14="http://schemas.microsoft.com/office/powerpoint/2010/main" val="19977131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B9386-FB15-1574-A88E-5421ED7AB5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EB0F7E-44E6-15B8-EE08-562B24E2B7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FF9727-EC69-E74D-2853-5F15FAAB799A}"/>
              </a:ext>
            </a:extLst>
          </p:cNvPr>
          <p:cNvSpPr>
            <a:spLocks noGrp="1"/>
          </p:cNvSpPr>
          <p:nvPr>
            <p:ph type="body" idx="1"/>
          </p:nvPr>
        </p:nvSpPr>
        <p:spPr/>
        <p:txBody>
          <a:bodyPr/>
          <a:lstStyle/>
          <a:p>
            <a:pPr marL="0" indent="0">
              <a:buFontTx/>
              <a:buNone/>
            </a:pPr>
            <a:r>
              <a:rPr lang="en-US" dirty="0"/>
              <a:t>Now that I’ve discouraged you from optimizing shaders, let’s talk about optimizing shaders</a:t>
            </a:r>
          </a:p>
          <a:p>
            <a:pPr marL="0" indent="0">
              <a:buFontTx/>
              <a:buNone/>
            </a:pPr>
            <a:endParaRPr lang="en-US" dirty="0"/>
          </a:p>
          <a:p>
            <a:pPr marL="0" indent="0">
              <a:buFontTx/>
              <a:buNone/>
            </a:pPr>
            <a:r>
              <a:rPr lang="en-US" dirty="0"/>
              <a:t>Usually you want to do this after you’ve looked at all the other steps in the pipeline</a:t>
            </a:r>
          </a:p>
          <a:p>
            <a:pPr marL="0" indent="0">
              <a:buFontTx/>
              <a:buNone/>
            </a:pPr>
            <a:r>
              <a:rPr lang="en-US" dirty="0"/>
              <a:t>But take that advice with a grain of salt; sometimes you know the exact bottleneck, or you know an easy/quick way to solve an issue. These directions are just guidelines.</a:t>
            </a:r>
          </a:p>
          <a:p>
            <a:pPr marL="0" indent="0">
              <a:buFontTx/>
              <a:buNone/>
            </a:pPr>
            <a:endParaRPr lang="en-US" dirty="0"/>
          </a:p>
          <a:p>
            <a:pPr marL="0" marR="0" lvl="0" indent="0" algn="l" defTabSz="1371600" rtl="0" eaLnBrk="1" fontAlgn="auto" latinLnBrk="0" hangingPunct="1">
              <a:lnSpc>
                <a:spcPct val="100000"/>
              </a:lnSpc>
              <a:spcBef>
                <a:spcPts val="0"/>
              </a:spcBef>
              <a:spcAft>
                <a:spcPts val="0"/>
              </a:spcAft>
              <a:buClrTx/>
              <a:buSzTx/>
              <a:buFontTx/>
              <a:buNone/>
              <a:tabLst/>
              <a:defRPr/>
            </a:pPr>
            <a:r>
              <a:rPr lang="en-US" dirty="0"/>
              <a:t>This is also where full-screen passes and compute shaders come in. They don’t follow the typical rasterization </a:t>
            </a:r>
            <a:r>
              <a:rPr lang="en-US" i="0" dirty="0"/>
              <a:t>pipeline, so there are fewer steps we need to look at. But do consider adjusting the resolution for these passes; </a:t>
            </a:r>
            <a:r>
              <a:rPr lang="en-US" dirty="0"/>
              <a:t>off-screen effects like reflections, SSR, and SSAO, can often get away with reducing the resolution by quite a bit since these passes don’t contribute to the final result as much as the main rasterized pass.</a:t>
            </a:r>
          </a:p>
        </p:txBody>
      </p:sp>
      <p:sp>
        <p:nvSpPr>
          <p:cNvPr id="4" name="Slide Number Placeholder 3">
            <a:extLst>
              <a:ext uri="{FF2B5EF4-FFF2-40B4-BE49-F238E27FC236}">
                <a16:creationId xmlns:a16="http://schemas.microsoft.com/office/drawing/2014/main" id="{D9C9D3AE-A69F-5823-F965-E5532F016CEE}"/>
              </a:ext>
            </a:extLst>
          </p:cNvPr>
          <p:cNvSpPr>
            <a:spLocks noGrp="1"/>
          </p:cNvSpPr>
          <p:nvPr>
            <p:ph type="sldNum" sz="quarter" idx="5"/>
          </p:nvPr>
        </p:nvSpPr>
        <p:spPr/>
        <p:txBody>
          <a:bodyPr/>
          <a:lstStyle/>
          <a:p>
            <a:fld id="{EFFF883D-5F47-4A25-B68B-F9EF992B33D7}" type="slidenum">
              <a:rPr lang="fr-CA" smtClean="0"/>
              <a:t>31</a:t>
            </a:fld>
            <a:endParaRPr lang="fr-CA"/>
          </a:p>
        </p:txBody>
      </p:sp>
    </p:spTree>
    <p:extLst>
      <p:ext uri="{BB962C8B-B14F-4D97-AF65-F5344CB8AC3E}">
        <p14:creationId xmlns:p14="http://schemas.microsoft.com/office/powerpoint/2010/main" val="27999298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E22AB-0BC7-3426-3C7D-414A39A1A2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9D6DD2-88A7-2A61-8029-6C0BA88DB7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C70A6-D8FC-E796-3107-421E8D55F3DB}"/>
              </a:ext>
            </a:extLst>
          </p:cNvPr>
          <p:cNvSpPr>
            <a:spLocks noGrp="1"/>
          </p:cNvSpPr>
          <p:nvPr>
            <p:ph type="body" idx="1"/>
          </p:nvPr>
        </p:nvSpPr>
        <p:spPr/>
        <p:txBody>
          <a:bodyPr/>
          <a:lstStyle/>
          <a:p>
            <a:pPr marL="0" indent="0">
              <a:buFontTx/>
              <a:buNone/>
            </a:pPr>
            <a:r>
              <a:rPr lang="en-US" dirty="0"/>
              <a:t>Full shader optimization isn’t in the scope of this talk</a:t>
            </a:r>
          </a:p>
          <a:p>
            <a:pPr marL="0" indent="0">
              <a:buFontTx/>
              <a:buNone/>
            </a:pPr>
            <a:endParaRPr lang="en-US" dirty="0"/>
          </a:p>
          <a:p>
            <a:pPr marL="0" indent="0">
              <a:buFontTx/>
              <a:buNone/>
            </a:pPr>
            <a:r>
              <a:rPr lang="en-US" dirty="0"/>
              <a:t>But I’ll give you some quick thoughts</a:t>
            </a:r>
          </a:p>
          <a:p>
            <a:pPr marL="285750" indent="-285750">
              <a:buFontTx/>
              <a:buChar char="-"/>
            </a:pPr>
            <a:r>
              <a:rPr lang="en-US" dirty="0"/>
              <a:t>Apply the same concept as the rest of this talk: Waste less, do less work.</a:t>
            </a:r>
          </a:p>
          <a:p>
            <a:pPr marL="285750" indent="-285750">
              <a:buFontTx/>
              <a:buChar char="-"/>
            </a:pPr>
            <a:r>
              <a:rPr lang="en-US" dirty="0"/>
              <a:t>Shaders have a lot of invocations</a:t>
            </a:r>
          </a:p>
          <a:p>
            <a:pPr marL="285750" indent="-285750">
              <a:buFontTx/>
              <a:buChar char="-"/>
            </a:pPr>
            <a:r>
              <a:rPr lang="en-US" dirty="0"/>
              <a:t>Reduce: Don’t compute the same work in a shader if the result is always the same. Compute it in the earliest stage possible and pass it along.</a:t>
            </a:r>
          </a:p>
          <a:p>
            <a:pPr marL="285750" indent="-285750">
              <a:buFontTx/>
              <a:buChar char="-"/>
            </a:pPr>
            <a:r>
              <a:rPr lang="en-US" dirty="0"/>
              <a:t>Reuse: Reusing data you’ve already calculated is great! For example, you can use your early depth buffer to also occlude objects, prevent lights from being considered, etc. In compute shaders you can often use wave operations to do less work per thread as well (there was a great talk on that last year by Alexandre Sabourin, I’ll link it at the end)</a:t>
            </a:r>
          </a:p>
          <a:p>
            <a:pPr marL="285750" indent="-285750">
              <a:buFontTx/>
              <a:buChar char="-"/>
            </a:pPr>
            <a:r>
              <a:rPr lang="en-US" dirty="0"/>
              <a:t>Recycle: Yeah that’s where the analogy falls apart. Moving on</a:t>
            </a:r>
          </a:p>
        </p:txBody>
      </p:sp>
      <p:sp>
        <p:nvSpPr>
          <p:cNvPr id="4" name="Slide Number Placeholder 3">
            <a:extLst>
              <a:ext uri="{FF2B5EF4-FFF2-40B4-BE49-F238E27FC236}">
                <a16:creationId xmlns:a16="http://schemas.microsoft.com/office/drawing/2014/main" id="{1BF4BF3F-D9BA-C380-1569-A233297C5238}"/>
              </a:ext>
            </a:extLst>
          </p:cNvPr>
          <p:cNvSpPr>
            <a:spLocks noGrp="1"/>
          </p:cNvSpPr>
          <p:nvPr>
            <p:ph type="sldNum" sz="quarter" idx="5"/>
          </p:nvPr>
        </p:nvSpPr>
        <p:spPr/>
        <p:txBody>
          <a:bodyPr/>
          <a:lstStyle/>
          <a:p>
            <a:fld id="{EFFF883D-5F47-4A25-B68B-F9EF992B33D7}" type="slidenum">
              <a:rPr lang="fr-CA" smtClean="0"/>
              <a:t>32</a:t>
            </a:fld>
            <a:endParaRPr lang="fr-CA"/>
          </a:p>
        </p:txBody>
      </p:sp>
    </p:spTree>
    <p:extLst>
      <p:ext uri="{BB962C8B-B14F-4D97-AF65-F5344CB8AC3E}">
        <p14:creationId xmlns:p14="http://schemas.microsoft.com/office/powerpoint/2010/main" val="34866010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2E758-4045-FC54-7541-98FBB923EC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0F5F56-E5A8-AA64-E013-9AC6325D8A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105B22-283D-72E2-59A6-6531D21D04E3}"/>
              </a:ext>
            </a:extLst>
          </p:cNvPr>
          <p:cNvSpPr>
            <a:spLocks noGrp="1"/>
          </p:cNvSpPr>
          <p:nvPr>
            <p:ph type="body" idx="1"/>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Finally, in finding optimizations, consider this.</a:t>
            </a:r>
          </a:p>
          <a:p>
            <a:pPr marL="0" marR="0" lvl="0" indent="0" algn="l" defTabSz="1371600" rtl="0" eaLnBrk="1" fontAlgn="auto" latinLnBrk="0" hangingPunct="1">
              <a:lnSpc>
                <a:spcPct val="100000"/>
              </a:lnSpc>
              <a:spcBef>
                <a:spcPts val="0"/>
              </a:spcBef>
              <a:spcAft>
                <a:spcPts val="0"/>
              </a:spcAft>
              <a:buClrTx/>
              <a:buSzTx/>
              <a:buFontTx/>
              <a:buNone/>
              <a:tabLst/>
              <a:defRPr/>
            </a:pPr>
            <a:endParaRPr lang="en-US" sz="1800" kern="1200" dirty="0">
              <a:solidFill>
                <a:schemeClr val="tx1"/>
              </a:solidFill>
              <a:effectLst/>
              <a:latin typeface="+mn-lt"/>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You are the one who knows your project best..</a:t>
            </a:r>
          </a:p>
          <a:p>
            <a:pPr marL="0" marR="0" lvl="0" indent="0" algn="l" defTabSz="1371600" rtl="0" eaLnBrk="1" fontAlgn="auto" latinLnBrk="0" hangingPunct="1">
              <a:lnSpc>
                <a:spcPct val="100000"/>
              </a:lnSpc>
              <a:spcBef>
                <a:spcPts val="0"/>
              </a:spcBef>
              <a:spcAft>
                <a:spcPts val="0"/>
              </a:spcAft>
              <a:buClrTx/>
              <a:buSzTx/>
              <a:buFontTx/>
              <a:buNone/>
              <a:tabLst/>
              <a:defRPr/>
            </a:pPr>
            <a:endParaRPr lang="en-US" sz="1800" kern="1200" dirty="0">
              <a:solidFill>
                <a:schemeClr val="tx1"/>
              </a:solidFill>
              <a:effectLst/>
              <a:latin typeface="+mn-lt"/>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Optimize = Sacrifice</a:t>
            </a:r>
          </a:p>
          <a:p>
            <a:pPr marL="0" marR="0" lvl="0" indent="0" algn="l" defTabSz="1371600" rtl="0" eaLnBrk="1" fontAlgn="auto" latinLnBrk="0" hangingPunct="1">
              <a:lnSpc>
                <a:spcPct val="100000"/>
              </a:lnSpc>
              <a:spcBef>
                <a:spcPts val="0"/>
              </a:spcBef>
              <a:spcAft>
                <a:spcPts val="0"/>
              </a:spcAft>
              <a:buClrTx/>
              <a:buSzTx/>
              <a:buFontTx/>
              <a:buNone/>
              <a:tabLst/>
              <a:defRPr/>
            </a:pPr>
            <a:endParaRPr lang="en-US" sz="1800" kern="1200" dirty="0">
              <a:solidFill>
                <a:schemeClr val="tx1"/>
              </a:solidFill>
              <a:effectLst/>
              <a:latin typeface="+mn-lt"/>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What are you willing to give up?</a:t>
            </a:r>
          </a:p>
          <a:p>
            <a:pPr marL="0" marR="0" lvl="0" indent="0" algn="l" defTabSz="1371600" rtl="0" eaLnBrk="1" fontAlgn="auto" latinLnBrk="0" hangingPunct="1">
              <a:lnSpc>
                <a:spcPct val="100000"/>
              </a:lnSpc>
              <a:spcBef>
                <a:spcPts val="0"/>
              </a:spcBef>
              <a:spcAft>
                <a:spcPts val="0"/>
              </a:spcAft>
              <a:buClrTx/>
              <a:buSzTx/>
              <a:buFontTx/>
              <a:buNone/>
              <a:tabLst/>
              <a:defRPr/>
            </a:pPr>
            <a:endParaRPr lang="en-US" sz="1800" kern="1200" dirty="0">
              <a:solidFill>
                <a:schemeClr val="tx1"/>
              </a:solidFill>
              <a:effectLst/>
              <a:latin typeface="+mn-lt"/>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Usually, the less you’re willing to sacrifice, the more effort you’re going to have to put in to make it happen, so the optimizations you decide to make will depend entirely on your project’s requirements, limitations, goals, and the time you have, to get it all done.</a:t>
            </a:r>
          </a:p>
          <a:p>
            <a:pPr marL="0" marR="0" lvl="0" indent="0" algn="l" defTabSz="1371600" rtl="0" eaLnBrk="1" fontAlgn="auto" latinLnBrk="0" hangingPunct="1">
              <a:lnSpc>
                <a:spcPct val="100000"/>
              </a:lnSpc>
              <a:spcBef>
                <a:spcPts val="0"/>
              </a:spcBef>
              <a:spcAft>
                <a:spcPts val="0"/>
              </a:spcAft>
              <a:buClrTx/>
              <a:buSzTx/>
              <a:buFontTx/>
              <a:buNone/>
              <a:tabLst/>
              <a:defRPr/>
            </a:pPr>
            <a:endParaRPr lang="en-US" sz="18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F21E90C0-C2B1-6600-65A3-AF2F2C2BAA02}"/>
              </a:ext>
            </a:extLst>
          </p:cNvPr>
          <p:cNvSpPr>
            <a:spLocks noGrp="1"/>
          </p:cNvSpPr>
          <p:nvPr>
            <p:ph type="sldNum" sz="quarter" idx="5"/>
          </p:nvPr>
        </p:nvSpPr>
        <p:spPr/>
        <p:txBody>
          <a:bodyPr/>
          <a:lstStyle/>
          <a:p>
            <a:fld id="{EFFF883D-5F47-4A25-B68B-F9EF992B33D7}" type="slidenum">
              <a:rPr lang="fr-CA" smtClean="0"/>
              <a:t>33</a:t>
            </a:fld>
            <a:endParaRPr lang="fr-CA"/>
          </a:p>
        </p:txBody>
      </p:sp>
    </p:spTree>
    <p:extLst>
      <p:ext uri="{BB962C8B-B14F-4D97-AF65-F5344CB8AC3E}">
        <p14:creationId xmlns:p14="http://schemas.microsoft.com/office/powerpoint/2010/main" val="27535399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18FC9-0A5E-B066-4A28-16A77B455B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9363CC-9C09-D27E-8AB6-450B4C0853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61A3E3-ED7B-8E0D-DE18-EDA1F80C1F5B}"/>
              </a:ext>
            </a:extLst>
          </p:cNvPr>
          <p:cNvSpPr>
            <a:spLocks noGrp="1"/>
          </p:cNvSpPr>
          <p:nvPr>
            <p:ph type="body" idx="1"/>
          </p:nvPr>
        </p:nvSpPr>
        <p:spPr/>
        <p:txBody>
          <a:bodyPr/>
          <a:lstStyle/>
          <a:p>
            <a:pPr marL="0" indent="0">
              <a:buFontTx/>
              <a:buNone/>
            </a:pPr>
            <a:r>
              <a:rPr lang="en-US" dirty="0"/>
              <a:t>Which brings me to my next point: Optimizations are a sacrifice; you shouldn’t add them blindly.</a:t>
            </a:r>
          </a:p>
          <a:p>
            <a:pPr marL="0" indent="0">
              <a:buFontTx/>
              <a:buNone/>
            </a:pPr>
            <a:endParaRPr lang="en-US" dirty="0"/>
          </a:p>
          <a:p>
            <a:pPr marL="0" marR="0" lvl="0" indent="0" algn="l" defTabSz="1371600" rtl="0" eaLnBrk="1" fontAlgn="auto" latinLnBrk="0" hangingPunct="1">
              <a:lnSpc>
                <a:spcPct val="100000"/>
              </a:lnSpc>
              <a:spcBef>
                <a:spcPts val="0"/>
              </a:spcBef>
              <a:spcAft>
                <a:spcPts val="0"/>
              </a:spcAft>
              <a:buClrTx/>
              <a:buSzTx/>
              <a:buFontTx/>
              <a:buNone/>
              <a:tabLst/>
              <a:defRPr/>
            </a:pPr>
            <a:r>
              <a:rPr lang="en-US" dirty="0"/>
              <a:t>You’re often trading off against visual quality loss and increased code complexity, so verify if your results are worth it.</a:t>
            </a:r>
          </a:p>
          <a:p>
            <a:pPr marL="0" marR="0" lvl="0" indent="0" algn="l" defTabSz="13716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1371600" rtl="0" eaLnBrk="1" fontAlgn="auto" latinLnBrk="0" hangingPunct="1">
              <a:lnSpc>
                <a:spcPct val="100000"/>
              </a:lnSpc>
              <a:spcBef>
                <a:spcPts val="0"/>
              </a:spcBef>
              <a:spcAft>
                <a:spcPts val="0"/>
              </a:spcAft>
              <a:buClrTx/>
              <a:buSzTx/>
              <a:buFontTx/>
              <a:buNone/>
              <a:tabLst/>
              <a:defRPr/>
            </a:pPr>
            <a:r>
              <a:rPr lang="en-US" dirty="0"/>
              <a:t>Every optimization we make is paired with profiling data where we measure the workload before/after to see if the optimization even had a positive effect, and screenshots / recordings of the before / after so we can judge the visual tradeoff and prevent regressions.</a:t>
            </a:r>
          </a:p>
        </p:txBody>
      </p:sp>
      <p:sp>
        <p:nvSpPr>
          <p:cNvPr id="4" name="Slide Number Placeholder 3">
            <a:extLst>
              <a:ext uri="{FF2B5EF4-FFF2-40B4-BE49-F238E27FC236}">
                <a16:creationId xmlns:a16="http://schemas.microsoft.com/office/drawing/2014/main" id="{E6FE67B0-14D5-E2A9-2649-BDB2A1C4F2FC}"/>
              </a:ext>
            </a:extLst>
          </p:cNvPr>
          <p:cNvSpPr>
            <a:spLocks noGrp="1"/>
          </p:cNvSpPr>
          <p:nvPr>
            <p:ph type="sldNum" sz="quarter" idx="5"/>
          </p:nvPr>
        </p:nvSpPr>
        <p:spPr/>
        <p:txBody>
          <a:bodyPr/>
          <a:lstStyle/>
          <a:p>
            <a:fld id="{EFFF883D-5F47-4A25-B68B-F9EF992B33D7}" type="slidenum">
              <a:rPr lang="fr-CA" smtClean="0"/>
              <a:t>34</a:t>
            </a:fld>
            <a:endParaRPr lang="fr-CA"/>
          </a:p>
        </p:txBody>
      </p:sp>
    </p:spTree>
    <p:extLst>
      <p:ext uri="{BB962C8B-B14F-4D97-AF65-F5344CB8AC3E}">
        <p14:creationId xmlns:p14="http://schemas.microsoft.com/office/powerpoint/2010/main" val="16664426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B7AF8-66CD-DD70-DA60-7B0736D9CE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7D4950-1C1A-92AB-9D18-87FC0EFB2A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DE846F-474F-DC3D-8B99-0338FB767D88}"/>
              </a:ext>
            </a:extLst>
          </p:cNvPr>
          <p:cNvSpPr>
            <a:spLocks noGrp="1"/>
          </p:cNvSpPr>
          <p:nvPr>
            <p:ph type="body" idx="1"/>
          </p:nvPr>
        </p:nvSpPr>
        <p:spPr/>
        <p:txBody>
          <a:bodyPr/>
          <a:lstStyle/>
          <a:p>
            <a:r>
              <a:rPr lang="fr-CA" dirty="0"/>
              <a:t>How </a:t>
            </a:r>
            <a:r>
              <a:rPr lang="fr-CA" dirty="0" err="1"/>
              <a:t>does</a:t>
            </a:r>
            <a:r>
              <a:rPr lang="fr-CA" dirty="0"/>
              <a:t> </a:t>
            </a:r>
            <a:r>
              <a:rPr lang="fr-CA" dirty="0" err="1"/>
              <a:t>this</a:t>
            </a:r>
            <a:r>
              <a:rPr lang="fr-CA" dirty="0"/>
              <a:t> all fit </a:t>
            </a:r>
            <a:r>
              <a:rPr lang="fr-CA" dirty="0" err="1"/>
              <a:t>into</a:t>
            </a:r>
            <a:r>
              <a:rPr lang="fr-CA" dirty="0"/>
              <a:t> the </a:t>
            </a:r>
            <a:r>
              <a:rPr lang="fr-CA" dirty="0" err="1"/>
              <a:t>usual</a:t>
            </a:r>
            <a:r>
              <a:rPr lang="fr-CA" dirty="0"/>
              <a:t> planning structure of </a:t>
            </a:r>
            <a:r>
              <a:rPr lang="fr-CA" dirty="0" err="1"/>
              <a:t>game</a:t>
            </a:r>
            <a:r>
              <a:rPr lang="fr-CA" dirty="0"/>
              <a:t> dev?</a:t>
            </a:r>
          </a:p>
        </p:txBody>
      </p:sp>
      <p:sp>
        <p:nvSpPr>
          <p:cNvPr id="4" name="Slide Number Placeholder 3">
            <a:extLst>
              <a:ext uri="{FF2B5EF4-FFF2-40B4-BE49-F238E27FC236}">
                <a16:creationId xmlns:a16="http://schemas.microsoft.com/office/drawing/2014/main" id="{7AB72510-73DD-DCE5-F1D7-F58F4F240AD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11CFAB-839D-4F8F-88A2-E9A02FB9EA13}"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485864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AEB9C-7552-D655-DB94-88D8282E77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F51643-8D35-5159-A2DD-409DDE0B6B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54BB63-66B2-1CD3-F87A-6C18F362D1C7}"/>
              </a:ext>
            </a:extLst>
          </p:cNvPr>
          <p:cNvSpPr>
            <a:spLocks noGrp="1"/>
          </p:cNvSpPr>
          <p:nvPr>
            <p:ph type="body" idx="1"/>
          </p:nvPr>
        </p:nvSpPr>
        <p:spPr/>
        <p:txBody>
          <a:bodyPr/>
          <a:lstStyle/>
          <a:p>
            <a:pPr marL="0" indent="0">
              <a:buFontTx/>
              <a:buNone/>
            </a:pPr>
            <a:r>
              <a:rPr lang="en-US" dirty="0"/>
              <a:t>This approach is very agile and could easily slot into Scrum or anything alike.</a:t>
            </a:r>
          </a:p>
          <a:p>
            <a:pPr marL="0" indent="0">
              <a:buFontTx/>
              <a:buNone/>
            </a:pPr>
            <a:endParaRPr lang="en-US" dirty="0"/>
          </a:p>
          <a:p>
            <a:pPr marL="0" indent="0">
              <a:buFontTx/>
              <a:buNone/>
            </a:pPr>
            <a:r>
              <a:rPr lang="en-US" dirty="0"/>
              <a:t>During our development, my team had a lot of trust from our producer, but if you have less autonomy, you’ll have to work more closely with whoever’s in charge</a:t>
            </a:r>
          </a:p>
          <a:p>
            <a:pPr marL="0" indent="0">
              <a:buFontTx/>
              <a:buNone/>
            </a:pPr>
            <a:endParaRPr lang="en-US" dirty="0"/>
          </a:p>
          <a:p>
            <a:pPr marL="0" indent="0">
              <a:buFontTx/>
              <a:buNone/>
            </a:pPr>
            <a:r>
              <a:rPr lang="en-US" dirty="0"/>
              <a:t>The profiling suite doesn’t just provide us with new tasks; it also gives us a status update of our work. We re-evaluate our direction monthly after the profiling suite, and we plan our workload in a sprint-like manner on a bi-weekly basis.</a:t>
            </a:r>
          </a:p>
        </p:txBody>
      </p:sp>
      <p:sp>
        <p:nvSpPr>
          <p:cNvPr id="4" name="Slide Number Placeholder 3">
            <a:extLst>
              <a:ext uri="{FF2B5EF4-FFF2-40B4-BE49-F238E27FC236}">
                <a16:creationId xmlns:a16="http://schemas.microsoft.com/office/drawing/2014/main" id="{44C11929-CCAA-74F6-22C0-51B637072FF5}"/>
              </a:ext>
            </a:extLst>
          </p:cNvPr>
          <p:cNvSpPr>
            <a:spLocks noGrp="1"/>
          </p:cNvSpPr>
          <p:nvPr>
            <p:ph type="sldNum" sz="quarter" idx="5"/>
          </p:nvPr>
        </p:nvSpPr>
        <p:spPr/>
        <p:txBody>
          <a:bodyPr/>
          <a:lstStyle/>
          <a:p>
            <a:fld id="{EFFF883D-5F47-4A25-B68B-F9EF992B33D7}" type="slidenum">
              <a:rPr lang="fr-CA" smtClean="0"/>
              <a:t>36</a:t>
            </a:fld>
            <a:endParaRPr lang="fr-CA"/>
          </a:p>
        </p:txBody>
      </p:sp>
    </p:spTree>
    <p:extLst>
      <p:ext uri="{BB962C8B-B14F-4D97-AF65-F5344CB8AC3E}">
        <p14:creationId xmlns:p14="http://schemas.microsoft.com/office/powerpoint/2010/main" val="22519440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E1E5B-D06B-D424-09E4-2A6C0946AC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A38A7F-EF93-A9B6-5844-F31D6B6B8E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686E72-E71C-26C5-F50D-C6257F2F8543}"/>
              </a:ext>
            </a:extLst>
          </p:cNvPr>
          <p:cNvSpPr>
            <a:spLocks noGrp="1"/>
          </p:cNvSpPr>
          <p:nvPr>
            <p:ph type="body" idx="1"/>
          </p:nvPr>
        </p:nvSpPr>
        <p:spPr/>
        <p:txBody>
          <a:bodyPr/>
          <a:lstStyle/>
          <a:p>
            <a:pPr marL="0" indent="0">
              <a:buFontTx/>
              <a:buNone/>
            </a:pPr>
            <a:r>
              <a:rPr lang="en-US" dirty="0"/>
              <a:t>How do you determine what work’s most important?</a:t>
            </a:r>
          </a:p>
          <a:p>
            <a:pPr marL="0" indent="0">
              <a:buFontTx/>
              <a:buNone/>
            </a:pPr>
            <a:endParaRPr lang="en-US" dirty="0"/>
          </a:p>
          <a:p>
            <a:pPr marL="0" indent="0">
              <a:buFontTx/>
              <a:buNone/>
            </a:pPr>
            <a:r>
              <a:rPr lang="en-US" dirty="0"/>
              <a:t>Well that’s somewhat subjective but you can determine some loose metrics. We usually discuss and rate the potential performance impact, complexity, risks, and visual sacrifices.</a:t>
            </a:r>
          </a:p>
          <a:p>
            <a:pPr marL="0" indent="0">
              <a:buFontTx/>
              <a:buNone/>
            </a:pPr>
            <a:endParaRPr lang="en-US" dirty="0"/>
          </a:p>
          <a:p>
            <a:pPr marL="0" indent="0">
              <a:buFontTx/>
              <a:buNone/>
            </a:pPr>
            <a:r>
              <a:rPr lang="en-US" dirty="0"/>
              <a:t>Every idea should be considered and written down, even if it’s not worth it at the time, it’s something that may come to use / reconsideration later</a:t>
            </a:r>
          </a:p>
        </p:txBody>
      </p:sp>
      <p:sp>
        <p:nvSpPr>
          <p:cNvPr id="4" name="Slide Number Placeholder 3">
            <a:extLst>
              <a:ext uri="{FF2B5EF4-FFF2-40B4-BE49-F238E27FC236}">
                <a16:creationId xmlns:a16="http://schemas.microsoft.com/office/drawing/2014/main" id="{892419D5-FBAC-F22C-C3BF-CAB07DCDEE2B}"/>
              </a:ext>
            </a:extLst>
          </p:cNvPr>
          <p:cNvSpPr>
            <a:spLocks noGrp="1"/>
          </p:cNvSpPr>
          <p:nvPr>
            <p:ph type="sldNum" sz="quarter" idx="5"/>
          </p:nvPr>
        </p:nvSpPr>
        <p:spPr/>
        <p:txBody>
          <a:bodyPr/>
          <a:lstStyle/>
          <a:p>
            <a:fld id="{EFFF883D-5F47-4A25-B68B-F9EF992B33D7}" type="slidenum">
              <a:rPr lang="fr-CA" smtClean="0"/>
              <a:t>37</a:t>
            </a:fld>
            <a:endParaRPr lang="fr-CA"/>
          </a:p>
        </p:txBody>
      </p:sp>
    </p:spTree>
    <p:extLst>
      <p:ext uri="{BB962C8B-B14F-4D97-AF65-F5344CB8AC3E}">
        <p14:creationId xmlns:p14="http://schemas.microsoft.com/office/powerpoint/2010/main" val="7312103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F27D9-D4F2-4189-37DE-D4A3883967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4FABF6-9D00-0977-9677-003D80E3A8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7AA0A7-5634-D7FC-D020-3E73121739FA}"/>
              </a:ext>
            </a:extLst>
          </p:cNvPr>
          <p:cNvSpPr>
            <a:spLocks noGrp="1"/>
          </p:cNvSpPr>
          <p:nvPr>
            <p:ph type="body" idx="1"/>
          </p:nvPr>
        </p:nvSpPr>
        <p:spPr/>
        <p:txBody>
          <a:bodyPr/>
          <a:lstStyle/>
          <a:p>
            <a:pPr marL="0" indent="0">
              <a:buFontTx/>
              <a:buNone/>
            </a:pPr>
            <a:r>
              <a:rPr lang="en-US" dirty="0"/>
              <a:t>How do you stay on track on a longer-term basis?</a:t>
            </a:r>
          </a:p>
          <a:p>
            <a:pPr marL="285750" marR="0" lvl="0" indent="-285750" algn="l" defTabSz="1371600" rtl="0" eaLnBrk="1" fontAlgn="auto" latinLnBrk="0" hangingPunct="1">
              <a:lnSpc>
                <a:spcPct val="100000"/>
              </a:lnSpc>
              <a:spcBef>
                <a:spcPts val="0"/>
              </a:spcBef>
              <a:spcAft>
                <a:spcPts val="0"/>
              </a:spcAft>
              <a:buClrTx/>
              <a:buSzTx/>
              <a:buFontTx/>
              <a:buChar char="-"/>
              <a:tabLst/>
              <a:defRPr/>
            </a:pPr>
            <a:r>
              <a:rPr lang="en-US" dirty="0"/>
              <a:t>Optimization work isn’t always guaranteed to succeed; you might find yourself optimizing something only for it to perform the same or worse. Leave leeway in planning</a:t>
            </a:r>
          </a:p>
          <a:p>
            <a:pPr marL="285750" indent="-285750">
              <a:buFontTx/>
              <a:buChar char="-"/>
            </a:pPr>
            <a:r>
              <a:rPr lang="en-US" dirty="0"/>
              <a:t>First, we must determine our goal; what is our current situation, what is our target performance, and when should we reach said target?</a:t>
            </a:r>
          </a:p>
          <a:p>
            <a:pPr marL="285750" indent="-285750">
              <a:buFontTx/>
              <a:buChar char="-"/>
            </a:pPr>
            <a:r>
              <a:rPr lang="en-US" dirty="0"/>
              <a:t>Then we divide the timespan in reasonable chunks; for us we decided to work with monthly targets</a:t>
            </a:r>
          </a:p>
        </p:txBody>
      </p:sp>
      <p:sp>
        <p:nvSpPr>
          <p:cNvPr id="4" name="Slide Number Placeholder 3">
            <a:extLst>
              <a:ext uri="{FF2B5EF4-FFF2-40B4-BE49-F238E27FC236}">
                <a16:creationId xmlns:a16="http://schemas.microsoft.com/office/drawing/2014/main" id="{47EF5DA2-D81F-742D-1061-24FD617ADE13}"/>
              </a:ext>
            </a:extLst>
          </p:cNvPr>
          <p:cNvSpPr>
            <a:spLocks noGrp="1"/>
          </p:cNvSpPr>
          <p:nvPr>
            <p:ph type="sldNum" sz="quarter" idx="5"/>
          </p:nvPr>
        </p:nvSpPr>
        <p:spPr/>
        <p:txBody>
          <a:bodyPr/>
          <a:lstStyle/>
          <a:p>
            <a:fld id="{EFFF883D-5F47-4A25-B68B-F9EF992B33D7}" type="slidenum">
              <a:rPr lang="fr-CA" smtClean="0"/>
              <a:t>38</a:t>
            </a:fld>
            <a:endParaRPr lang="fr-CA"/>
          </a:p>
        </p:txBody>
      </p:sp>
    </p:spTree>
    <p:extLst>
      <p:ext uri="{BB962C8B-B14F-4D97-AF65-F5344CB8AC3E}">
        <p14:creationId xmlns:p14="http://schemas.microsoft.com/office/powerpoint/2010/main" val="1402464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5CDE5-9B7D-8249-398F-0D92C924A6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DAAB45-F78A-E1F4-F393-7D94FEB5D5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8440D6-8333-6A49-4BF3-6833E0845E8F}"/>
              </a:ext>
            </a:extLst>
          </p:cNvPr>
          <p:cNvSpPr>
            <a:spLocks noGrp="1"/>
          </p:cNvSpPr>
          <p:nvPr>
            <p:ph type="body" idx="1"/>
          </p:nvPr>
        </p:nvSpPr>
        <p:spPr/>
        <p:txBody>
          <a:bodyPr/>
          <a:lstStyle/>
          <a:p>
            <a:pPr marL="0" indent="0">
              <a:buFontTx/>
              <a:buNone/>
            </a:pPr>
            <a:r>
              <a:rPr lang="en-US" dirty="0"/>
              <a:t>For example</a:t>
            </a:r>
          </a:p>
          <a:p>
            <a:pPr marL="285750" indent="-285750">
              <a:buFontTx/>
              <a:buChar char="-"/>
            </a:pPr>
            <a:r>
              <a:rPr lang="en-US" dirty="0"/>
              <a:t>If our objective is to hit 30ms in 4 months, and our current frame-time is 45ms,</a:t>
            </a:r>
          </a:p>
          <a:p>
            <a:pPr marL="285750" indent="-285750">
              <a:buFontTx/>
              <a:buChar char="-"/>
            </a:pPr>
            <a:r>
              <a:rPr lang="en-US" dirty="0"/>
              <a:t>Then we might set a 5ms per month budget; leaving 1 month leeway to catch up</a:t>
            </a:r>
          </a:p>
          <a:p>
            <a:pPr marL="285750" indent="-285750">
              <a:buFontTx/>
              <a:buChar char="-"/>
            </a:pPr>
            <a:r>
              <a:rPr lang="en-US" dirty="0"/>
              <a:t>Every month, we profiled and analyzed like I’ve discussed. </a:t>
            </a:r>
          </a:p>
          <a:p>
            <a:pPr marL="971550" lvl="1" indent="-285750">
              <a:buFontTx/>
              <a:buChar char="-"/>
            </a:pPr>
            <a:r>
              <a:rPr lang="en-US" dirty="0"/>
              <a:t>We found optimizations that had little to no visual impact, would likely improve performance, and would potentially bring us to our performance targets, </a:t>
            </a:r>
          </a:p>
          <a:p>
            <a:pPr marL="971550" lvl="1" indent="-285750">
              <a:buFontTx/>
              <a:buChar char="-"/>
            </a:pPr>
            <a:r>
              <a:rPr lang="en-US" dirty="0"/>
              <a:t>but we also kept ideas around with worse tradeoffs; tasks that would result in visual quality losses but would result in known notable performance boosts. </a:t>
            </a:r>
          </a:p>
          <a:p>
            <a:pPr marL="971550" lvl="1" indent="-285750">
              <a:buFontTx/>
              <a:buChar char="-"/>
            </a:pPr>
            <a:r>
              <a:rPr lang="en-US" dirty="0"/>
              <a:t>These fallback tasks would only have been implemented in the case that our planned workload didn’t help us hit our targets on time.</a:t>
            </a:r>
          </a:p>
        </p:txBody>
      </p:sp>
      <p:sp>
        <p:nvSpPr>
          <p:cNvPr id="4" name="Slide Number Placeholder 3">
            <a:extLst>
              <a:ext uri="{FF2B5EF4-FFF2-40B4-BE49-F238E27FC236}">
                <a16:creationId xmlns:a16="http://schemas.microsoft.com/office/drawing/2014/main" id="{3474272F-6DED-C655-E106-3D67F8CEFAE7}"/>
              </a:ext>
            </a:extLst>
          </p:cNvPr>
          <p:cNvSpPr>
            <a:spLocks noGrp="1"/>
          </p:cNvSpPr>
          <p:nvPr>
            <p:ph type="sldNum" sz="quarter" idx="5"/>
          </p:nvPr>
        </p:nvSpPr>
        <p:spPr/>
        <p:txBody>
          <a:bodyPr/>
          <a:lstStyle/>
          <a:p>
            <a:fld id="{EFFF883D-5F47-4A25-B68B-F9EF992B33D7}" type="slidenum">
              <a:rPr lang="fr-CA" smtClean="0"/>
              <a:t>39</a:t>
            </a:fld>
            <a:endParaRPr lang="fr-CA"/>
          </a:p>
        </p:txBody>
      </p:sp>
    </p:spTree>
    <p:extLst>
      <p:ext uri="{BB962C8B-B14F-4D97-AF65-F5344CB8AC3E}">
        <p14:creationId xmlns:p14="http://schemas.microsoft.com/office/powerpoint/2010/main" val="3989811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Here’s the plan for this talk</a:t>
            </a:r>
          </a:p>
        </p:txBody>
      </p:sp>
      <p:sp>
        <p:nvSpPr>
          <p:cNvPr id="4" name="Slide Number Placeholder 3"/>
          <p:cNvSpPr>
            <a:spLocks noGrp="1"/>
          </p:cNvSpPr>
          <p:nvPr>
            <p:ph type="sldNum" sz="quarter" idx="5"/>
          </p:nvPr>
        </p:nvSpPr>
        <p:spPr/>
        <p:txBody>
          <a:bodyPr/>
          <a:lstStyle/>
          <a:p>
            <a:fld id="{EFFF883D-5F47-4A25-B68B-F9EF992B33D7}" type="slidenum">
              <a:rPr lang="fr-CA" smtClean="0"/>
              <a:t>4</a:t>
            </a:fld>
            <a:endParaRPr lang="fr-CA"/>
          </a:p>
        </p:txBody>
      </p:sp>
    </p:spTree>
    <p:extLst>
      <p:ext uri="{BB962C8B-B14F-4D97-AF65-F5344CB8AC3E}">
        <p14:creationId xmlns:p14="http://schemas.microsoft.com/office/powerpoint/2010/main" val="11256764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D3B8F-1453-9E3B-0337-7247CCF654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8440B3-0E28-9998-BB83-ABAF7D7CF9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8BDC87-A42D-5923-50EB-C4911484A4A5}"/>
              </a:ext>
            </a:extLst>
          </p:cNvPr>
          <p:cNvSpPr>
            <a:spLocks noGrp="1"/>
          </p:cNvSpPr>
          <p:nvPr>
            <p:ph type="body" idx="1"/>
          </p:nvPr>
        </p:nvSpPr>
        <p:spPr/>
        <p:txBody>
          <a:bodyPr/>
          <a:lstStyle/>
          <a:p>
            <a:endParaRPr lang="fr-CA"/>
          </a:p>
        </p:txBody>
      </p:sp>
      <p:sp>
        <p:nvSpPr>
          <p:cNvPr id="4" name="Slide Number Placeholder 3">
            <a:extLst>
              <a:ext uri="{FF2B5EF4-FFF2-40B4-BE49-F238E27FC236}">
                <a16:creationId xmlns:a16="http://schemas.microsoft.com/office/drawing/2014/main" id="{7ECD347C-1F5F-312E-91D9-A585A31B58B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11CFAB-839D-4F8F-88A2-E9A02FB9EA13}"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095606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6BFFD-62A6-5496-670B-D433FFE140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D4F958-25C8-93A1-65DE-4A03B68090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3F348C-40A4-6E51-31C1-2FBD84F57624}"/>
              </a:ext>
            </a:extLst>
          </p:cNvPr>
          <p:cNvSpPr>
            <a:spLocks noGrp="1"/>
          </p:cNvSpPr>
          <p:nvPr>
            <p:ph type="body" idx="1"/>
          </p:nvPr>
        </p:nvSpPr>
        <p:spPr/>
        <p:txBody>
          <a:bodyPr/>
          <a:lstStyle/>
          <a:p>
            <a:pPr marL="0" indent="0">
              <a:buFontTx/>
              <a:buNone/>
            </a:pPr>
            <a:r>
              <a:rPr lang="en-US" dirty="0"/>
              <a:t>Optimization is scientific. There’s a method to the madness and if you’re doing it for longer periods of time you shouldn’t be going in headless.</a:t>
            </a:r>
          </a:p>
          <a:p>
            <a:pPr marL="0" indent="0">
              <a:buFontTx/>
              <a:buNone/>
            </a:pPr>
            <a:endParaRPr lang="en-US" dirty="0"/>
          </a:p>
          <a:p>
            <a:pPr marL="0" indent="0">
              <a:buFontTx/>
              <a:buNone/>
            </a:pPr>
            <a:r>
              <a:rPr lang="en-US" dirty="0"/>
              <a:t>The approach we used allowed us to make decisions backed by hard facts, which we were able to reference along the way</a:t>
            </a:r>
          </a:p>
          <a:p>
            <a:pPr marL="0" indent="0">
              <a:buFontTx/>
              <a:buNone/>
            </a:pPr>
            <a:endParaRPr lang="en-US" dirty="0"/>
          </a:p>
          <a:p>
            <a:pPr marL="0" indent="0">
              <a:buFontTx/>
              <a:buNone/>
            </a:pPr>
            <a:r>
              <a:rPr lang="en-US" dirty="0"/>
              <a:t>Monthly results provided a record of our work; proving we were following a good trend, and catching regressions.</a:t>
            </a:r>
          </a:p>
        </p:txBody>
      </p:sp>
      <p:sp>
        <p:nvSpPr>
          <p:cNvPr id="4" name="Slide Number Placeholder 3">
            <a:extLst>
              <a:ext uri="{FF2B5EF4-FFF2-40B4-BE49-F238E27FC236}">
                <a16:creationId xmlns:a16="http://schemas.microsoft.com/office/drawing/2014/main" id="{63765D1B-8E8A-93C6-88E7-1B99BB5E3F54}"/>
              </a:ext>
            </a:extLst>
          </p:cNvPr>
          <p:cNvSpPr>
            <a:spLocks noGrp="1"/>
          </p:cNvSpPr>
          <p:nvPr>
            <p:ph type="sldNum" sz="quarter" idx="5"/>
          </p:nvPr>
        </p:nvSpPr>
        <p:spPr/>
        <p:txBody>
          <a:bodyPr/>
          <a:lstStyle/>
          <a:p>
            <a:fld id="{EFFF883D-5F47-4A25-B68B-F9EF992B33D7}" type="slidenum">
              <a:rPr lang="fr-CA" smtClean="0"/>
              <a:t>41</a:t>
            </a:fld>
            <a:endParaRPr lang="fr-CA"/>
          </a:p>
        </p:txBody>
      </p:sp>
    </p:spTree>
    <p:extLst>
      <p:ext uri="{BB962C8B-B14F-4D97-AF65-F5344CB8AC3E}">
        <p14:creationId xmlns:p14="http://schemas.microsoft.com/office/powerpoint/2010/main" val="6701970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13B65-971B-D88B-86BE-73F7D04971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89A9E-E08C-8D13-39B1-AE80A6FF15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72053D-9F51-D614-2D7F-06E4C9E4B175}"/>
              </a:ext>
            </a:extLst>
          </p:cNvPr>
          <p:cNvSpPr>
            <a:spLocks noGrp="1"/>
          </p:cNvSpPr>
          <p:nvPr>
            <p:ph type="body" idx="1"/>
          </p:nvPr>
        </p:nvSpPr>
        <p:spPr/>
        <p:txBody>
          <a:bodyPr/>
          <a:lstStyle/>
          <a:p>
            <a:pPr marL="0" indent="0">
              <a:buFontTx/>
              <a:buNone/>
            </a:pPr>
            <a:r>
              <a:rPr lang="en-US" dirty="0"/>
              <a:t>Finally I’d like to press…</a:t>
            </a:r>
          </a:p>
        </p:txBody>
      </p:sp>
      <p:sp>
        <p:nvSpPr>
          <p:cNvPr id="4" name="Slide Number Placeholder 3">
            <a:extLst>
              <a:ext uri="{FF2B5EF4-FFF2-40B4-BE49-F238E27FC236}">
                <a16:creationId xmlns:a16="http://schemas.microsoft.com/office/drawing/2014/main" id="{DB5AEFFA-804B-BBC9-0396-51F56BBF2A87}"/>
              </a:ext>
            </a:extLst>
          </p:cNvPr>
          <p:cNvSpPr>
            <a:spLocks noGrp="1"/>
          </p:cNvSpPr>
          <p:nvPr>
            <p:ph type="sldNum" sz="quarter" idx="5"/>
          </p:nvPr>
        </p:nvSpPr>
        <p:spPr/>
        <p:txBody>
          <a:bodyPr/>
          <a:lstStyle/>
          <a:p>
            <a:fld id="{EFFF883D-5F47-4A25-B68B-F9EF992B33D7}" type="slidenum">
              <a:rPr lang="fr-CA" smtClean="0"/>
              <a:t>42</a:t>
            </a:fld>
            <a:endParaRPr lang="fr-CA"/>
          </a:p>
        </p:txBody>
      </p:sp>
    </p:spTree>
    <p:extLst>
      <p:ext uri="{BB962C8B-B14F-4D97-AF65-F5344CB8AC3E}">
        <p14:creationId xmlns:p14="http://schemas.microsoft.com/office/powerpoint/2010/main" val="15413194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1B44E-1968-59D7-DEB1-746DC12BCE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06797F-99C7-4F04-0BD8-84AC9D8D83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2044B9-A337-417D-D5C3-03095E211BD0}"/>
              </a:ext>
            </a:extLst>
          </p:cNvPr>
          <p:cNvSpPr>
            <a:spLocks noGrp="1"/>
          </p:cNvSpPr>
          <p:nvPr>
            <p:ph type="body" idx="1"/>
          </p:nvPr>
        </p:nvSpPr>
        <p:spPr/>
        <p:txBody>
          <a:bodyPr/>
          <a:lstStyle/>
          <a:p>
            <a:pPr marL="0" indent="0">
              <a:buFontTx/>
              <a:buNone/>
            </a:pPr>
            <a:endParaRPr lang="en-US" dirty="0"/>
          </a:p>
        </p:txBody>
      </p:sp>
      <p:sp>
        <p:nvSpPr>
          <p:cNvPr id="4" name="Slide Number Placeholder 3">
            <a:extLst>
              <a:ext uri="{FF2B5EF4-FFF2-40B4-BE49-F238E27FC236}">
                <a16:creationId xmlns:a16="http://schemas.microsoft.com/office/drawing/2014/main" id="{7087886D-775E-4B83-DF6C-8712393288CB}"/>
              </a:ext>
            </a:extLst>
          </p:cNvPr>
          <p:cNvSpPr>
            <a:spLocks noGrp="1"/>
          </p:cNvSpPr>
          <p:nvPr>
            <p:ph type="sldNum" sz="quarter" idx="5"/>
          </p:nvPr>
        </p:nvSpPr>
        <p:spPr/>
        <p:txBody>
          <a:bodyPr/>
          <a:lstStyle/>
          <a:p>
            <a:fld id="{EFFF883D-5F47-4A25-B68B-F9EF992B33D7}" type="slidenum">
              <a:rPr lang="fr-CA" smtClean="0"/>
              <a:t>43</a:t>
            </a:fld>
            <a:endParaRPr lang="fr-CA"/>
          </a:p>
        </p:txBody>
      </p:sp>
    </p:spTree>
    <p:extLst>
      <p:ext uri="{BB962C8B-B14F-4D97-AF65-F5344CB8AC3E}">
        <p14:creationId xmlns:p14="http://schemas.microsoft.com/office/powerpoint/2010/main" val="12244262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11CFAB-839D-4F8F-88A2-E9A02FB9EA13}"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45280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F35F2-8FC8-FACC-408B-51C0A20F10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5D05E3-FDB4-6236-EF4E-03783C9743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C4E49F-C200-23F4-AF57-8B7A570EEE93}"/>
              </a:ext>
            </a:extLst>
          </p:cNvPr>
          <p:cNvSpPr>
            <a:spLocks noGrp="1"/>
          </p:cNvSpPr>
          <p:nvPr>
            <p:ph type="body" idx="1"/>
          </p:nvPr>
        </p:nvSpPr>
        <p:spPr/>
        <p:txBody>
          <a:bodyPr/>
          <a:lstStyle/>
          <a:p>
            <a:pPr marL="0" indent="0">
              <a:buFontTx/>
              <a:buNone/>
            </a:pPr>
            <a:r>
              <a:rPr lang="en-US" dirty="0"/>
              <a:t>Speaker’s notes on these sources:</a:t>
            </a:r>
          </a:p>
          <a:p>
            <a:pPr marL="285750" indent="-285750">
              <a:buFontTx/>
              <a:buChar char="-"/>
            </a:pPr>
            <a:r>
              <a:rPr lang="en-US" dirty="0"/>
              <a:t>We used Practical Visibility as our reference for implementing Occlusion Culling</a:t>
            </a:r>
          </a:p>
          <a:p>
            <a:pPr marL="285750" indent="-285750">
              <a:buFontTx/>
              <a:buChar char="-"/>
            </a:pPr>
            <a:r>
              <a:rPr lang="en-US" dirty="0"/>
              <a:t>Most of our view distances are relatively small, so the tile-range from Practical Clustered Culling was enough in this case, but we did play around with a z-binning approach based on https://www.activision.com/cdn/research/2017_Sig_Improved_Culling_final.pdf</a:t>
            </a:r>
          </a:p>
          <a:p>
            <a:pPr marL="285750" indent="-285750">
              <a:buFontTx/>
              <a:buChar char="-"/>
            </a:pPr>
            <a:r>
              <a:rPr lang="en-US" dirty="0"/>
              <a:t>We didn’t end up having high enough vert counts to consider mesh clusters or triangle culling, but they’re discussed in these sources as well.</a:t>
            </a:r>
          </a:p>
        </p:txBody>
      </p:sp>
      <p:sp>
        <p:nvSpPr>
          <p:cNvPr id="4" name="Slide Number Placeholder 3">
            <a:extLst>
              <a:ext uri="{FF2B5EF4-FFF2-40B4-BE49-F238E27FC236}">
                <a16:creationId xmlns:a16="http://schemas.microsoft.com/office/drawing/2014/main" id="{5AEF61AF-7CF6-261F-5232-5552B203F7DA}"/>
              </a:ext>
            </a:extLst>
          </p:cNvPr>
          <p:cNvSpPr>
            <a:spLocks noGrp="1"/>
          </p:cNvSpPr>
          <p:nvPr>
            <p:ph type="sldNum" sz="quarter" idx="5"/>
          </p:nvPr>
        </p:nvSpPr>
        <p:spPr/>
        <p:txBody>
          <a:bodyPr/>
          <a:lstStyle/>
          <a:p>
            <a:fld id="{EFFF883D-5F47-4A25-B68B-F9EF992B33D7}" type="slidenum">
              <a:rPr lang="fr-CA" smtClean="0"/>
              <a:t>45</a:t>
            </a:fld>
            <a:endParaRPr lang="fr-CA"/>
          </a:p>
        </p:txBody>
      </p:sp>
    </p:spTree>
    <p:extLst>
      <p:ext uri="{BB962C8B-B14F-4D97-AF65-F5344CB8AC3E}">
        <p14:creationId xmlns:p14="http://schemas.microsoft.com/office/powerpoint/2010/main" val="3126376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8F6F0-23A4-3924-7FC4-5BD90C5D2B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29392C-C714-C972-81AF-BB3A5051D4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D7D7F2-CEAC-07C9-84CB-1A5891E651B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F7D1AE5-4849-34CD-2791-21A12A44D364}"/>
              </a:ext>
            </a:extLst>
          </p:cNvPr>
          <p:cNvSpPr>
            <a:spLocks noGrp="1"/>
          </p:cNvSpPr>
          <p:nvPr>
            <p:ph type="sldNum" sz="quarter" idx="5"/>
          </p:nvPr>
        </p:nvSpPr>
        <p:spPr/>
        <p:txBody>
          <a:bodyPr/>
          <a:lstStyle/>
          <a:p>
            <a:fld id="{EFFF883D-5F47-4A25-B68B-F9EF992B33D7}" type="slidenum">
              <a:rPr lang="fr-CA" smtClean="0"/>
              <a:t>46</a:t>
            </a:fld>
            <a:endParaRPr lang="fr-CA"/>
          </a:p>
        </p:txBody>
      </p:sp>
    </p:spTree>
    <p:extLst>
      <p:ext uri="{BB962C8B-B14F-4D97-AF65-F5344CB8AC3E}">
        <p14:creationId xmlns:p14="http://schemas.microsoft.com/office/powerpoint/2010/main" val="34978274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6F96C-C9C8-45D9-7611-5A5FA3FDAF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C2260B-0423-BB7A-CA42-6398A7DC2E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6C7A50-6629-B93C-3E08-B5034B984DE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7BF8B9A-63FA-6610-AD17-E2DD0179FEAB}"/>
              </a:ext>
            </a:extLst>
          </p:cNvPr>
          <p:cNvSpPr>
            <a:spLocks noGrp="1"/>
          </p:cNvSpPr>
          <p:nvPr>
            <p:ph type="sldNum" sz="quarter" idx="5"/>
          </p:nvPr>
        </p:nvSpPr>
        <p:spPr/>
        <p:txBody>
          <a:bodyPr/>
          <a:lstStyle/>
          <a:p>
            <a:fld id="{EFFF883D-5F47-4A25-B68B-F9EF992B33D7}" type="slidenum">
              <a:rPr lang="fr-CA" smtClean="0"/>
              <a:t>47</a:t>
            </a:fld>
            <a:endParaRPr lang="fr-CA"/>
          </a:p>
        </p:txBody>
      </p:sp>
    </p:spTree>
    <p:extLst>
      <p:ext uri="{BB962C8B-B14F-4D97-AF65-F5344CB8AC3E}">
        <p14:creationId xmlns:p14="http://schemas.microsoft.com/office/powerpoint/2010/main" val="2428137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This talk </a:t>
            </a:r>
            <a:r>
              <a:rPr lang="fr-CA" dirty="0" err="1"/>
              <a:t>is</a:t>
            </a:r>
            <a:r>
              <a:rPr lang="fr-CA" dirty="0"/>
              <a:t> about optimisation </a:t>
            </a:r>
            <a:r>
              <a:rPr lang="fr-CA" dirty="0" err="1"/>
              <a:t>strategies</a:t>
            </a:r>
            <a:r>
              <a:rPr lang="fr-CA" dirty="0"/>
              <a:t>. So </a:t>
            </a:r>
            <a:r>
              <a:rPr lang="fr-CA" dirty="0" err="1"/>
              <a:t>let’s</a:t>
            </a:r>
            <a:r>
              <a:rPr lang="fr-CA" dirty="0"/>
              <a:t> talk about </a:t>
            </a:r>
            <a:r>
              <a:rPr lang="fr-CA" dirty="0" err="1"/>
              <a:t>why</a:t>
            </a:r>
            <a:r>
              <a:rPr lang="fr-CA" dirty="0"/>
              <a:t> </a:t>
            </a:r>
            <a:r>
              <a:rPr lang="fr-CA" dirty="0" err="1"/>
              <a:t>that’s</a:t>
            </a:r>
            <a:r>
              <a:rPr lang="fr-CA" dirty="0"/>
              <a:t> a point of discussion for us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11CFAB-839D-4F8F-88A2-E9A02FB9EA13}"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24231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of a Work For Hire team who’s been working on console support for King of Meat, a game by </a:t>
            </a:r>
            <a:r>
              <a:rPr lang="en-US" dirty="0" err="1"/>
              <a:t>Glowmade</a:t>
            </a:r>
            <a:r>
              <a:rPr lang="en-US" dirty="0"/>
              <a:t> and Amazon Games (out now!)</a:t>
            </a:r>
          </a:p>
          <a:p>
            <a:endParaRPr lang="en-US" dirty="0"/>
          </a:p>
          <a:p>
            <a:r>
              <a:rPr lang="en-US" dirty="0"/>
              <a:t>We’ve been a part of this for 3+ years, with 6-10 programmers (depending on the phase of the project), 3 of which are graphics programmers, including me.</a:t>
            </a:r>
          </a:p>
          <a:p>
            <a:endParaRPr lang="en-US" dirty="0"/>
          </a:p>
          <a:p>
            <a:r>
              <a:rPr lang="en-US" dirty="0"/>
              <a:t>The graphics group ports the graphics engine to various consoles and optimizes rendering workload, especially for some of the lower power platforms. Sometimes we also implement new features, but that doesn’t matter too much for this talk.</a:t>
            </a:r>
          </a:p>
        </p:txBody>
      </p:sp>
      <p:sp>
        <p:nvSpPr>
          <p:cNvPr id="4" name="Slide Number Placeholder 3"/>
          <p:cNvSpPr>
            <a:spLocks noGrp="1"/>
          </p:cNvSpPr>
          <p:nvPr>
            <p:ph type="sldNum" sz="quarter" idx="5"/>
          </p:nvPr>
        </p:nvSpPr>
        <p:spPr/>
        <p:txBody>
          <a:bodyPr/>
          <a:lstStyle/>
          <a:p>
            <a:fld id="{EFFF883D-5F47-4A25-B68B-F9EF992B33D7}" type="slidenum">
              <a:rPr lang="fr-CA" smtClean="0"/>
              <a:t>6</a:t>
            </a:fld>
            <a:endParaRPr lang="fr-CA"/>
          </a:p>
        </p:txBody>
      </p:sp>
    </p:spTree>
    <p:extLst>
      <p:ext uri="{BB962C8B-B14F-4D97-AF65-F5344CB8AC3E}">
        <p14:creationId xmlns:p14="http://schemas.microsoft.com/office/powerpoint/2010/main" val="3148340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8FA37-EDFD-6FD9-77F4-C019CA772E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DD2C48-F141-E8F0-3677-B9C6A3802B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F61F85-D30F-D16C-2A2B-57FC7E0399A4}"/>
              </a:ext>
            </a:extLst>
          </p:cNvPr>
          <p:cNvSpPr>
            <a:spLocks noGrp="1"/>
          </p:cNvSpPr>
          <p:nvPr>
            <p:ph type="body" idx="1"/>
          </p:nvPr>
        </p:nvSpPr>
        <p:spPr/>
        <p:txBody>
          <a:bodyPr/>
          <a:lstStyle/>
          <a:p>
            <a:r>
              <a:rPr lang="en-US" dirty="0"/>
              <a:t>Optimization workload is inherently undefined; when I joined this project I knew that some platforms weren’t performing well… No clue where the bottlenecks are</a:t>
            </a:r>
          </a:p>
          <a:p>
            <a:endParaRPr lang="en-US" dirty="0"/>
          </a:p>
          <a:p>
            <a:r>
              <a:rPr lang="en-US" dirty="0"/>
              <a:t>Even if we did know them, bottlenecks are constantly changing; the game was still in active development, and optimizations may unveil previously hidden bottlenecks, or render previously notable bottlenecks irrelevant</a:t>
            </a:r>
          </a:p>
          <a:p>
            <a:endParaRPr lang="en-US" dirty="0"/>
          </a:p>
          <a:p>
            <a:r>
              <a:rPr lang="en-US" dirty="0"/>
              <a:t>We have 2 years to fill with an empty backlog, we needed a strategy</a:t>
            </a:r>
          </a:p>
        </p:txBody>
      </p:sp>
      <p:sp>
        <p:nvSpPr>
          <p:cNvPr id="4" name="Slide Number Placeholder 3">
            <a:extLst>
              <a:ext uri="{FF2B5EF4-FFF2-40B4-BE49-F238E27FC236}">
                <a16:creationId xmlns:a16="http://schemas.microsoft.com/office/drawing/2014/main" id="{5C81EA72-2D02-1121-B1AC-9AB3A5144C28}"/>
              </a:ext>
            </a:extLst>
          </p:cNvPr>
          <p:cNvSpPr>
            <a:spLocks noGrp="1"/>
          </p:cNvSpPr>
          <p:nvPr>
            <p:ph type="sldNum" sz="quarter" idx="5"/>
          </p:nvPr>
        </p:nvSpPr>
        <p:spPr/>
        <p:txBody>
          <a:bodyPr/>
          <a:lstStyle/>
          <a:p>
            <a:fld id="{EFFF883D-5F47-4A25-B68B-F9EF992B33D7}" type="slidenum">
              <a:rPr lang="fr-CA" smtClean="0"/>
              <a:t>7</a:t>
            </a:fld>
            <a:endParaRPr lang="fr-CA"/>
          </a:p>
        </p:txBody>
      </p:sp>
    </p:spTree>
    <p:extLst>
      <p:ext uri="{BB962C8B-B14F-4D97-AF65-F5344CB8AC3E}">
        <p14:creationId xmlns:p14="http://schemas.microsoft.com/office/powerpoint/2010/main" val="1342768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B84D4-35B2-EA55-3270-3768078B9E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4FA3F0-01B9-CEC0-D4C0-CAEC036116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55DFEB-56C1-430B-B1FD-CC44E752B054}"/>
              </a:ext>
            </a:extLst>
          </p:cNvPr>
          <p:cNvSpPr>
            <a:spLocks noGrp="1"/>
          </p:cNvSpPr>
          <p:nvPr>
            <p:ph type="body" idx="1"/>
          </p:nvPr>
        </p:nvSpPr>
        <p:spPr/>
        <p:txBody>
          <a:bodyPr/>
          <a:lstStyle/>
          <a:p>
            <a:r>
              <a:rPr lang="en-US" dirty="0"/>
              <a:t>Before we talk about our approach, let’s talk about how you find things to optimize</a:t>
            </a:r>
          </a:p>
          <a:p>
            <a:r>
              <a:rPr lang="en-US" dirty="0"/>
              <a:t>Where do optimizations come from?</a:t>
            </a:r>
          </a:p>
          <a:p>
            <a:pPr marL="285750" indent="-285750">
              <a:buFontTx/>
              <a:buChar char="-"/>
            </a:pPr>
            <a:r>
              <a:rPr lang="en-US" dirty="0"/>
              <a:t>*click* You might have ideas; as programmers you familiarize yourself with the project and you eventually think of something, or maybe articles, other talks, discussions with others, etc. can lead to sudden ideas</a:t>
            </a:r>
          </a:p>
          <a:p>
            <a:pPr marL="285750" indent="-285750">
              <a:buFontTx/>
              <a:buChar char="-"/>
            </a:pPr>
            <a:r>
              <a:rPr lang="en-US" dirty="0"/>
              <a:t>*click* Performance issues might be reported by other developers and </a:t>
            </a:r>
            <a:r>
              <a:rPr lang="en-US" dirty="0" err="1"/>
              <a:t>playtesters</a:t>
            </a:r>
            <a:endParaRPr lang="en-US" dirty="0"/>
          </a:p>
          <a:p>
            <a:pPr marL="285750" indent="-285750">
              <a:buFontTx/>
              <a:buChar char="-"/>
            </a:pPr>
            <a:r>
              <a:rPr lang="en-US" dirty="0"/>
              <a:t>*click* The last source is profiling; this is manual and takes the most amount of effort</a:t>
            </a:r>
          </a:p>
          <a:p>
            <a:pPr marL="285750" indent="-285750">
              <a:buFontTx/>
              <a:buChar char="-"/>
            </a:pPr>
            <a:endParaRPr lang="en-US" dirty="0"/>
          </a:p>
          <a:p>
            <a:pPr marL="0" indent="0">
              <a:buFontTx/>
              <a:buNone/>
            </a:pPr>
            <a:r>
              <a:rPr lang="en-US" dirty="0"/>
              <a:t>But here’s the thing *click*</a:t>
            </a:r>
          </a:p>
        </p:txBody>
      </p:sp>
      <p:sp>
        <p:nvSpPr>
          <p:cNvPr id="4" name="Slide Number Placeholder 3">
            <a:extLst>
              <a:ext uri="{FF2B5EF4-FFF2-40B4-BE49-F238E27FC236}">
                <a16:creationId xmlns:a16="http://schemas.microsoft.com/office/drawing/2014/main" id="{4B7F0009-ABF4-E14E-F359-0DD09747B23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11CFAB-839D-4F8F-88A2-E9A02FB9EA13}"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64489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5C4A4-846F-3AFA-656D-A296E968AA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870B7D-3B7A-733A-DB48-8240A81A4E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A238C1-2324-BDE9-9F8D-EC15A3433EFB}"/>
              </a:ext>
            </a:extLst>
          </p:cNvPr>
          <p:cNvSpPr>
            <a:spLocks noGrp="1"/>
          </p:cNvSpPr>
          <p:nvPr>
            <p:ph type="body" idx="1"/>
          </p:nvPr>
        </p:nvSpPr>
        <p:spPr/>
        <p:txBody>
          <a:bodyPr/>
          <a:lstStyle/>
          <a:p>
            <a:pPr marL="285750" indent="-285750">
              <a:buFontTx/>
              <a:buChar char="-"/>
            </a:pPr>
            <a:r>
              <a:rPr lang="en-US" dirty="0"/>
              <a:t>*click* Random ideas are not something you can rely on; they might not even come up</a:t>
            </a:r>
          </a:p>
          <a:p>
            <a:pPr marL="285750" indent="-285750">
              <a:buFontTx/>
              <a:buChar char="-"/>
            </a:pPr>
            <a:r>
              <a:rPr lang="en-US" dirty="0"/>
              <a:t>*click* Reports of performance issues only happen if you’re trying to solve a </a:t>
            </a:r>
            <a:r>
              <a:rPr lang="en-US" i="1" dirty="0"/>
              <a:t>current</a:t>
            </a:r>
            <a:r>
              <a:rPr lang="en-US" i="0" dirty="0"/>
              <a:t> performance issue; if you’re trying to optimize to increase quality, other users may never run into it. It’s also very possible that most players won’t recognize a small performance hitch, but that’s still something we’d like to find and resolve.</a:t>
            </a:r>
          </a:p>
          <a:p>
            <a:pPr marL="285750" indent="-285750">
              <a:buFontTx/>
              <a:buChar char="-"/>
            </a:pPr>
            <a:r>
              <a:rPr lang="en-US" i="0" dirty="0"/>
              <a:t>*click* But, profiling is scientific; it’s hard-fought but if you do it right it’s the only method that can guarantee you results</a:t>
            </a:r>
          </a:p>
          <a:p>
            <a:pPr marL="285750" indent="-285750">
              <a:buFontTx/>
              <a:buChar char="-"/>
            </a:pPr>
            <a:endParaRPr lang="en-US" i="0" dirty="0"/>
          </a:p>
          <a:p>
            <a:pPr marL="0" indent="0">
              <a:buFontTx/>
              <a:buNone/>
            </a:pPr>
            <a:r>
              <a:rPr lang="en-US" i="0" dirty="0"/>
              <a:t>Of course all three sources play a valuable part, but the 3</a:t>
            </a:r>
            <a:r>
              <a:rPr lang="en-US" i="0" baseline="30000" dirty="0"/>
              <a:t>rd</a:t>
            </a:r>
            <a:r>
              <a:rPr lang="en-US" i="0" dirty="0"/>
              <a:t> is what we’ll talk about today, because that’s only one that we can control.</a:t>
            </a:r>
            <a:endParaRPr lang="en-US" dirty="0"/>
          </a:p>
        </p:txBody>
      </p:sp>
      <p:sp>
        <p:nvSpPr>
          <p:cNvPr id="4" name="Slide Number Placeholder 3">
            <a:extLst>
              <a:ext uri="{FF2B5EF4-FFF2-40B4-BE49-F238E27FC236}">
                <a16:creationId xmlns:a16="http://schemas.microsoft.com/office/drawing/2014/main" id="{86B39DA6-03C4-EF1C-4F4C-89E482FB2E4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11CFAB-839D-4F8F-88A2-E9A02FB9EA13}"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293516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10AF0ACA-5070-35A1-AEE4-9FD85AB334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2" name="TextBox 31">
            <a:extLst>
              <a:ext uri="{FF2B5EF4-FFF2-40B4-BE49-F238E27FC236}">
                <a16:creationId xmlns:a16="http://schemas.microsoft.com/office/drawing/2014/main" id="{39E47578-7892-39E7-D14E-DF9EC084C6E3}"/>
              </a:ext>
            </a:extLst>
          </p:cNvPr>
          <p:cNvSpPr txBox="1"/>
          <p:nvPr userDrawn="1"/>
        </p:nvSpPr>
        <p:spPr>
          <a:xfrm>
            <a:off x="3110198" y="2570789"/>
            <a:ext cx="13033108" cy="1867819"/>
          </a:xfrm>
          <a:prstGeom prst="rect">
            <a:avLst/>
          </a:prstGeom>
          <a:noFill/>
        </p:spPr>
        <p:txBody>
          <a:bodyPr wrap="square">
            <a:spAutoFit/>
          </a:bodyPr>
          <a:lstStyle/>
          <a:p>
            <a:pPr marL="0" marR="0" lvl="0" indent="0" algn="l" defTabSz="457200" rtl="0" eaLnBrk="1" fontAlgn="auto" latinLnBrk="0" hangingPunct="1">
              <a:lnSpc>
                <a:spcPts val="12300"/>
              </a:lnSpc>
              <a:spcBef>
                <a:spcPts val="0"/>
              </a:spcBef>
              <a:spcAft>
                <a:spcPts val="0"/>
              </a:spcAft>
              <a:buClrTx/>
              <a:buSzTx/>
              <a:buFontTx/>
              <a:buNone/>
              <a:tabLst/>
              <a:defRPr/>
            </a:pPr>
            <a:r>
              <a:rPr kumimoji="0" lang="en-US" sz="15400" b="0" i="0" u="none" strike="noStrike" kern="1200" cap="none" spc="0" normalizeH="0" baseline="0" noProof="0" dirty="0">
                <a:ln>
                  <a:noFill/>
                </a:ln>
                <a:solidFill>
                  <a:prstClr val="white"/>
                </a:solidFill>
                <a:effectLst/>
                <a:uLnTx/>
                <a:uFillTx/>
                <a:latin typeface="Open Sans" panose="020F0502020204030204" pitchFamily="34" charset="0"/>
                <a:ea typeface="+mn-ea"/>
                <a:cs typeface="Teko Light" panose="02000000000000000000" pitchFamily="2" charset="0"/>
              </a:rPr>
              <a:t>BEHAVIOUR</a:t>
            </a:r>
          </a:p>
        </p:txBody>
      </p:sp>
      <p:sp>
        <p:nvSpPr>
          <p:cNvPr id="33" name="TextBox 32">
            <a:extLst>
              <a:ext uri="{FF2B5EF4-FFF2-40B4-BE49-F238E27FC236}">
                <a16:creationId xmlns:a16="http://schemas.microsoft.com/office/drawing/2014/main" id="{C2A9BB69-A683-FCD2-EC6F-72EA657CC7A5}"/>
              </a:ext>
            </a:extLst>
          </p:cNvPr>
          <p:cNvSpPr txBox="1"/>
          <p:nvPr userDrawn="1"/>
        </p:nvSpPr>
        <p:spPr>
          <a:xfrm>
            <a:off x="3110198" y="4115506"/>
            <a:ext cx="13033108" cy="1867819"/>
          </a:xfrm>
          <a:prstGeom prst="rect">
            <a:avLst/>
          </a:prstGeom>
          <a:noFill/>
        </p:spPr>
        <p:txBody>
          <a:bodyPr wrap="square">
            <a:spAutoFit/>
          </a:bodyPr>
          <a:lstStyle/>
          <a:p>
            <a:pPr marL="0" marR="0" lvl="0" indent="0" algn="l" defTabSz="457200" rtl="0" eaLnBrk="1" fontAlgn="auto" latinLnBrk="0" hangingPunct="1">
              <a:lnSpc>
                <a:spcPts val="12300"/>
              </a:lnSpc>
              <a:spcBef>
                <a:spcPts val="0"/>
              </a:spcBef>
              <a:spcAft>
                <a:spcPts val="0"/>
              </a:spcAft>
              <a:buClrTx/>
              <a:buSzTx/>
              <a:buFontTx/>
              <a:buNone/>
              <a:tabLst/>
              <a:defRPr/>
            </a:pPr>
            <a:r>
              <a:rPr kumimoji="0" lang="en-US" sz="15400" b="0" i="0" u="none" strike="noStrike" kern="1200" cap="none" spc="0" normalizeH="0" baseline="0" noProof="0" dirty="0">
                <a:ln>
                  <a:gradFill>
                    <a:gsLst>
                      <a:gs pos="23000">
                        <a:srgbClr val="F2F0D0"/>
                      </a:gs>
                      <a:gs pos="51000">
                        <a:srgbClr val="06597A"/>
                      </a:gs>
                      <a:gs pos="14000">
                        <a:srgbClr val="07AFD7"/>
                      </a:gs>
                      <a:gs pos="100000">
                        <a:srgbClr val="F2F0D0"/>
                      </a:gs>
                    </a:gsLst>
                    <a:lin ang="7800000" scaled="0"/>
                  </a:gradFill>
                </a:ln>
                <a:noFill/>
                <a:effectLst/>
                <a:uLnTx/>
                <a:uFillTx/>
                <a:latin typeface="Open Sans" panose="020F0502020204030204" pitchFamily="34" charset="0"/>
                <a:ea typeface="+mn-ea"/>
                <a:cs typeface="Teko Light" panose="02000000000000000000" pitchFamily="2" charset="0"/>
              </a:rPr>
              <a:t>INTERACTIVE</a:t>
            </a:r>
          </a:p>
        </p:txBody>
      </p:sp>
      <p:grpSp>
        <p:nvGrpSpPr>
          <p:cNvPr id="34" name="Graphic 9">
            <a:extLst>
              <a:ext uri="{FF2B5EF4-FFF2-40B4-BE49-F238E27FC236}">
                <a16:creationId xmlns:a16="http://schemas.microsoft.com/office/drawing/2014/main" id="{8B1226F0-32AA-ED0C-779D-90A0D4A12755}"/>
              </a:ext>
            </a:extLst>
          </p:cNvPr>
          <p:cNvGrpSpPr/>
          <p:nvPr userDrawn="1"/>
        </p:nvGrpSpPr>
        <p:grpSpPr>
          <a:xfrm>
            <a:off x="3281477" y="6204736"/>
            <a:ext cx="1008403" cy="851384"/>
            <a:chOff x="4719637" y="2266949"/>
            <a:chExt cx="2752725" cy="2324100"/>
          </a:xfrm>
          <a:solidFill>
            <a:schemeClr val="bg1"/>
          </a:solidFill>
        </p:grpSpPr>
        <p:sp>
          <p:nvSpPr>
            <p:cNvPr id="35" name="Freeform: Shape 53">
              <a:extLst>
                <a:ext uri="{FF2B5EF4-FFF2-40B4-BE49-F238E27FC236}">
                  <a16:creationId xmlns:a16="http://schemas.microsoft.com/office/drawing/2014/main" id="{6B7B7A23-1DBD-3050-5440-ED9C764AD8D3}"/>
                </a:ext>
              </a:extLst>
            </p:cNvPr>
            <p:cNvSpPr/>
            <p:nvPr/>
          </p:nvSpPr>
          <p:spPr>
            <a:xfrm>
              <a:off x="4719637" y="2266949"/>
              <a:ext cx="2746056" cy="1792981"/>
            </a:xfrm>
            <a:custGeom>
              <a:avLst/>
              <a:gdLst>
                <a:gd name="connsiteX0" fmla="*/ 2746058 w 2746057"/>
                <a:gd name="connsiteY0" fmla="*/ 366427 h 1792986"/>
                <a:gd name="connsiteX1" fmla="*/ 2746058 w 2746057"/>
                <a:gd name="connsiteY1" fmla="*/ 0 h 1792986"/>
                <a:gd name="connsiteX2" fmla="*/ 1321308 w 2746057"/>
                <a:gd name="connsiteY2" fmla="*/ 0 h 1792986"/>
                <a:gd name="connsiteX3" fmla="*/ 1321308 w 2746057"/>
                <a:gd name="connsiteY3" fmla="*/ 994601 h 1792986"/>
                <a:gd name="connsiteX4" fmla="*/ 787432 w 2746057"/>
                <a:gd name="connsiteY4" fmla="*/ 442722 h 1792986"/>
                <a:gd name="connsiteX5" fmla="*/ 423196 w 2746057"/>
                <a:gd name="connsiteY5" fmla="*/ 619792 h 1792986"/>
                <a:gd name="connsiteX6" fmla="*/ 418338 w 2746057"/>
                <a:gd name="connsiteY6" fmla="*/ 619792 h 1792986"/>
                <a:gd name="connsiteX7" fmla="*/ 418338 w 2746057"/>
                <a:gd name="connsiteY7" fmla="*/ 0 h 1792986"/>
                <a:gd name="connsiteX8" fmla="*/ 0 w 2746057"/>
                <a:gd name="connsiteY8" fmla="*/ 0 h 1792986"/>
                <a:gd name="connsiteX9" fmla="*/ 0 w 2746057"/>
                <a:gd name="connsiteY9" fmla="*/ 1756124 h 1792986"/>
                <a:gd name="connsiteX10" fmla="*/ 398621 w 2746057"/>
                <a:gd name="connsiteY10" fmla="*/ 1756124 h 1792986"/>
                <a:gd name="connsiteX11" fmla="*/ 398621 w 2746057"/>
                <a:gd name="connsiteY11" fmla="*/ 1608487 h 1792986"/>
                <a:gd name="connsiteX12" fmla="*/ 403479 w 2746057"/>
                <a:gd name="connsiteY12" fmla="*/ 1608487 h 1792986"/>
                <a:gd name="connsiteX13" fmla="*/ 755428 w 2746057"/>
                <a:gd name="connsiteY13" fmla="*/ 1792986 h 1792986"/>
                <a:gd name="connsiteX14" fmla="*/ 1321308 w 2746057"/>
                <a:gd name="connsiteY14" fmla="*/ 1193768 h 1792986"/>
                <a:gd name="connsiteX15" fmla="*/ 1321308 w 2746057"/>
                <a:gd name="connsiteY15" fmla="*/ 1756124 h 1792986"/>
                <a:gd name="connsiteX16" fmla="*/ 2746058 w 2746057"/>
                <a:gd name="connsiteY16" fmla="*/ 1756124 h 1792986"/>
                <a:gd name="connsiteX17" fmla="*/ 2746058 w 2746057"/>
                <a:gd name="connsiteY17" fmla="*/ 1362551 h 1792986"/>
                <a:gd name="connsiteX18" fmla="*/ 1779080 w 2746057"/>
                <a:gd name="connsiteY18" fmla="*/ 1362551 h 1792986"/>
                <a:gd name="connsiteX19" fmla="*/ 1779080 w 2746057"/>
                <a:gd name="connsiteY19" fmla="*/ 1028033 h 1792986"/>
                <a:gd name="connsiteX20" fmla="*/ 2640330 w 2746057"/>
                <a:gd name="connsiteY20" fmla="*/ 1028033 h 1792986"/>
                <a:gd name="connsiteX21" fmla="*/ 2640330 w 2746057"/>
                <a:gd name="connsiteY21" fmla="*/ 673894 h 1792986"/>
                <a:gd name="connsiteX22" fmla="*/ 1779080 w 2746057"/>
                <a:gd name="connsiteY22" fmla="*/ 673894 h 1792986"/>
                <a:gd name="connsiteX23" fmla="*/ 1779080 w 2746057"/>
                <a:gd name="connsiteY23" fmla="*/ 366427 h 1792986"/>
                <a:gd name="connsiteX24" fmla="*/ 2746058 w 2746057"/>
                <a:gd name="connsiteY24" fmla="*/ 366427 h 1792986"/>
                <a:gd name="connsiteX25" fmla="*/ 656939 w 2746057"/>
                <a:gd name="connsiteY25" fmla="*/ 1473232 h 1792986"/>
                <a:gd name="connsiteX26" fmla="*/ 403479 w 2746057"/>
                <a:gd name="connsiteY26" fmla="*/ 1104329 h 1792986"/>
                <a:gd name="connsiteX27" fmla="*/ 659416 w 2746057"/>
                <a:gd name="connsiteY27" fmla="*/ 762476 h 1792986"/>
                <a:gd name="connsiteX28" fmla="*/ 907923 w 2746057"/>
                <a:gd name="connsiteY28" fmla="*/ 1104329 h 1792986"/>
                <a:gd name="connsiteX29" fmla="*/ 656939 w 2746057"/>
                <a:gd name="connsiteY29" fmla="*/ 1473232 h 179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46057" h="1792986">
                  <a:moveTo>
                    <a:pt x="2746058" y="366427"/>
                  </a:moveTo>
                  <a:lnTo>
                    <a:pt x="2746058" y="0"/>
                  </a:lnTo>
                  <a:lnTo>
                    <a:pt x="1321308" y="0"/>
                  </a:lnTo>
                  <a:lnTo>
                    <a:pt x="1321308" y="994601"/>
                  </a:lnTo>
                  <a:cubicBezTo>
                    <a:pt x="1290447" y="699897"/>
                    <a:pt x="1114330" y="442722"/>
                    <a:pt x="787432" y="442722"/>
                  </a:cubicBezTo>
                  <a:cubicBezTo>
                    <a:pt x="629888" y="442722"/>
                    <a:pt x="509397" y="501682"/>
                    <a:pt x="423196" y="619792"/>
                  </a:cubicBezTo>
                  <a:lnTo>
                    <a:pt x="418338" y="619792"/>
                  </a:lnTo>
                  <a:lnTo>
                    <a:pt x="418338" y="0"/>
                  </a:lnTo>
                  <a:lnTo>
                    <a:pt x="0" y="0"/>
                  </a:lnTo>
                  <a:lnTo>
                    <a:pt x="0" y="1756124"/>
                  </a:lnTo>
                  <a:lnTo>
                    <a:pt x="398621" y="1756124"/>
                  </a:lnTo>
                  <a:lnTo>
                    <a:pt x="398621" y="1608487"/>
                  </a:lnTo>
                  <a:lnTo>
                    <a:pt x="403479" y="1608487"/>
                  </a:lnTo>
                  <a:cubicBezTo>
                    <a:pt x="484632" y="1729073"/>
                    <a:pt x="607695" y="1792986"/>
                    <a:pt x="755428" y="1792986"/>
                  </a:cubicBezTo>
                  <a:cubicBezTo>
                    <a:pt x="1117378" y="1792986"/>
                    <a:pt x="1290923" y="1512475"/>
                    <a:pt x="1321308" y="1193768"/>
                  </a:cubicBezTo>
                  <a:lnTo>
                    <a:pt x="1321308" y="1756124"/>
                  </a:lnTo>
                  <a:lnTo>
                    <a:pt x="2746058" y="1756124"/>
                  </a:lnTo>
                  <a:lnTo>
                    <a:pt x="2746058" y="1362551"/>
                  </a:lnTo>
                  <a:lnTo>
                    <a:pt x="1779080" y="1362551"/>
                  </a:lnTo>
                  <a:lnTo>
                    <a:pt x="1779080" y="1028033"/>
                  </a:lnTo>
                  <a:lnTo>
                    <a:pt x="2640330" y="1028033"/>
                  </a:lnTo>
                  <a:lnTo>
                    <a:pt x="2640330" y="673894"/>
                  </a:lnTo>
                  <a:lnTo>
                    <a:pt x="1779080" y="673894"/>
                  </a:lnTo>
                  <a:lnTo>
                    <a:pt x="1779080" y="366427"/>
                  </a:lnTo>
                  <a:lnTo>
                    <a:pt x="2746058" y="366427"/>
                  </a:lnTo>
                  <a:close/>
                  <a:moveTo>
                    <a:pt x="656939" y="1473232"/>
                  </a:moveTo>
                  <a:cubicBezTo>
                    <a:pt x="467487" y="1473232"/>
                    <a:pt x="403479" y="1328166"/>
                    <a:pt x="403479" y="1104329"/>
                  </a:cubicBezTo>
                  <a:cubicBezTo>
                    <a:pt x="403479" y="841153"/>
                    <a:pt x="546164" y="762476"/>
                    <a:pt x="659416" y="762476"/>
                  </a:cubicBezTo>
                  <a:cubicBezTo>
                    <a:pt x="843915" y="762476"/>
                    <a:pt x="907923" y="942023"/>
                    <a:pt x="907923" y="1104329"/>
                  </a:cubicBezTo>
                  <a:cubicBezTo>
                    <a:pt x="908018" y="1278922"/>
                    <a:pt x="843915" y="1473232"/>
                    <a:pt x="656939" y="1473232"/>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54">
              <a:extLst>
                <a:ext uri="{FF2B5EF4-FFF2-40B4-BE49-F238E27FC236}">
                  <a16:creationId xmlns:a16="http://schemas.microsoft.com/office/drawing/2014/main" id="{4CDD25F7-9AB4-5F13-E459-30E7D51662C3}"/>
                </a:ext>
              </a:extLst>
            </p:cNvPr>
            <p:cNvSpPr/>
            <p:nvPr/>
          </p:nvSpPr>
          <p:spPr>
            <a:xfrm>
              <a:off x="4719637" y="4126134"/>
              <a:ext cx="2752725" cy="464915"/>
            </a:xfrm>
            <a:custGeom>
              <a:avLst/>
              <a:gdLst>
                <a:gd name="connsiteX0" fmla="*/ 2619280 w 2752725"/>
                <a:gd name="connsiteY0" fmla="*/ 157163 h 464915"/>
                <a:gd name="connsiteX1" fmla="*/ 2562701 w 2752725"/>
                <a:gd name="connsiteY1" fmla="*/ 207359 h 464915"/>
                <a:gd name="connsiteX2" fmla="*/ 2489264 w 2752725"/>
                <a:gd name="connsiteY2" fmla="*/ 207359 h 464915"/>
                <a:gd name="connsiteX3" fmla="*/ 2489264 w 2752725"/>
                <a:gd name="connsiteY3" fmla="*/ 108871 h 464915"/>
                <a:gd name="connsiteX4" fmla="*/ 2564606 w 2752725"/>
                <a:gd name="connsiteY4" fmla="*/ 108871 h 464915"/>
                <a:gd name="connsiteX5" fmla="*/ 2619280 w 2752725"/>
                <a:gd name="connsiteY5" fmla="*/ 157163 h 464915"/>
                <a:gd name="connsiteX6" fmla="*/ 2752725 w 2752725"/>
                <a:gd name="connsiteY6" fmla="*/ 457867 h 464915"/>
                <a:gd name="connsiteX7" fmla="*/ 2662428 w 2752725"/>
                <a:gd name="connsiteY7" fmla="*/ 285941 h 464915"/>
                <a:gd name="connsiteX8" fmla="*/ 2743581 w 2752725"/>
                <a:gd name="connsiteY8" fmla="*/ 154019 h 464915"/>
                <a:gd name="connsiteX9" fmla="*/ 2567749 w 2752725"/>
                <a:gd name="connsiteY9" fmla="*/ 7144 h 464915"/>
                <a:gd name="connsiteX10" fmla="*/ 2366201 w 2752725"/>
                <a:gd name="connsiteY10" fmla="*/ 7144 h 464915"/>
                <a:gd name="connsiteX11" fmla="*/ 2366201 w 2752725"/>
                <a:gd name="connsiteY11" fmla="*/ 457962 h 464915"/>
                <a:gd name="connsiteX12" fmla="*/ 2489168 w 2752725"/>
                <a:gd name="connsiteY12" fmla="*/ 457962 h 464915"/>
                <a:gd name="connsiteX13" fmla="*/ 2489168 w 2752725"/>
                <a:gd name="connsiteY13" fmla="*/ 306038 h 464915"/>
                <a:gd name="connsiteX14" fmla="*/ 2539365 w 2752725"/>
                <a:gd name="connsiteY14" fmla="*/ 306038 h 464915"/>
                <a:gd name="connsiteX15" fmla="*/ 2612803 w 2752725"/>
                <a:gd name="connsiteY15" fmla="*/ 457962 h 464915"/>
                <a:gd name="connsiteX16" fmla="*/ 2752725 w 2752725"/>
                <a:gd name="connsiteY16" fmla="*/ 457962 h 464915"/>
                <a:gd name="connsiteX17" fmla="*/ 2309432 w 2752725"/>
                <a:gd name="connsiteY17" fmla="*/ 265271 h 464915"/>
                <a:gd name="connsiteX18" fmla="*/ 2309432 w 2752725"/>
                <a:gd name="connsiteY18" fmla="*/ 7048 h 464915"/>
                <a:gd name="connsiteX19" fmla="*/ 2181892 w 2752725"/>
                <a:gd name="connsiteY19" fmla="*/ 7048 h 464915"/>
                <a:gd name="connsiteX20" fmla="*/ 2181892 w 2752725"/>
                <a:gd name="connsiteY20" fmla="*/ 265271 h 464915"/>
                <a:gd name="connsiteX21" fmla="*/ 2112359 w 2752725"/>
                <a:gd name="connsiteY21" fmla="*/ 354806 h 464915"/>
                <a:gd name="connsiteX22" fmla="*/ 2041589 w 2752725"/>
                <a:gd name="connsiteY22" fmla="*/ 265271 h 464915"/>
                <a:gd name="connsiteX23" fmla="*/ 2041589 w 2752725"/>
                <a:gd name="connsiteY23" fmla="*/ 7048 h 464915"/>
                <a:gd name="connsiteX24" fmla="*/ 1913954 w 2752725"/>
                <a:gd name="connsiteY24" fmla="*/ 7048 h 464915"/>
                <a:gd name="connsiteX25" fmla="*/ 1913954 w 2752725"/>
                <a:gd name="connsiteY25" fmla="*/ 265271 h 464915"/>
                <a:gd name="connsiteX26" fmla="*/ 2110550 w 2752725"/>
                <a:gd name="connsiteY26" fmla="*/ 464915 h 464915"/>
                <a:gd name="connsiteX27" fmla="*/ 2309432 w 2752725"/>
                <a:gd name="connsiteY27" fmla="*/ 265271 h 464915"/>
                <a:gd name="connsiteX28" fmla="*/ 1746409 w 2752725"/>
                <a:gd name="connsiteY28" fmla="*/ 233172 h 464915"/>
                <a:gd name="connsiteX29" fmla="*/ 1667732 w 2752725"/>
                <a:gd name="connsiteY29" fmla="*/ 356140 h 464915"/>
                <a:gd name="connsiteX30" fmla="*/ 1587913 w 2752725"/>
                <a:gd name="connsiteY30" fmla="*/ 231838 h 464915"/>
                <a:gd name="connsiteX31" fmla="*/ 1666494 w 2752725"/>
                <a:gd name="connsiteY31" fmla="*/ 108871 h 464915"/>
                <a:gd name="connsiteX32" fmla="*/ 1746409 w 2752725"/>
                <a:gd name="connsiteY32" fmla="*/ 233172 h 464915"/>
                <a:gd name="connsiteX33" fmla="*/ 1875854 w 2752725"/>
                <a:gd name="connsiteY33" fmla="*/ 231838 h 464915"/>
                <a:gd name="connsiteX34" fmla="*/ 1667732 w 2752725"/>
                <a:gd name="connsiteY34" fmla="*/ 0 h 464915"/>
                <a:gd name="connsiteX35" fmla="*/ 1458468 w 2752725"/>
                <a:gd name="connsiteY35" fmla="*/ 233077 h 464915"/>
                <a:gd name="connsiteX36" fmla="*/ 1666494 w 2752725"/>
                <a:gd name="connsiteY36" fmla="*/ 464915 h 464915"/>
                <a:gd name="connsiteX37" fmla="*/ 1875854 w 2752725"/>
                <a:gd name="connsiteY37" fmla="*/ 231838 h 464915"/>
                <a:gd name="connsiteX38" fmla="*/ 1414653 w 2752725"/>
                <a:gd name="connsiteY38" fmla="*/ 7048 h 464915"/>
                <a:gd name="connsiteX39" fmla="*/ 1287018 w 2752725"/>
                <a:gd name="connsiteY39" fmla="*/ 7048 h 464915"/>
                <a:gd name="connsiteX40" fmla="*/ 1287018 w 2752725"/>
                <a:gd name="connsiteY40" fmla="*/ 457867 h 464915"/>
                <a:gd name="connsiteX41" fmla="*/ 1414653 w 2752725"/>
                <a:gd name="connsiteY41" fmla="*/ 457867 h 464915"/>
                <a:gd name="connsiteX42" fmla="*/ 1414653 w 2752725"/>
                <a:gd name="connsiteY42" fmla="*/ 7048 h 464915"/>
                <a:gd name="connsiteX43" fmla="*/ 1251585 w 2752725"/>
                <a:gd name="connsiteY43" fmla="*/ 7048 h 464915"/>
                <a:gd name="connsiteX44" fmla="*/ 1112520 w 2752725"/>
                <a:gd name="connsiteY44" fmla="*/ 7048 h 464915"/>
                <a:gd name="connsiteX45" fmla="*/ 1079659 w 2752725"/>
                <a:gd name="connsiteY45" fmla="*/ 128111 h 464915"/>
                <a:gd name="connsiteX46" fmla="*/ 1033939 w 2752725"/>
                <a:gd name="connsiteY46" fmla="*/ 318706 h 464915"/>
                <a:gd name="connsiteX47" fmla="*/ 988219 w 2752725"/>
                <a:gd name="connsiteY47" fmla="*/ 128111 h 464915"/>
                <a:gd name="connsiteX48" fmla="*/ 955358 w 2752725"/>
                <a:gd name="connsiteY48" fmla="*/ 7048 h 464915"/>
                <a:gd name="connsiteX49" fmla="*/ 814864 w 2752725"/>
                <a:gd name="connsiteY49" fmla="*/ 7048 h 464915"/>
                <a:gd name="connsiteX50" fmla="*/ 970121 w 2752725"/>
                <a:gd name="connsiteY50" fmla="*/ 457867 h 464915"/>
                <a:gd name="connsiteX51" fmla="*/ 1096423 w 2752725"/>
                <a:gd name="connsiteY51" fmla="*/ 457867 h 464915"/>
                <a:gd name="connsiteX52" fmla="*/ 1251585 w 2752725"/>
                <a:gd name="connsiteY52" fmla="*/ 7048 h 464915"/>
                <a:gd name="connsiteX53" fmla="*/ 691229 w 2752725"/>
                <a:gd name="connsiteY53" fmla="*/ 279463 h 464915"/>
                <a:gd name="connsiteX54" fmla="*/ 616458 w 2752725"/>
                <a:gd name="connsiteY54" fmla="*/ 279463 h 464915"/>
                <a:gd name="connsiteX55" fmla="*/ 624840 w 2752725"/>
                <a:gd name="connsiteY55" fmla="*/ 249841 h 464915"/>
                <a:gd name="connsiteX56" fmla="*/ 653796 w 2752725"/>
                <a:gd name="connsiteY56" fmla="*/ 137160 h 464915"/>
                <a:gd name="connsiteX57" fmla="*/ 682847 w 2752725"/>
                <a:gd name="connsiteY57" fmla="*/ 249841 h 464915"/>
                <a:gd name="connsiteX58" fmla="*/ 691229 w 2752725"/>
                <a:gd name="connsiteY58" fmla="*/ 279463 h 464915"/>
                <a:gd name="connsiteX59" fmla="*/ 881253 w 2752725"/>
                <a:gd name="connsiteY59" fmla="*/ 457867 h 464915"/>
                <a:gd name="connsiteX60" fmla="*/ 717613 w 2752725"/>
                <a:gd name="connsiteY60" fmla="*/ 7048 h 464915"/>
                <a:gd name="connsiteX61" fmla="*/ 591312 w 2752725"/>
                <a:gd name="connsiteY61" fmla="*/ 7048 h 464915"/>
                <a:gd name="connsiteX62" fmla="*/ 427673 w 2752725"/>
                <a:gd name="connsiteY62" fmla="*/ 457867 h 464915"/>
                <a:gd name="connsiteX63" fmla="*/ 561689 w 2752725"/>
                <a:gd name="connsiteY63" fmla="*/ 457867 h 464915"/>
                <a:gd name="connsiteX64" fmla="*/ 586169 w 2752725"/>
                <a:gd name="connsiteY64" fmla="*/ 378619 h 464915"/>
                <a:gd name="connsiteX65" fmla="*/ 721424 w 2752725"/>
                <a:gd name="connsiteY65" fmla="*/ 378619 h 464915"/>
                <a:gd name="connsiteX66" fmla="*/ 745903 w 2752725"/>
                <a:gd name="connsiteY66" fmla="*/ 457867 h 464915"/>
                <a:gd name="connsiteX67" fmla="*/ 881253 w 2752725"/>
                <a:gd name="connsiteY67" fmla="*/ 457867 h 464915"/>
                <a:gd name="connsiteX68" fmla="*/ 395573 w 2752725"/>
                <a:gd name="connsiteY68" fmla="*/ 457867 h 464915"/>
                <a:gd name="connsiteX69" fmla="*/ 395573 w 2752725"/>
                <a:gd name="connsiteY69" fmla="*/ 7048 h 464915"/>
                <a:gd name="connsiteX70" fmla="*/ 268034 w 2752725"/>
                <a:gd name="connsiteY70" fmla="*/ 7048 h 464915"/>
                <a:gd name="connsiteX71" fmla="*/ 268034 w 2752725"/>
                <a:gd name="connsiteY71" fmla="*/ 171259 h 464915"/>
                <a:gd name="connsiteX72" fmla="*/ 127540 w 2752725"/>
                <a:gd name="connsiteY72" fmla="*/ 171259 h 464915"/>
                <a:gd name="connsiteX73" fmla="*/ 127540 w 2752725"/>
                <a:gd name="connsiteY73" fmla="*/ 7048 h 464915"/>
                <a:gd name="connsiteX74" fmla="*/ 0 w 2752725"/>
                <a:gd name="connsiteY74" fmla="*/ 7048 h 464915"/>
                <a:gd name="connsiteX75" fmla="*/ 0 w 2752725"/>
                <a:gd name="connsiteY75" fmla="*/ 457867 h 464915"/>
                <a:gd name="connsiteX76" fmla="*/ 127540 w 2752725"/>
                <a:gd name="connsiteY76" fmla="*/ 457867 h 464915"/>
                <a:gd name="connsiteX77" fmla="*/ 127540 w 2752725"/>
                <a:gd name="connsiteY77" fmla="*/ 280130 h 464915"/>
                <a:gd name="connsiteX78" fmla="*/ 267938 w 2752725"/>
                <a:gd name="connsiteY78" fmla="*/ 280130 h 464915"/>
                <a:gd name="connsiteX79" fmla="*/ 267938 w 2752725"/>
                <a:gd name="connsiteY79" fmla="*/ 457867 h 464915"/>
                <a:gd name="connsiteX80" fmla="*/ 395573 w 2752725"/>
                <a:gd name="connsiteY80" fmla="*/ 457867 h 46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752725" h="464915">
                  <a:moveTo>
                    <a:pt x="2619280" y="157163"/>
                  </a:moveTo>
                  <a:cubicBezTo>
                    <a:pt x="2619280" y="189357"/>
                    <a:pt x="2603278" y="207359"/>
                    <a:pt x="2562701" y="207359"/>
                  </a:cubicBezTo>
                  <a:lnTo>
                    <a:pt x="2489264" y="207359"/>
                  </a:lnTo>
                  <a:lnTo>
                    <a:pt x="2489264" y="108871"/>
                  </a:lnTo>
                  <a:lnTo>
                    <a:pt x="2564606" y="108871"/>
                  </a:lnTo>
                  <a:cubicBezTo>
                    <a:pt x="2603849" y="108871"/>
                    <a:pt x="2619280" y="128778"/>
                    <a:pt x="2619280" y="157163"/>
                  </a:cubicBezTo>
                  <a:moveTo>
                    <a:pt x="2752725" y="457867"/>
                  </a:moveTo>
                  <a:lnTo>
                    <a:pt x="2662428" y="285941"/>
                  </a:lnTo>
                  <a:cubicBezTo>
                    <a:pt x="2712053" y="263462"/>
                    <a:pt x="2743581" y="221551"/>
                    <a:pt x="2743581" y="154019"/>
                  </a:cubicBezTo>
                  <a:cubicBezTo>
                    <a:pt x="2743581" y="47149"/>
                    <a:pt x="2673382" y="7144"/>
                    <a:pt x="2567749" y="7144"/>
                  </a:cubicBezTo>
                  <a:lnTo>
                    <a:pt x="2366201" y="7144"/>
                  </a:lnTo>
                  <a:lnTo>
                    <a:pt x="2366201" y="457962"/>
                  </a:lnTo>
                  <a:lnTo>
                    <a:pt x="2489168" y="457962"/>
                  </a:lnTo>
                  <a:lnTo>
                    <a:pt x="2489168" y="306038"/>
                  </a:lnTo>
                  <a:lnTo>
                    <a:pt x="2539365" y="306038"/>
                  </a:lnTo>
                  <a:lnTo>
                    <a:pt x="2612803" y="457962"/>
                  </a:lnTo>
                  <a:lnTo>
                    <a:pt x="2752725" y="457962"/>
                  </a:lnTo>
                  <a:close/>
                  <a:moveTo>
                    <a:pt x="2309432" y="265271"/>
                  </a:moveTo>
                  <a:lnTo>
                    <a:pt x="2309432" y="7048"/>
                  </a:lnTo>
                  <a:lnTo>
                    <a:pt x="2181892" y="7048"/>
                  </a:lnTo>
                  <a:lnTo>
                    <a:pt x="2181892" y="265271"/>
                  </a:lnTo>
                  <a:cubicBezTo>
                    <a:pt x="2181892" y="320707"/>
                    <a:pt x="2161223" y="354806"/>
                    <a:pt x="2112359" y="354806"/>
                  </a:cubicBezTo>
                  <a:cubicBezTo>
                    <a:pt x="2063401" y="354806"/>
                    <a:pt x="2041589" y="320707"/>
                    <a:pt x="2041589" y="265271"/>
                  </a:cubicBezTo>
                  <a:lnTo>
                    <a:pt x="2041589" y="7048"/>
                  </a:lnTo>
                  <a:lnTo>
                    <a:pt x="1913954" y="7048"/>
                  </a:lnTo>
                  <a:lnTo>
                    <a:pt x="1913954" y="265271"/>
                  </a:lnTo>
                  <a:cubicBezTo>
                    <a:pt x="1913954" y="408242"/>
                    <a:pt x="1997107" y="464915"/>
                    <a:pt x="2110550" y="464915"/>
                  </a:cubicBezTo>
                  <a:cubicBezTo>
                    <a:pt x="2223802" y="464915"/>
                    <a:pt x="2309432" y="408242"/>
                    <a:pt x="2309432" y="265271"/>
                  </a:cubicBezTo>
                  <a:moveTo>
                    <a:pt x="1746409" y="233172"/>
                  </a:moveTo>
                  <a:cubicBezTo>
                    <a:pt x="1746409" y="314325"/>
                    <a:pt x="1718024" y="356140"/>
                    <a:pt x="1667732" y="356140"/>
                  </a:cubicBezTo>
                  <a:cubicBezTo>
                    <a:pt x="1617536" y="356140"/>
                    <a:pt x="1587913" y="312992"/>
                    <a:pt x="1587913" y="231838"/>
                  </a:cubicBezTo>
                  <a:cubicBezTo>
                    <a:pt x="1587913" y="150685"/>
                    <a:pt x="1616297" y="108871"/>
                    <a:pt x="1666494" y="108871"/>
                  </a:cubicBezTo>
                  <a:cubicBezTo>
                    <a:pt x="1716881" y="108871"/>
                    <a:pt x="1746409" y="152019"/>
                    <a:pt x="1746409" y="233172"/>
                  </a:cubicBezTo>
                  <a:moveTo>
                    <a:pt x="1875854" y="231838"/>
                  </a:moveTo>
                  <a:cubicBezTo>
                    <a:pt x="1875854" y="81820"/>
                    <a:pt x="1790224" y="0"/>
                    <a:pt x="1667732" y="0"/>
                  </a:cubicBezTo>
                  <a:cubicBezTo>
                    <a:pt x="1545336" y="0"/>
                    <a:pt x="1458468" y="83058"/>
                    <a:pt x="1458468" y="233077"/>
                  </a:cubicBezTo>
                  <a:cubicBezTo>
                    <a:pt x="1458468" y="383096"/>
                    <a:pt x="1544003" y="464915"/>
                    <a:pt x="1666494" y="464915"/>
                  </a:cubicBezTo>
                  <a:cubicBezTo>
                    <a:pt x="1788890" y="464915"/>
                    <a:pt x="1875854" y="381857"/>
                    <a:pt x="1875854" y="231838"/>
                  </a:cubicBezTo>
                  <a:moveTo>
                    <a:pt x="1414653" y="7048"/>
                  </a:moveTo>
                  <a:lnTo>
                    <a:pt x="1287018" y="7048"/>
                  </a:lnTo>
                  <a:lnTo>
                    <a:pt x="1287018" y="457867"/>
                  </a:lnTo>
                  <a:lnTo>
                    <a:pt x="1414653" y="457867"/>
                  </a:lnTo>
                  <a:lnTo>
                    <a:pt x="1414653" y="7048"/>
                  </a:lnTo>
                  <a:close/>
                  <a:moveTo>
                    <a:pt x="1251585" y="7048"/>
                  </a:moveTo>
                  <a:lnTo>
                    <a:pt x="1112520" y="7048"/>
                  </a:lnTo>
                  <a:lnTo>
                    <a:pt x="1079659" y="128111"/>
                  </a:lnTo>
                  <a:cubicBezTo>
                    <a:pt x="1064228" y="184880"/>
                    <a:pt x="1042321" y="275558"/>
                    <a:pt x="1033939" y="318706"/>
                  </a:cubicBezTo>
                  <a:cubicBezTo>
                    <a:pt x="1025652" y="275558"/>
                    <a:pt x="1003649" y="184213"/>
                    <a:pt x="988219" y="128111"/>
                  </a:cubicBezTo>
                  <a:lnTo>
                    <a:pt x="955358" y="7048"/>
                  </a:lnTo>
                  <a:lnTo>
                    <a:pt x="814864" y="7048"/>
                  </a:lnTo>
                  <a:lnTo>
                    <a:pt x="970121" y="457867"/>
                  </a:lnTo>
                  <a:lnTo>
                    <a:pt x="1096423" y="457867"/>
                  </a:lnTo>
                  <a:lnTo>
                    <a:pt x="1251585" y="7048"/>
                  </a:lnTo>
                  <a:close/>
                  <a:moveTo>
                    <a:pt x="691229" y="279463"/>
                  </a:moveTo>
                  <a:lnTo>
                    <a:pt x="616458" y="279463"/>
                  </a:lnTo>
                  <a:lnTo>
                    <a:pt x="624840" y="249841"/>
                  </a:lnTo>
                  <a:cubicBezTo>
                    <a:pt x="640937" y="192500"/>
                    <a:pt x="647986" y="167354"/>
                    <a:pt x="653796" y="137160"/>
                  </a:cubicBezTo>
                  <a:cubicBezTo>
                    <a:pt x="659606" y="167354"/>
                    <a:pt x="666655" y="191929"/>
                    <a:pt x="682847" y="249841"/>
                  </a:cubicBezTo>
                  <a:lnTo>
                    <a:pt x="691229" y="279463"/>
                  </a:lnTo>
                  <a:close/>
                  <a:moveTo>
                    <a:pt x="881253" y="457867"/>
                  </a:moveTo>
                  <a:lnTo>
                    <a:pt x="717613" y="7048"/>
                  </a:lnTo>
                  <a:lnTo>
                    <a:pt x="591312" y="7048"/>
                  </a:lnTo>
                  <a:lnTo>
                    <a:pt x="427673" y="457867"/>
                  </a:lnTo>
                  <a:lnTo>
                    <a:pt x="561689" y="457867"/>
                  </a:lnTo>
                  <a:lnTo>
                    <a:pt x="586169" y="378619"/>
                  </a:lnTo>
                  <a:lnTo>
                    <a:pt x="721424" y="378619"/>
                  </a:lnTo>
                  <a:lnTo>
                    <a:pt x="745903" y="457867"/>
                  </a:lnTo>
                  <a:lnTo>
                    <a:pt x="881253" y="457867"/>
                  </a:lnTo>
                  <a:close/>
                  <a:moveTo>
                    <a:pt x="395573" y="457867"/>
                  </a:moveTo>
                  <a:lnTo>
                    <a:pt x="395573" y="7048"/>
                  </a:lnTo>
                  <a:lnTo>
                    <a:pt x="268034" y="7048"/>
                  </a:lnTo>
                  <a:lnTo>
                    <a:pt x="268034" y="171259"/>
                  </a:lnTo>
                  <a:lnTo>
                    <a:pt x="127540" y="171259"/>
                  </a:lnTo>
                  <a:lnTo>
                    <a:pt x="127540" y="7048"/>
                  </a:lnTo>
                  <a:lnTo>
                    <a:pt x="0" y="7048"/>
                  </a:lnTo>
                  <a:lnTo>
                    <a:pt x="0" y="457867"/>
                  </a:lnTo>
                  <a:lnTo>
                    <a:pt x="127540" y="457867"/>
                  </a:lnTo>
                  <a:lnTo>
                    <a:pt x="127540" y="280130"/>
                  </a:lnTo>
                  <a:lnTo>
                    <a:pt x="267938" y="280130"/>
                  </a:lnTo>
                  <a:lnTo>
                    <a:pt x="267938" y="457867"/>
                  </a:lnTo>
                  <a:lnTo>
                    <a:pt x="395573" y="457867"/>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cxnSp>
        <p:nvCxnSpPr>
          <p:cNvPr id="37" name="Straight Connector 36">
            <a:extLst>
              <a:ext uri="{FF2B5EF4-FFF2-40B4-BE49-F238E27FC236}">
                <a16:creationId xmlns:a16="http://schemas.microsoft.com/office/drawing/2014/main" id="{4FBBF27B-0930-18A5-B13D-20142F64F907}"/>
              </a:ext>
            </a:extLst>
          </p:cNvPr>
          <p:cNvCxnSpPr>
            <a:cxnSpLocks/>
          </p:cNvCxnSpPr>
          <p:nvPr userDrawn="1"/>
        </p:nvCxnSpPr>
        <p:spPr>
          <a:xfrm>
            <a:off x="1967333" y="5779008"/>
            <a:ext cx="14250375" cy="0"/>
          </a:xfrm>
          <a:prstGeom prst="line">
            <a:avLst/>
          </a:prstGeom>
          <a:ln cmpd="dbl">
            <a:gradFill>
              <a:gsLst>
                <a:gs pos="44000">
                  <a:srgbClr val="07AFD7">
                    <a:alpha val="23000"/>
                  </a:srgbClr>
                </a:gs>
                <a:gs pos="100000">
                  <a:srgbClr val="F2F0D0">
                    <a:alpha val="12000"/>
                  </a:srgbClr>
                </a:gs>
              </a:gsLst>
              <a:lin ang="13800000" scaled="0"/>
            </a:gradFill>
            <a:prstDash val="solid"/>
          </a:ln>
        </p:spPr>
        <p:style>
          <a:lnRef idx="1">
            <a:schemeClr val="accent1"/>
          </a:lnRef>
          <a:fillRef idx="0">
            <a:schemeClr val="accent1"/>
          </a:fillRef>
          <a:effectRef idx="0">
            <a:schemeClr val="accent1"/>
          </a:effectRef>
          <a:fontRef idx="minor">
            <a:schemeClr val="tx1"/>
          </a:fontRef>
        </p:style>
      </p:cxnSp>
      <p:sp>
        <p:nvSpPr>
          <p:cNvPr id="38" name="Rectangle: Rounded Corners 37">
            <a:extLst>
              <a:ext uri="{FF2B5EF4-FFF2-40B4-BE49-F238E27FC236}">
                <a16:creationId xmlns:a16="http://schemas.microsoft.com/office/drawing/2014/main" id="{57DEA49B-2EA7-091B-B783-2F00237C46E3}"/>
              </a:ext>
            </a:extLst>
          </p:cNvPr>
          <p:cNvSpPr/>
          <p:nvPr userDrawn="1"/>
        </p:nvSpPr>
        <p:spPr>
          <a:xfrm>
            <a:off x="2263332" y="1687068"/>
            <a:ext cx="13761336" cy="5847588"/>
          </a:xfrm>
          <a:prstGeom prst="roundRect">
            <a:avLst>
              <a:gd name="adj" fmla="val 6332"/>
            </a:avLst>
          </a:prstGeom>
          <a:ln cmpd="dbl">
            <a:gradFill>
              <a:gsLst>
                <a:gs pos="38500">
                  <a:srgbClr val="07AFD7">
                    <a:alpha val="34000"/>
                  </a:srgbClr>
                </a:gs>
                <a:gs pos="100000">
                  <a:srgbClr val="F2F0D0">
                    <a:alpha val="12000"/>
                  </a:srgbClr>
                </a:gs>
              </a:gsLst>
              <a:lin ang="13800000" scaled="0"/>
            </a:gra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9" name="Straight Connector 38">
            <a:extLst>
              <a:ext uri="{FF2B5EF4-FFF2-40B4-BE49-F238E27FC236}">
                <a16:creationId xmlns:a16="http://schemas.microsoft.com/office/drawing/2014/main" id="{B31806BB-6886-CB8E-E4CD-440A835E1A8A}"/>
              </a:ext>
            </a:extLst>
          </p:cNvPr>
          <p:cNvCxnSpPr>
            <a:cxnSpLocks/>
          </p:cNvCxnSpPr>
          <p:nvPr userDrawn="1"/>
        </p:nvCxnSpPr>
        <p:spPr>
          <a:xfrm flipV="1">
            <a:off x="11588833" y="5633979"/>
            <a:ext cx="0" cy="2043171"/>
          </a:xfrm>
          <a:prstGeom prst="line">
            <a:avLst/>
          </a:prstGeom>
          <a:ln cmpd="dbl">
            <a:gradFill>
              <a:gsLst>
                <a:gs pos="38500">
                  <a:srgbClr val="07AFD7">
                    <a:alpha val="12000"/>
                  </a:srgbClr>
                </a:gs>
                <a:gs pos="100000">
                  <a:srgbClr val="F2F0D0">
                    <a:alpha val="12000"/>
                  </a:srgbClr>
                </a:gs>
              </a:gsLst>
              <a:lin ang="13800000" scaled="0"/>
            </a:gradFill>
            <a:prstDash val="solid"/>
          </a:ln>
        </p:spPr>
        <p:style>
          <a:lnRef idx="1">
            <a:schemeClr val="accent1"/>
          </a:lnRef>
          <a:fillRef idx="0">
            <a:schemeClr val="accent1"/>
          </a:fillRef>
          <a:effectRef idx="0">
            <a:schemeClr val="accent1"/>
          </a:effectRef>
          <a:fontRef idx="minor">
            <a:schemeClr val="tx1"/>
          </a:fontRef>
        </p:style>
      </p:cxnSp>
      <p:sp>
        <p:nvSpPr>
          <p:cNvPr id="40" name="Freeform: Shape 39">
            <a:extLst>
              <a:ext uri="{FF2B5EF4-FFF2-40B4-BE49-F238E27FC236}">
                <a16:creationId xmlns:a16="http://schemas.microsoft.com/office/drawing/2014/main" id="{D3161AA1-B9A3-B739-8AE6-9CF162C4056D}"/>
              </a:ext>
            </a:extLst>
          </p:cNvPr>
          <p:cNvSpPr/>
          <p:nvPr userDrawn="1"/>
        </p:nvSpPr>
        <p:spPr>
          <a:xfrm>
            <a:off x="10700828" y="5983464"/>
            <a:ext cx="5140221" cy="1397046"/>
          </a:xfrm>
          <a:custGeom>
            <a:avLst/>
            <a:gdLst>
              <a:gd name="connsiteX0" fmla="*/ 3861924 w 3861924"/>
              <a:gd name="connsiteY0" fmla="*/ 764496 h 1049622"/>
              <a:gd name="connsiteX1" fmla="*/ 3861924 w 3861924"/>
              <a:gd name="connsiteY1" fmla="*/ 874682 h 1049622"/>
              <a:gd name="connsiteX2" fmla="*/ 3686984 w 3861924"/>
              <a:gd name="connsiteY2" fmla="*/ 1049622 h 1049622"/>
              <a:gd name="connsiteX3" fmla="*/ 3649411 w 3861924"/>
              <a:gd name="connsiteY3" fmla="*/ 1049622 h 1049622"/>
              <a:gd name="connsiteX4" fmla="*/ 140705 w 3861924"/>
              <a:gd name="connsiteY4" fmla="*/ 6912 h 1049622"/>
              <a:gd name="connsiteX5" fmla="*/ 0 w 3861924"/>
              <a:gd name="connsiteY5" fmla="*/ 195694 h 1049622"/>
              <a:gd name="connsiteX6" fmla="*/ 0 w 3861924"/>
              <a:gd name="connsiteY6" fmla="*/ 174940 h 1049622"/>
              <a:gd name="connsiteX7" fmla="*/ 106845 w 3861924"/>
              <a:gd name="connsiteY7" fmla="*/ 13748 h 1049622"/>
              <a:gd name="connsiteX8" fmla="*/ 3757497 w 3861924"/>
              <a:gd name="connsiteY8" fmla="*/ 0 h 1049622"/>
              <a:gd name="connsiteX9" fmla="*/ 3861924 w 3861924"/>
              <a:gd name="connsiteY9" fmla="*/ 0 h 1049622"/>
              <a:gd name="connsiteX10" fmla="*/ 3861924 w 3861924"/>
              <a:gd name="connsiteY10" fmla="*/ 314852 h 1049622"/>
              <a:gd name="connsiteX11" fmla="*/ 3314278 w 3861924"/>
              <a:gd name="connsiteY11" fmla="*/ 1049622 h 1049622"/>
              <a:gd name="connsiteX12" fmla="*/ 2975183 w 3861924"/>
              <a:gd name="connsiteY12" fmla="*/ 1049622 h 1049622"/>
              <a:gd name="connsiteX13" fmla="*/ 3118756 w 3861924"/>
              <a:gd name="connsiteY13" fmla="*/ 0 h 1049622"/>
              <a:gd name="connsiteX14" fmla="*/ 3457851 w 3861924"/>
              <a:gd name="connsiteY14" fmla="*/ 0 h 1049622"/>
              <a:gd name="connsiteX15" fmla="*/ 2675537 w 3861924"/>
              <a:gd name="connsiteY15" fmla="*/ 1049622 h 1049622"/>
              <a:gd name="connsiteX16" fmla="*/ 2336442 w 3861924"/>
              <a:gd name="connsiteY16" fmla="*/ 1049622 h 1049622"/>
              <a:gd name="connsiteX17" fmla="*/ 2444528 w 3861924"/>
              <a:gd name="connsiteY17" fmla="*/ 0 h 1049622"/>
              <a:gd name="connsiteX18" fmla="*/ 2783623 w 3861924"/>
              <a:gd name="connsiteY18" fmla="*/ 0 h 1049622"/>
              <a:gd name="connsiteX19" fmla="*/ 2001309 w 3861924"/>
              <a:gd name="connsiteY19" fmla="*/ 1049622 h 1049622"/>
              <a:gd name="connsiteX20" fmla="*/ 1662214 w 3861924"/>
              <a:gd name="connsiteY20" fmla="*/ 1049622 h 1049622"/>
              <a:gd name="connsiteX21" fmla="*/ 1793958 w 3861924"/>
              <a:gd name="connsiteY21" fmla="*/ 0 h 1049622"/>
              <a:gd name="connsiteX22" fmla="*/ 2133053 w 3861924"/>
              <a:gd name="connsiteY22" fmla="*/ 0 h 1049622"/>
              <a:gd name="connsiteX23" fmla="*/ 1350739 w 3861924"/>
              <a:gd name="connsiteY23" fmla="*/ 1049622 h 1049622"/>
              <a:gd name="connsiteX24" fmla="*/ 1011644 w 3861924"/>
              <a:gd name="connsiteY24" fmla="*/ 1049622 h 1049622"/>
              <a:gd name="connsiteX25" fmla="*/ 1119730 w 3861924"/>
              <a:gd name="connsiteY25" fmla="*/ 0 h 1049622"/>
              <a:gd name="connsiteX26" fmla="*/ 1458825 w 3861924"/>
              <a:gd name="connsiteY26" fmla="*/ 0 h 1049622"/>
              <a:gd name="connsiteX27" fmla="*/ 676511 w 3861924"/>
              <a:gd name="connsiteY27" fmla="*/ 1049622 h 1049622"/>
              <a:gd name="connsiteX28" fmla="*/ 337416 w 3861924"/>
              <a:gd name="connsiteY28" fmla="*/ 1049622 h 1049622"/>
              <a:gd name="connsiteX29" fmla="*/ 480990 w 3861924"/>
              <a:gd name="connsiteY29" fmla="*/ 0 h 1049622"/>
              <a:gd name="connsiteX30" fmla="*/ 820085 w 3861924"/>
              <a:gd name="connsiteY30" fmla="*/ 0 h 1049622"/>
              <a:gd name="connsiteX31" fmla="*/ 37770 w 3861924"/>
              <a:gd name="connsiteY31" fmla="*/ 1049622 h 1049622"/>
              <a:gd name="connsiteX32" fmla="*/ 0 w 3861924"/>
              <a:gd name="connsiteY32" fmla="*/ 1049622 h 1049622"/>
              <a:gd name="connsiteX33" fmla="*/ 0 w 3861924"/>
              <a:gd name="connsiteY33" fmla="*/ 645338 h 104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861924" h="1049622">
                <a:moveTo>
                  <a:pt x="3861924" y="764496"/>
                </a:moveTo>
                <a:lnTo>
                  <a:pt x="3861924" y="874682"/>
                </a:lnTo>
                <a:cubicBezTo>
                  <a:pt x="3861924" y="971299"/>
                  <a:pt x="3783601" y="1049622"/>
                  <a:pt x="3686984" y="1049622"/>
                </a:cubicBezTo>
                <a:lnTo>
                  <a:pt x="3649411" y="1049622"/>
                </a:lnTo>
                <a:close/>
                <a:moveTo>
                  <a:pt x="140705" y="6912"/>
                </a:moveTo>
                <a:lnTo>
                  <a:pt x="0" y="195694"/>
                </a:lnTo>
                <a:lnTo>
                  <a:pt x="0" y="174940"/>
                </a:lnTo>
                <a:cubicBezTo>
                  <a:pt x="0" y="102477"/>
                  <a:pt x="44057" y="40305"/>
                  <a:pt x="106845" y="13748"/>
                </a:cubicBezTo>
                <a:close/>
                <a:moveTo>
                  <a:pt x="3757497" y="0"/>
                </a:moveTo>
                <a:lnTo>
                  <a:pt x="3861924" y="0"/>
                </a:lnTo>
                <a:lnTo>
                  <a:pt x="3861924" y="314852"/>
                </a:lnTo>
                <a:lnTo>
                  <a:pt x="3314278" y="1049622"/>
                </a:lnTo>
                <a:lnTo>
                  <a:pt x="2975183" y="1049622"/>
                </a:lnTo>
                <a:close/>
                <a:moveTo>
                  <a:pt x="3118756" y="0"/>
                </a:moveTo>
                <a:lnTo>
                  <a:pt x="3457851" y="0"/>
                </a:lnTo>
                <a:lnTo>
                  <a:pt x="2675537" y="1049622"/>
                </a:lnTo>
                <a:lnTo>
                  <a:pt x="2336442" y="1049622"/>
                </a:lnTo>
                <a:close/>
                <a:moveTo>
                  <a:pt x="2444528" y="0"/>
                </a:moveTo>
                <a:lnTo>
                  <a:pt x="2783623" y="0"/>
                </a:lnTo>
                <a:lnTo>
                  <a:pt x="2001309" y="1049622"/>
                </a:lnTo>
                <a:lnTo>
                  <a:pt x="1662214" y="1049622"/>
                </a:lnTo>
                <a:close/>
                <a:moveTo>
                  <a:pt x="1793958" y="0"/>
                </a:moveTo>
                <a:lnTo>
                  <a:pt x="2133053" y="0"/>
                </a:lnTo>
                <a:lnTo>
                  <a:pt x="1350739" y="1049622"/>
                </a:lnTo>
                <a:lnTo>
                  <a:pt x="1011644" y="1049622"/>
                </a:lnTo>
                <a:close/>
                <a:moveTo>
                  <a:pt x="1119730" y="0"/>
                </a:moveTo>
                <a:lnTo>
                  <a:pt x="1458825" y="0"/>
                </a:lnTo>
                <a:lnTo>
                  <a:pt x="676511" y="1049622"/>
                </a:lnTo>
                <a:lnTo>
                  <a:pt x="337416" y="1049622"/>
                </a:lnTo>
                <a:close/>
                <a:moveTo>
                  <a:pt x="480990" y="0"/>
                </a:moveTo>
                <a:lnTo>
                  <a:pt x="820085" y="0"/>
                </a:lnTo>
                <a:lnTo>
                  <a:pt x="37770" y="1049622"/>
                </a:lnTo>
                <a:lnTo>
                  <a:pt x="0" y="1049622"/>
                </a:lnTo>
                <a:lnTo>
                  <a:pt x="0" y="645338"/>
                </a:lnTo>
                <a:close/>
              </a:path>
            </a:pathLst>
          </a:custGeom>
          <a:gradFill>
            <a:gsLst>
              <a:gs pos="28000">
                <a:srgbClr val="07AFD7">
                  <a:alpha val="12000"/>
                </a:srgbClr>
              </a:gs>
              <a:gs pos="100000">
                <a:srgbClr val="07AFD7">
                  <a:alpha val="0"/>
                </a:srgbClr>
              </a:gs>
            </a:gsLst>
            <a:lin ang="13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1" name="Group 40">
            <a:extLst>
              <a:ext uri="{FF2B5EF4-FFF2-40B4-BE49-F238E27FC236}">
                <a16:creationId xmlns:a16="http://schemas.microsoft.com/office/drawing/2014/main" id="{C41CF961-78D0-7518-C247-00E84F63C840}"/>
              </a:ext>
            </a:extLst>
          </p:cNvPr>
          <p:cNvGrpSpPr/>
          <p:nvPr userDrawn="1"/>
        </p:nvGrpSpPr>
        <p:grpSpPr>
          <a:xfrm>
            <a:off x="4469878" y="6630259"/>
            <a:ext cx="4679181" cy="486898"/>
            <a:chOff x="460999" y="6054900"/>
            <a:chExt cx="2544184" cy="324598"/>
          </a:xfrm>
        </p:grpSpPr>
        <p:sp>
          <p:nvSpPr>
            <p:cNvPr id="42" name="Rectangle 41">
              <a:extLst>
                <a:ext uri="{FF2B5EF4-FFF2-40B4-BE49-F238E27FC236}">
                  <a16:creationId xmlns:a16="http://schemas.microsoft.com/office/drawing/2014/main" id="{9304294D-A68D-CA7C-0868-435E40257BCB}"/>
                </a:ext>
              </a:extLst>
            </p:cNvPr>
            <p:cNvSpPr/>
            <p:nvPr/>
          </p:nvSpPr>
          <p:spPr>
            <a:xfrm>
              <a:off x="460999" y="6174314"/>
              <a:ext cx="2544184" cy="205184"/>
            </a:xfrm>
            <a:prstGeom prst="rect">
              <a:avLst/>
            </a:prstGeom>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CA" sz="700" b="0" i="0" u="none" strike="noStrike" kern="1200" cap="none" spc="0" normalizeH="0" baseline="0" noProof="0">
                  <a:ln>
                    <a:noFill/>
                  </a:ln>
                  <a:solidFill>
                    <a:prstClr val="white">
                      <a:alpha val="56000"/>
                    </a:prstClr>
                  </a:solidFill>
                  <a:effectLst/>
                  <a:uLnTx/>
                  <a:uFillTx/>
                  <a:latin typeface="Open Sans" pitchFamily="2" charset="0"/>
                  <a:ea typeface="Open Sans" pitchFamily="2" charset="0"/>
                  <a:cs typeface="Open Sans" pitchFamily="2" charset="0"/>
                </a:rPr>
                <a:t>©2024 and BEHAVIOUR and other related trademarks and logos belong to Behaviour Interactive Inc. </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CA" sz="700" b="0" i="0" u="none" strike="noStrike" kern="1200" cap="none" spc="0" normalizeH="0" baseline="0" noProof="0">
                  <a:ln>
                    <a:noFill/>
                  </a:ln>
                  <a:solidFill>
                    <a:prstClr val="white">
                      <a:alpha val="56000"/>
                    </a:prstClr>
                  </a:solidFill>
                  <a:effectLst/>
                  <a:uLnTx/>
                  <a:uFillTx/>
                  <a:latin typeface="Open Sans" pitchFamily="2" charset="0"/>
                  <a:ea typeface="Open Sans" pitchFamily="2" charset="0"/>
                  <a:cs typeface="Open Sans" pitchFamily="2" charset="0"/>
                </a:rPr>
                <a:t>All rights reserved. Other trademarks or copyrights are the property of their respective owners. </a:t>
              </a:r>
              <a:endParaRPr kumimoji="0" lang="en-US" sz="700" b="0" i="0" u="none" strike="noStrike" kern="1200" cap="none" spc="0" normalizeH="0" baseline="0" noProof="0" dirty="0">
                <a:ln>
                  <a:noFill/>
                </a:ln>
                <a:solidFill>
                  <a:prstClr val="white">
                    <a:alpha val="56000"/>
                  </a:prstClr>
                </a:solidFill>
                <a:effectLst/>
                <a:uLnTx/>
                <a:uFillTx/>
                <a:latin typeface="Open Sans" pitchFamily="2" charset="0"/>
                <a:ea typeface="Open Sans" pitchFamily="2" charset="0"/>
                <a:cs typeface="Open Sans" pitchFamily="2" charset="0"/>
              </a:endParaRPr>
            </a:p>
          </p:txBody>
        </p:sp>
        <p:sp>
          <p:nvSpPr>
            <p:cNvPr id="43" name="TextBox 56">
              <a:extLst>
                <a:ext uri="{FF2B5EF4-FFF2-40B4-BE49-F238E27FC236}">
                  <a16:creationId xmlns:a16="http://schemas.microsoft.com/office/drawing/2014/main" id="{92AACF30-1068-97C5-A2FD-F727A9541BB0}"/>
                </a:ext>
              </a:extLst>
            </p:cNvPr>
            <p:cNvSpPr txBox="1"/>
            <p:nvPr/>
          </p:nvSpPr>
          <p:spPr>
            <a:xfrm>
              <a:off x="460999" y="6054900"/>
              <a:ext cx="2324255" cy="164147"/>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rPr>
                <a:t>HIGHLY CONFIDENTIAL –  DO NOT REDISTRIBUTE</a:t>
              </a:r>
            </a:p>
          </p:txBody>
        </p:sp>
      </p:grpSp>
      <p:sp>
        <p:nvSpPr>
          <p:cNvPr id="45" name="Text Placeholder 42">
            <a:extLst>
              <a:ext uri="{FF2B5EF4-FFF2-40B4-BE49-F238E27FC236}">
                <a16:creationId xmlns:a16="http://schemas.microsoft.com/office/drawing/2014/main" id="{9BEBB374-DB65-2E28-75D5-C95193566201}"/>
              </a:ext>
            </a:extLst>
          </p:cNvPr>
          <p:cNvSpPr>
            <a:spLocks noGrp="1"/>
          </p:cNvSpPr>
          <p:nvPr>
            <p:ph type="body" sz="quarter" idx="10" hasCustomPrompt="1"/>
          </p:nvPr>
        </p:nvSpPr>
        <p:spPr>
          <a:xfrm>
            <a:off x="4474165" y="6139302"/>
            <a:ext cx="6108025" cy="584775"/>
          </a:xfrm>
          <a:prstGeom prst="rect">
            <a:avLst/>
          </a:prstGeom>
          <a:noFill/>
        </p:spPr>
        <p:txBody>
          <a:bodyPr wrap="square">
            <a:spAutoFit/>
          </a:bodyPr>
          <a:lstStyle>
            <a:lvl1pPr marL="0" indent="0">
              <a:buFont typeface="Arial" panose="020B0604020202020204" pitchFamily="34" charset="0"/>
              <a:buNone/>
              <a:defRPr kumimoji="0" lang="en-US" sz="3200" b="0" i="0" u="none" strike="noStrike" cap="none" spc="0" normalizeH="0" baseline="0" smtClean="0">
                <a:ln>
                  <a:noFill/>
                </a:ln>
                <a:solidFill>
                  <a:prstClr val="white"/>
                </a:solidFill>
                <a:effectLst/>
                <a:uLnTx/>
                <a:uFillTx/>
                <a:latin typeface="Open Sans" panose="020F0502020204030204" pitchFamily="34" charset="0"/>
                <a:cs typeface="Teko Light" panose="02000000000000000000" pitchFamily="2" charset="0"/>
              </a:defRPr>
            </a:lvl1pPr>
          </a:lstStyle>
          <a:p>
            <a:pPr marL="228600" marR="0" lvl="0" indent="-228600" defTabSz="457200" fontAlgn="auto">
              <a:lnSpc>
                <a:spcPct val="100000"/>
              </a:lnSpc>
              <a:spcBef>
                <a:spcPts val="0"/>
              </a:spcBef>
              <a:spcAft>
                <a:spcPts val="0"/>
              </a:spcAft>
              <a:buClrTx/>
              <a:buSzTx/>
              <a:tabLst/>
            </a:pPr>
            <a:r>
              <a:rPr lang="en-US" dirty="0"/>
              <a:t>CLICK TO EDIT TITLE</a:t>
            </a:r>
          </a:p>
        </p:txBody>
      </p:sp>
    </p:spTree>
    <p:extLst>
      <p:ext uri="{BB962C8B-B14F-4D97-AF65-F5344CB8AC3E}">
        <p14:creationId xmlns:p14="http://schemas.microsoft.com/office/powerpoint/2010/main" val="413717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yout_01">
    <p:spTree>
      <p:nvGrpSpPr>
        <p:cNvPr id="1" name=""/>
        <p:cNvGrpSpPr/>
        <p:nvPr/>
      </p:nvGrpSpPr>
      <p:grpSpPr>
        <a:xfrm>
          <a:off x="0" y="0"/>
          <a:ext cx="0" cy="0"/>
          <a:chOff x="0" y="0"/>
          <a:chExt cx="0" cy="0"/>
        </a:xfrm>
      </p:grpSpPr>
      <p:pic>
        <p:nvPicPr>
          <p:cNvPr id="4" name="Picture 3" descr="A light shining through clouds&#10;&#10;Description automatically generated with medium confidence">
            <a:extLst>
              <a:ext uri="{FF2B5EF4-FFF2-40B4-BE49-F238E27FC236}">
                <a16:creationId xmlns:a16="http://schemas.microsoft.com/office/drawing/2014/main" id="{C60005AB-243A-259B-5464-F53512EDF7E2}"/>
              </a:ext>
            </a:extLst>
          </p:cNvPr>
          <p:cNvPicPr>
            <a:picLocks noChangeAspect="1"/>
          </p:cNvPicPr>
          <p:nvPr userDrawn="1"/>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3643089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yout_02">
    <p:spTree>
      <p:nvGrpSpPr>
        <p:cNvPr id="1" name=""/>
        <p:cNvGrpSpPr/>
        <p:nvPr/>
      </p:nvGrpSpPr>
      <p:grpSpPr>
        <a:xfrm>
          <a:off x="0" y="0"/>
          <a:ext cx="0" cy="0"/>
          <a:chOff x="0" y="0"/>
          <a:chExt cx="0" cy="0"/>
        </a:xfrm>
      </p:grpSpPr>
      <p:pic>
        <p:nvPicPr>
          <p:cNvPr id="5" name="Picture 4" descr="Smoke in the dark&#10;&#10;Description automatically generated">
            <a:extLst>
              <a:ext uri="{FF2B5EF4-FFF2-40B4-BE49-F238E27FC236}">
                <a16:creationId xmlns:a16="http://schemas.microsoft.com/office/drawing/2014/main" id="{B9DE5FD3-ECD3-F9AA-29AA-12B197455DDB}"/>
              </a:ext>
            </a:extLst>
          </p:cNvPr>
          <p:cNvPicPr>
            <a:picLocks noChangeAspect="1"/>
          </p:cNvPicPr>
          <p:nvPr userDrawn="1"/>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576107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yout_03">
    <p:spTree>
      <p:nvGrpSpPr>
        <p:cNvPr id="1" name=""/>
        <p:cNvGrpSpPr/>
        <p:nvPr/>
      </p:nvGrpSpPr>
      <p:grpSpPr>
        <a:xfrm>
          <a:off x="0" y="0"/>
          <a:ext cx="0" cy="0"/>
          <a:chOff x="0" y="0"/>
          <a:chExt cx="0" cy="0"/>
        </a:xfrm>
      </p:grpSpPr>
      <p:pic>
        <p:nvPicPr>
          <p:cNvPr id="4" name="Picture 3" descr="Smoke in the sky&#10;&#10;Description automatically generated">
            <a:extLst>
              <a:ext uri="{FF2B5EF4-FFF2-40B4-BE49-F238E27FC236}">
                <a16:creationId xmlns:a16="http://schemas.microsoft.com/office/drawing/2014/main" id="{FF44863E-1723-6E27-15B9-0D9E9133888C}"/>
              </a:ext>
            </a:extLst>
          </p:cNvPr>
          <p:cNvPicPr>
            <a:picLocks noChangeAspect="1"/>
          </p:cNvPicPr>
          <p:nvPr userDrawn="1"/>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78750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A bright light in the sky&#10;&#10;Description automatically generated">
            <a:extLst>
              <a:ext uri="{FF2B5EF4-FFF2-40B4-BE49-F238E27FC236}">
                <a16:creationId xmlns:a16="http://schemas.microsoft.com/office/drawing/2014/main" id="{0D013061-7610-C82A-BB96-76E9565F2C40}"/>
              </a:ext>
            </a:extLst>
          </p:cNvPr>
          <p:cNvPicPr>
            <a:picLocks noChangeAspect="1"/>
          </p:cNvPicPr>
          <p:nvPr userDrawn="1"/>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1485321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yout_05">
    <p:spTree>
      <p:nvGrpSpPr>
        <p:cNvPr id="1" name=""/>
        <p:cNvGrpSpPr/>
        <p:nvPr/>
      </p:nvGrpSpPr>
      <p:grpSpPr>
        <a:xfrm>
          <a:off x="0" y="0"/>
          <a:ext cx="0" cy="0"/>
          <a:chOff x="0" y="0"/>
          <a:chExt cx="0" cy="0"/>
        </a:xfrm>
      </p:grpSpPr>
      <p:pic>
        <p:nvPicPr>
          <p:cNvPr id="2" name="Picture 1" descr="A blue and purple light&#10;&#10;Description automatically generated">
            <a:extLst>
              <a:ext uri="{FF2B5EF4-FFF2-40B4-BE49-F238E27FC236}">
                <a16:creationId xmlns:a16="http://schemas.microsoft.com/office/drawing/2014/main" id="{109AC6D4-6741-7F47-DDE9-31DF86796A7F}"/>
              </a:ext>
            </a:extLst>
          </p:cNvPr>
          <p:cNvPicPr>
            <a:picLocks noChangeAspect="1"/>
          </p:cNvPicPr>
          <p:nvPr userDrawn="1"/>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2134253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_Half">
    <p:spTree>
      <p:nvGrpSpPr>
        <p:cNvPr id="1" name=""/>
        <p:cNvGrpSpPr/>
        <p:nvPr/>
      </p:nvGrpSpPr>
      <p:grpSpPr>
        <a:xfrm>
          <a:off x="0" y="0"/>
          <a:ext cx="0" cy="0"/>
          <a:chOff x="0" y="0"/>
          <a:chExt cx="0" cy="0"/>
        </a:xfrm>
      </p:grpSpPr>
      <p:pic>
        <p:nvPicPr>
          <p:cNvPr id="2" name="Picture 1" descr="A blue and purple light&#10;&#10;Description automatically generated">
            <a:extLst>
              <a:ext uri="{FF2B5EF4-FFF2-40B4-BE49-F238E27FC236}">
                <a16:creationId xmlns:a16="http://schemas.microsoft.com/office/drawing/2014/main" id="{DB634686-7EC3-1F2B-D701-8E24C05F7632}"/>
              </a:ext>
            </a:extLst>
          </p:cNvPr>
          <p:cNvPicPr>
            <a:picLocks noChangeAspect="1"/>
          </p:cNvPicPr>
          <p:nvPr userDrawn="1"/>
        </p:nvPicPr>
        <p:blipFill>
          <a:blip r:embed="rId2"/>
          <a:stretch>
            <a:fillRect/>
          </a:stretch>
        </p:blipFill>
        <p:spPr>
          <a:xfrm>
            <a:off x="0" y="0"/>
            <a:ext cx="18288000" cy="10287000"/>
          </a:xfrm>
          <a:prstGeom prst="rect">
            <a:avLst/>
          </a:prstGeom>
        </p:spPr>
      </p:pic>
      <p:pic>
        <p:nvPicPr>
          <p:cNvPr id="17" name="Picture 16">
            <a:extLst>
              <a:ext uri="{FF2B5EF4-FFF2-40B4-BE49-F238E27FC236}">
                <a16:creationId xmlns:a16="http://schemas.microsoft.com/office/drawing/2014/main" id="{FAF07BC1-80D5-1BB1-4C59-AEEC32960262}"/>
              </a:ext>
            </a:extLst>
          </p:cNvPr>
          <p:cNvPicPr>
            <a:picLocks noChangeAspect="1"/>
          </p:cNvPicPr>
          <p:nvPr userDrawn="1"/>
        </p:nvPicPr>
        <p:blipFill>
          <a:blip r:embed="rId3">
            <a:alphaModFix amt="10000"/>
          </a:blip>
          <a:srcRect l="6095" t="1212" r="5590" b="5290"/>
          <a:stretch/>
        </p:blipFill>
        <p:spPr>
          <a:xfrm>
            <a:off x="8824684" y="0"/>
            <a:ext cx="9463314" cy="10287000"/>
          </a:xfrm>
          <a:prstGeom prst="rect">
            <a:avLst/>
          </a:prstGeom>
        </p:spPr>
      </p:pic>
      <p:sp>
        <p:nvSpPr>
          <p:cNvPr id="9" name="Picture Placeholder 2">
            <a:extLst>
              <a:ext uri="{FF2B5EF4-FFF2-40B4-BE49-F238E27FC236}">
                <a16:creationId xmlns:a16="http://schemas.microsoft.com/office/drawing/2014/main" id="{4703241B-418C-E295-4334-EEB9B37D58AC}"/>
              </a:ext>
            </a:extLst>
          </p:cNvPr>
          <p:cNvSpPr>
            <a:spLocks noGrp="1"/>
          </p:cNvSpPr>
          <p:nvPr>
            <p:ph type="pic" idx="1" hasCustomPrompt="1"/>
          </p:nvPr>
        </p:nvSpPr>
        <p:spPr>
          <a:xfrm>
            <a:off x="8824686" y="0"/>
            <a:ext cx="9463314" cy="10287000"/>
          </a:xfrm>
          <a:prstGeom prst="rect">
            <a:avLst/>
          </a:prstGeom>
        </p:spPr>
        <p:txBody>
          <a:bodyPr lIns="731520" tIns="640080" rIns="0"/>
          <a:lstStyle>
            <a:lvl1pPr marL="0" indent="0">
              <a:buNone/>
              <a:defRPr sz="4800" b="0" spc="300">
                <a:solidFill>
                  <a:schemeClr val="bg1"/>
                </a:solidFill>
                <a:latin typeface="Open Sans"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dirty="0"/>
              <a:t>CLICK ICON TO ADD PICTURE</a:t>
            </a:r>
          </a:p>
        </p:txBody>
      </p:sp>
    </p:spTree>
    <p:extLst>
      <p:ext uri="{BB962C8B-B14F-4D97-AF65-F5344CB8AC3E}">
        <p14:creationId xmlns:p14="http://schemas.microsoft.com/office/powerpoint/2010/main" val="2639308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_Full">
    <p:spTree>
      <p:nvGrpSpPr>
        <p:cNvPr id="1" name=""/>
        <p:cNvGrpSpPr/>
        <p:nvPr/>
      </p:nvGrpSpPr>
      <p:grpSpPr>
        <a:xfrm>
          <a:off x="0" y="0"/>
          <a:ext cx="0" cy="0"/>
          <a:chOff x="0" y="0"/>
          <a:chExt cx="0" cy="0"/>
        </a:xfrm>
      </p:grpSpPr>
      <p:pic>
        <p:nvPicPr>
          <p:cNvPr id="2" name="Picture 1" descr="A blue and purple light&#10;&#10;Description automatically generated">
            <a:extLst>
              <a:ext uri="{FF2B5EF4-FFF2-40B4-BE49-F238E27FC236}">
                <a16:creationId xmlns:a16="http://schemas.microsoft.com/office/drawing/2014/main" id="{4836D974-FB99-20E3-F263-50BCB1A48049}"/>
              </a:ext>
            </a:extLst>
          </p:cNvPr>
          <p:cNvPicPr>
            <a:picLocks noChangeAspect="1"/>
          </p:cNvPicPr>
          <p:nvPr userDrawn="1"/>
        </p:nvPicPr>
        <p:blipFill>
          <a:blip r:embed="rId2"/>
          <a:stretch>
            <a:fillRect/>
          </a:stretch>
        </p:blipFill>
        <p:spPr>
          <a:xfrm>
            <a:off x="0" y="0"/>
            <a:ext cx="18288000" cy="10287000"/>
          </a:xfrm>
          <a:prstGeom prst="rect">
            <a:avLst/>
          </a:prstGeom>
        </p:spPr>
      </p:pic>
      <p:pic>
        <p:nvPicPr>
          <p:cNvPr id="3" name="Picture 2">
            <a:extLst>
              <a:ext uri="{FF2B5EF4-FFF2-40B4-BE49-F238E27FC236}">
                <a16:creationId xmlns:a16="http://schemas.microsoft.com/office/drawing/2014/main" id="{E26C3851-0068-8921-C470-D17924D3DFB1}"/>
              </a:ext>
            </a:extLst>
          </p:cNvPr>
          <p:cNvPicPr>
            <a:picLocks noChangeAspect="1"/>
          </p:cNvPicPr>
          <p:nvPr userDrawn="1"/>
        </p:nvPicPr>
        <p:blipFill>
          <a:blip r:embed="rId3"/>
          <a:stretch>
            <a:fillRect/>
          </a:stretch>
        </p:blipFill>
        <p:spPr>
          <a:xfrm>
            <a:off x="1090760" y="589393"/>
            <a:ext cx="16637426" cy="9108213"/>
          </a:xfrm>
          <a:prstGeom prst="rect">
            <a:avLst/>
          </a:prstGeom>
        </p:spPr>
      </p:pic>
      <p:sp>
        <p:nvSpPr>
          <p:cNvPr id="4" name="Picture Placeholder 2">
            <a:extLst>
              <a:ext uri="{FF2B5EF4-FFF2-40B4-BE49-F238E27FC236}">
                <a16:creationId xmlns:a16="http://schemas.microsoft.com/office/drawing/2014/main" id="{F2AEB350-27E6-96B0-7CB0-3537CC6688FD}"/>
              </a:ext>
            </a:extLst>
          </p:cNvPr>
          <p:cNvSpPr>
            <a:spLocks noGrp="1"/>
          </p:cNvSpPr>
          <p:nvPr>
            <p:ph type="pic" idx="1" hasCustomPrompt="1"/>
          </p:nvPr>
        </p:nvSpPr>
        <p:spPr>
          <a:xfrm>
            <a:off x="1064808" y="582236"/>
            <a:ext cx="16618757" cy="9104205"/>
          </a:xfrm>
          <a:prstGeom prst="rect">
            <a:avLst/>
          </a:prstGeom>
        </p:spPr>
        <p:txBody>
          <a:bodyPr lIns="457200" tIns="365760"/>
          <a:lstStyle>
            <a:lvl1pPr marL="0" indent="0">
              <a:buNone/>
              <a:defRPr sz="6000" b="0" spc="300">
                <a:solidFill>
                  <a:schemeClr val="bg1"/>
                </a:solidFill>
                <a:latin typeface="Open Sans"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dirty="0"/>
              <a:t>CLICK ICON TO ADD PICTURE</a:t>
            </a:r>
          </a:p>
        </p:txBody>
      </p:sp>
    </p:spTree>
    <p:extLst>
      <p:ext uri="{BB962C8B-B14F-4D97-AF65-F5344CB8AC3E}">
        <p14:creationId xmlns:p14="http://schemas.microsoft.com/office/powerpoint/2010/main" val="1194203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077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95000"/>
            <a:lumOff val="5000"/>
          </a:schemeClr>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B2C00AA4-BA47-56AF-8D91-773FD1520390}"/>
              </a:ext>
            </a:extLst>
          </p:cNvPr>
          <p:cNvGrpSpPr/>
          <p:nvPr userDrawn="1"/>
        </p:nvGrpSpPr>
        <p:grpSpPr>
          <a:xfrm>
            <a:off x="0" y="-361950"/>
            <a:ext cx="2667000" cy="228600"/>
            <a:chOff x="6762750" y="1695450"/>
            <a:chExt cx="9668325" cy="2986260"/>
          </a:xfrm>
        </p:grpSpPr>
        <p:sp>
          <p:nvSpPr>
            <p:cNvPr id="16" name="Rectangle 15">
              <a:extLst>
                <a:ext uri="{FF2B5EF4-FFF2-40B4-BE49-F238E27FC236}">
                  <a16:creationId xmlns:a16="http://schemas.microsoft.com/office/drawing/2014/main" id="{C018916E-C2D6-D157-2C46-28FD0DD9DD69}"/>
                </a:ext>
              </a:extLst>
            </p:cNvPr>
            <p:cNvSpPr/>
            <p:nvPr/>
          </p:nvSpPr>
          <p:spPr>
            <a:xfrm>
              <a:off x="6762750" y="1695450"/>
              <a:ext cx="1094290" cy="2986260"/>
            </a:xfrm>
            <a:prstGeom prst="rect">
              <a:avLst/>
            </a:pr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6B4EBD60-87A6-09B6-DEC9-C39F2857E65B}"/>
                </a:ext>
              </a:extLst>
            </p:cNvPr>
            <p:cNvSpPr/>
            <p:nvPr/>
          </p:nvSpPr>
          <p:spPr>
            <a:xfrm>
              <a:off x="7834410" y="1695450"/>
              <a:ext cx="1094290" cy="2986260"/>
            </a:xfrm>
            <a:prstGeom prst="rect">
              <a:avLst/>
            </a:prstGeom>
            <a:solidFill>
              <a:srgbClr val="2009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FC41FE5-18EC-AADA-D2B0-B7D75FD58FA0}"/>
                </a:ext>
              </a:extLst>
            </p:cNvPr>
            <p:cNvSpPr/>
            <p:nvPr/>
          </p:nvSpPr>
          <p:spPr>
            <a:xfrm>
              <a:off x="8928703" y="1695450"/>
              <a:ext cx="1094290" cy="2986260"/>
            </a:xfrm>
            <a:prstGeom prst="rect">
              <a:avLst/>
            </a:prstGeom>
            <a:solidFill>
              <a:srgbClr val="0D26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E89E2BF-570D-6B11-848A-CC58BC610F2F}"/>
                </a:ext>
              </a:extLst>
            </p:cNvPr>
            <p:cNvSpPr/>
            <p:nvPr/>
          </p:nvSpPr>
          <p:spPr>
            <a:xfrm>
              <a:off x="15336785" y="1695450"/>
              <a:ext cx="1094290" cy="2986260"/>
            </a:xfrm>
            <a:prstGeom prst="rect">
              <a:avLst/>
            </a:prstGeom>
            <a:solidFill>
              <a:srgbClr val="F2F0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ED3FA3AE-1550-0C20-0E9A-94F8BB1AEF0D}"/>
                </a:ext>
              </a:extLst>
            </p:cNvPr>
            <p:cNvSpPr/>
            <p:nvPr/>
          </p:nvSpPr>
          <p:spPr>
            <a:xfrm>
              <a:off x="14261545" y="1695450"/>
              <a:ext cx="1094290" cy="2986260"/>
            </a:xfrm>
            <a:prstGeom prst="rect">
              <a:avLst/>
            </a:prstGeom>
            <a:solidFill>
              <a:srgbClr val="07AF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B00146C4-E8FB-6A04-8EF1-0229B9A97737}"/>
                </a:ext>
              </a:extLst>
            </p:cNvPr>
            <p:cNvSpPr/>
            <p:nvPr/>
          </p:nvSpPr>
          <p:spPr>
            <a:xfrm>
              <a:off x="10019648" y="1695450"/>
              <a:ext cx="1094290" cy="2986260"/>
            </a:xfrm>
            <a:prstGeom prst="rect">
              <a:avLst/>
            </a:prstGeom>
            <a:solidFill>
              <a:srgbClr val="5936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E7A40E9-2717-EE81-7129-2E17D4BDA8CD}"/>
                </a:ext>
              </a:extLst>
            </p:cNvPr>
            <p:cNvSpPr/>
            <p:nvPr/>
          </p:nvSpPr>
          <p:spPr>
            <a:xfrm>
              <a:off x="11043158" y="1695450"/>
              <a:ext cx="1094290" cy="2986260"/>
            </a:xfrm>
            <a:prstGeom prst="rect">
              <a:avLst/>
            </a:prstGeom>
            <a:solidFill>
              <a:srgbClr val="3624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59395E1-E83D-C0CE-7AD6-B5F7B8DB4AAD}"/>
                </a:ext>
              </a:extLst>
            </p:cNvPr>
            <p:cNvSpPr/>
            <p:nvPr/>
          </p:nvSpPr>
          <p:spPr>
            <a:xfrm>
              <a:off x="12126045" y="1695450"/>
              <a:ext cx="1094290" cy="2986260"/>
            </a:xfrm>
            <a:prstGeom prst="rect">
              <a:avLst/>
            </a:prstGeom>
            <a:solidFill>
              <a:srgbClr val="1C6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650DD0E-1074-BF82-743D-896FA82AC391}"/>
                </a:ext>
              </a:extLst>
            </p:cNvPr>
            <p:cNvSpPr/>
            <p:nvPr/>
          </p:nvSpPr>
          <p:spPr>
            <a:xfrm>
              <a:off x="13191204" y="1695450"/>
              <a:ext cx="1131068" cy="2986260"/>
            </a:xfrm>
            <a:prstGeom prst="rect">
              <a:avLst/>
            </a:prstGeom>
            <a:solidFill>
              <a:srgbClr val="0BC4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834348693"/>
      </p:ext>
    </p:extLst>
  </p:cSld>
  <p:clrMap bg1="lt1" tx1="dk1" bg2="lt2" tx2="dk2" accent1="accent1" accent2="accent2" accent3="accent3" accent4="accent4" accent5="accent5" accent6="accent6" hlink="hlink" folHlink="folHlink"/>
  <p:sldLayoutIdLst>
    <p:sldLayoutId id="2147483738" r:id="rId1"/>
    <p:sldLayoutId id="2147483750" r:id="rId2"/>
    <p:sldLayoutId id="2147483751" r:id="rId3"/>
    <p:sldLayoutId id="2147483752" r:id="rId4"/>
    <p:sldLayoutId id="2147483757" r:id="rId5"/>
    <p:sldLayoutId id="2147483753" r:id="rId6"/>
    <p:sldLayoutId id="2147483754" r:id="rId7"/>
    <p:sldLayoutId id="2147483745" r:id="rId8"/>
    <p:sldLayoutId id="214748375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1.sv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1.sv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1.sv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9.png"/><Relationship Id="rId4" Type="http://schemas.openxmlformats.org/officeDocument/2006/relationships/image" Target="../media/image11.svg"/></Relationships>
</file>

<file path=ppt/slides/_rels/slide15.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20.jpeg"/><Relationship Id="rId3" Type="http://schemas.openxmlformats.org/officeDocument/2006/relationships/image" Target="../media/image9.png"/><Relationship Id="rId7" Type="http://schemas.openxmlformats.org/officeDocument/2006/relationships/image" Target="../media/image28.jpeg"/><Relationship Id="rId12"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11.svg"/><Relationship Id="rId15" Type="http://schemas.openxmlformats.org/officeDocument/2006/relationships/image" Target="../media/image19.png"/><Relationship Id="rId10" Type="http://schemas.openxmlformats.org/officeDocument/2006/relationships/image" Target="../media/image31.jpeg"/><Relationship Id="rId4" Type="http://schemas.openxmlformats.org/officeDocument/2006/relationships/image" Target="../media/image10.png"/><Relationship Id="rId9" Type="http://schemas.openxmlformats.org/officeDocument/2006/relationships/image" Target="../media/image30.jpeg"/><Relationship Id="rId14" Type="http://schemas.openxmlformats.org/officeDocument/2006/relationships/image" Target="../media/image33.jpe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7.png"/><Relationship Id="rId7"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11.sv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1.sv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1.sv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1.sv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1.sv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9.png"/><Relationship Id="rId4" Type="http://schemas.openxmlformats.org/officeDocument/2006/relationships/image" Target="../media/image40.png"/><Relationship Id="rId9" Type="http://schemas.openxmlformats.org/officeDocument/2006/relationships/image" Target="../media/image11.svg"/></Relationships>
</file>

<file path=ppt/slides/_rels/slide2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39.jpeg"/><Relationship Id="rId7"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1.sv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1.sv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1.sv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1.sv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1.sv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9.png"/><Relationship Id="rId5" Type="http://schemas.openxmlformats.org/officeDocument/2006/relationships/image" Target="../media/image13.png"/><Relationship Id="rId10" Type="http://schemas.openxmlformats.org/officeDocument/2006/relationships/image" Target="../media/image18.jpeg"/><Relationship Id="rId4" Type="http://schemas.openxmlformats.org/officeDocument/2006/relationships/image" Target="../media/image11.svg"/><Relationship Id="rId9" Type="http://schemas.openxmlformats.org/officeDocument/2006/relationships/image" Target="../media/image17.jpeg"/></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1.sv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1.sv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9.jpeg"/><Relationship Id="rId7" Type="http://schemas.openxmlformats.org/officeDocument/2006/relationships/image" Target="../media/image11.sv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49.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1.svg"/><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1.svg"/><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1.svg"/><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1.svg"/><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1.sv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9.png"/><Relationship Id="rId4" Type="http://schemas.openxmlformats.org/officeDocument/2006/relationships/image" Target="../media/image11.svg"/></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1.svg"/><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1.svg"/><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1.svg"/><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4.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hyperlink" Target="https://blog.selfshadow.com/publications/practical-visibility/" TargetMode="External"/><Relationship Id="rId7" Type="http://schemas.openxmlformats.org/officeDocument/2006/relationships/hyperlink" Target="https://youtu.be/U6t33RLa0XM?si=_KIA-EnzYVgS3ZxV" TargetMode="External"/><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hyperlink" Target="https://knarkowicz.wordpress.com/2014/04/16/octahedron-normal-vector-encoding/" TargetMode="External"/><Relationship Id="rId11" Type="http://schemas.openxmlformats.org/officeDocument/2006/relationships/image" Target="../media/image9.png"/><Relationship Id="rId5" Type="http://schemas.openxmlformats.org/officeDocument/2006/relationships/hyperlink" Target="https://advances.realtimerendering.com/s2015/aaltonenhaar_siggraph2015_combined_final_footer_220dpi.pdf" TargetMode="External"/><Relationship Id="rId10" Type="http://schemas.openxmlformats.org/officeDocument/2006/relationships/image" Target="../media/image11.svg"/><Relationship Id="rId4" Type="http://schemas.openxmlformats.org/officeDocument/2006/relationships/hyperlink" Target="https://www.humus.name/Articles/PracticalClusteredShading.pdf" TargetMode="External"/><Relationship Id="rId9" Type="http://schemas.openxmlformats.org/officeDocument/2006/relationships/image" Target="../media/image10.png"/></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hyperlink" Target="https://www.bhvr.com/rotterdam/" TargetMode="External"/><Relationship Id="rId4" Type="http://schemas.openxmlformats.org/officeDocument/2006/relationships/image" Target="../media/image11.svg"/></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9.pn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0.jpeg"/><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1.sv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23.png"/><Relationship Id="rId10"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11.sv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23.png"/><Relationship Id="rId10"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5548F3-2001-8354-336B-404F07DB38E4}"/>
              </a:ext>
            </a:extLst>
          </p:cNvPr>
          <p:cNvSpPr>
            <a:spLocks noGrp="1"/>
          </p:cNvSpPr>
          <p:nvPr>
            <p:ph type="body" sz="quarter" idx="10"/>
          </p:nvPr>
        </p:nvSpPr>
        <p:spPr>
          <a:xfrm>
            <a:off x="4474165" y="6139302"/>
            <a:ext cx="7375328" cy="547842"/>
          </a:xfrm>
        </p:spPr>
        <p:txBody>
          <a:bodyPr/>
          <a:lstStyle/>
          <a:p>
            <a:r>
              <a:rPr lang="en-US" dirty="0">
                <a:latin typeface="+mn-lt"/>
              </a:rPr>
              <a:t>Methodical GPU Profiling</a:t>
            </a:r>
          </a:p>
        </p:txBody>
      </p:sp>
      <p:pic>
        <p:nvPicPr>
          <p:cNvPr id="4" name="Picture 3">
            <a:extLst>
              <a:ext uri="{FF2B5EF4-FFF2-40B4-BE49-F238E27FC236}">
                <a16:creationId xmlns:a16="http://schemas.microsoft.com/office/drawing/2014/main" id="{85191648-F179-A77C-7F42-BD23CBBD1CBC}"/>
              </a:ext>
            </a:extLst>
          </p:cNvPr>
          <p:cNvPicPr>
            <a:picLocks noChangeAspect="1"/>
          </p:cNvPicPr>
          <p:nvPr/>
        </p:nvPicPr>
        <p:blipFill>
          <a:blip r:embed="rId3"/>
          <a:stretch>
            <a:fillRect/>
          </a:stretch>
        </p:blipFill>
        <p:spPr>
          <a:xfrm>
            <a:off x="0" y="9582150"/>
            <a:ext cx="18288000" cy="704850"/>
          </a:xfrm>
          <a:prstGeom prst="rect">
            <a:avLst/>
          </a:prstGeom>
        </p:spPr>
      </p:pic>
    </p:spTree>
    <p:extLst>
      <p:ext uri="{BB962C8B-B14F-4D97-AF65-F5344CB8AC3E}">
        <p14:creationId xmlns:p14="http://schemas.microsoft.com/office/powerpoint/2010/main" val="3424117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64820-B116-51AF-8B69-8D2C090FFAA6}"/>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30BC7066-9813-E50F-17B3-BB3B36FBB069}"/>
              </a:ext>
            </a:extLst>
          </p:cNvPr>
          <p:cNvSpPr>
            <a:spLocks noGrp="1" noRot="1" noMove="1" noResize="1" noEditPoints="1" noAdjustHandles="1" noChangeArrowheads="1" noChangeShapeType="1"/>
          </p:cNvSpPr>
          <p:nvPr/>
        </p:nvSpPr>
        <p:spPr>
          <a:xfrm>
            <a:off x="0" y="0"/>
            <a:ext cx="18288000" cy="609600"/>
          </a:xfrm>
          <a:prstGeom prst="rect">
            <a:avLst/>
          </a:prstGeom>
          <a:solidFill>
            <a:schemeClr val="tx1">
              <a:alpha val="8862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63216BC-33F0-76A4-4079-C7C8FC17EDB2}"/>
              </a:ext>
            </a:extLst>
          </p:cNvPr>
          <p:cNvSpPr>
            <a:spLocks noGrp="1" noRot="1" noMove="1" noResize="1" noEditPoints="1" noAdjustHandles="1" noChangeArrowheads="1" noChangeShapeType="1"/>
          </p:cNvSpPr>
          <p:nvPr/>
        </p:nvSpPr>
        <p:spPr>
          <a:xfrm>
            <a:off x="0" y="9677400"/>
            <a:ext cx="18288000" cy="609600"/>
          </a:xfrm>
          <a:prstGeom prst="rect">
            <a:avLst/>
          </a:prstGeom>
          <a:solidFill>
            <a:schemeClr val="tx1">
              <a:alpha val="8862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Graphic 2">
            <a:extLst>
              <a:ext uri="{FF2B5EF4-FFF2-40B4-BE49-F238E27FC236}">
                <a16:creationId xmlns:a16="http://schemas.microsoft.com/office/drawing/2014/main" id="{95ACBD78-523F-418C-7839-956299E4B395}"/>
              </a:ext>
            </a:extLst>
          </p:cNvPr>
          <p:cNvSpPr>
            <a:spLocks/>
          </p:cNvSpPr>
          <p:nvPr/>
        </p:nvSpPr>
        <p:spPr>
          <a:xfrm>
            <a:off x="1051546" y="2328596"/>
            <a:ext cx="16036814" cy="5064404"/>
          </a:xfrm>
          <a:custGeom>
            <a:avLst/>
            <a:gdLst>
              <a:gd name="connsiteX0" fmla="*/ 186881 w 7058120"/>
              <a:gd name="connsiteY0" fmla="*/ 0 h 2228945"/>
              <a:gd name="connsiteX1" fmla="*/ 6871240 w 7058120"/>
              <a:gd name="connsiteY1" fmla="*/ 0 h 2228945"/>
              <a:gd name="connsiteX2" fmla="*/ 7058121 w 7058120"/>
              <a:gd name="connsiteY2" fmla="*/ 186881 h 2228945"/>
              <a:gd name="connsiteX3" fmla="*/ 7058121 w 7058120"/>
              <a:gd name="connsiteY3" fmla="*/ 2042065 h 2228945"/>
              <a:gd name="connsiteX4" fmla="*/ 6871240 w 7058120"/>
              <a:gd name="connsiteY4" fmla="*/ 2228945 h 2228945"/>
              <a:gd name="connsiteX5" fmla="*/ 2850833 w 7058120"/>
              <a:gd name="connsiteY5" fmla="*/ 2228945 h 2228945"/>
              <a:gd name="connsiteX6" fmla="*/ 2750534 w 7058120"/>
              <a:gd name="connsiteY6" fmla="*/ 2199704 h 2228945"/>
              <a:gd name="connsiteX7" fmla="*/ 2528030 w 7058120"/>
              <a:gd name="connsiteY7" fmla="*/ 2058067 h 2228945"/>
              <a:gd name="connsiteX8" fmla="*/ 2427732 w 7058120"/>
              <a:gd name="connsiteY8" fmla="*/ 2028825 h 2228945"/>
              <a:gd name="connsiteX9" fmla="*/ 186881 w 7058120"/>
              <a:gd name="connsiteY9" fmla="*/ 2028825 h 2228945"/>
              <a:gd name="connsiteX10" fmla="*/ 0 w 7058120"/>
              <a:gd name="connsiteY10" fmla="*/ 1841945 h 2228945"/>
              <a:gd name="connsiteX11" fmla="*/ 0 w 7058120"/>
              <a:gd name="connsiteY11" fmla="*/ 186881 h 2228945"/>
              <a:gd name="connsiteX12" fmla="*/ 186881 w 7058120"/>
              <a:gd name="connsiteY12" fmla="*/ 0 h 222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58120" h="2228945">
                <a:moveTo>
                  <a:pt x="186881" y="0"/>
                </a:moveTo>
                <a:lnTo>
                  <a:pt x="6871240" y="0"/>
                </a:lnTo>
                <a:cubicBezTo>
                  <a:pt x="6974395" y="0"/>
                  <a:pt x="7058121" y="83630"/>
                  <a:pt x="7058121" y="186881"/>
                </a:cubicBezTo>
                <a:lnTo>
                  <a:pt x="7058121" y="2042065"/>
                </a:lnTo>
                <a:cubicBezTo>
                  <a:pt x="7058121" y="2145221"/>
                  <a:pt x="6974491" y="2228945"/>
                  <a:pt x="6871240" y="2228945"/>
                </a:cubicBezTo>
                <a:lnTo>
                  <a:pt x="2850833" y="2228945"/>
                </a:lnTo>
                <a:cubicBezTo>
                  <a:pt x="2815304" y="2228945"/>
                  <a:pt x="2780538" y="2218849"/>
                  <a:pt x="2750534" y="2199704"/>
                </a:cubicBezTo>
                <a:lnTo>
                  <a:pt x="2528030" y="2058067"/>
                </a:lnTo>
                <a:cubicBezTo>
                  <a:pt x="2498027" y="2039017"/>
                  <a:pt x="2463260" y="2028825"/>
                  <a:pt x="2427732" y="2028825"/>
                </a:cubicBezTo>
                <a:lnTo>
                  <a:pt x="186881" y="2028825"/>
                </a:lnTo>
                <a:cubicBezTo>
                  <a:pt x="83725" y="2028825"/>
                  <a:pt x="0" y="1945196"/>
                  <a:pt x="0" y="1841945"/>
                </a:cubicBezTo>
                <a:lnTo>
                  <a:pt x="0" y="186881"/>
                </a:lnTo>
                <a:cubicBezTo>
                  <a:pt x="0" y="83630"/>
                  <a:pt x="83630" y="0"/>
                  <a:pt x="186881" y="0"/>
                </a:cubicBezTo>
                <a:close/>
              </a:path>
            </a:pathLst>
          </a:custGeom>
          <a:ln cmpd="dbl">
            <a:gradFill>
              <a:gsLst>
                <a:gs pos="38500">
                  <a:srgbClr val="07AFD7">
                    <a:alpha val="34000"/>
                  </a:srgbClr>
                </a:gs>
                <a:gs pos="100000">
                  <a:srgbClr val="F2F0D0">
                    <a:alpha val="12000"/>
                  </a:srgbClr>
                </a:gs>
              </a:gsLst>
              <a:lin ang="13800000" scaled="0"/>
            </a:gra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0" name="Shapes">
            <a:extLst>
              <a:ext uri="{FF2B5EF4-FFF2-40B4-BE49-F238E27FC236}">
                <a16:creationId xmlns:a16="http://schemas.microsoft.com/office/drawing/2014/main" id="{E6235DB8-8FCA-98EB-DF5F-81CE7538FE4A}"/>
              </a:ext>
            </a:extLst>
          </p:cNvPr>
          <p:cNvGrpSpPr>
            <a:grpSpLocks noGrp="1" noUngrp="1" noRot="1" noMove="1" noResize="1"/>
          </p:cNvGrpSpPr>
          <p:nvPr/>
        </p:nvGrpSpPr>
        <p:grpSpPr>
          <a:xfrm>
            <a:off x="8787187" y="6535263"/>
            <a:ext cx="7443635" cy="286568"/>
            <a:chOff x="10639418" y="6604132"/>
            <a:chExt cx="9006803" cy="346748"/>
          </a:xfrm>
          <a:solidFill>
            <a:srgbClr val="CC0000"/>
          </a:solidFill>
        </p:grpSpPr>
        <p:sp>
          <p:nvSpPr>
            <p:cNvPr id="3" name="Cross 2">
              <a:extLst>
                <a:ext uri="{FF2B5EF4-FFF2-40B4-BE49-F238E27FC236}">
                  <a16:creationId xmlns:a16="http://schemas.microsoft.com/office/drawing/2014/main" id="{D57FF8D2-52C6-0A55-064D-0465E7E77B93}"/>
                </a:ext>
              </a:extLst>
            </p:cNvPr>
            <p:cNvSpPr>
              <a:spLocks noGrp="1" noRot="1" noMove="1" noResize="1" noEditPoints="1" noAdjustHandles="1" noChangeArrowheads="1" noChangeShapeType="1"/>
            </p:cNvSpPr>
            <p:nvPr/>
          </p:nvSpPr>
          <p:spPr>
            <a:xfrm rot="2700000">
              <a:off x="13826264" y="6605202"/>
              <a:ext cx="346748" cy="344607"/>
            </a:xfrm>
            <a:prstGeom prst="plus">
              <a:avLst>
                <a:gd name="adj" fmla="val 3803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Isosceles Triangle 3">
              <a:extLst>
                <a:ext uri="{FF2B5EF4-FFF2-40B4-BE49-F238E27FC236}">
                  <a16:creationId xmlns:a16="http://schemas.microsoft.com/office/drawing/2014/main" id="{AB0D499C-B180-DF2D-2327-F8A81041E841}"/>
                </a:ext>
              </a:extLst>
            </p:cNvPr>
            <p:cNvSpPr>
              <a:spLocks noGrp="1" noRot="1" noMove="1" noResize="1" noEditPoints="1" noAdjustHandles="1" noChangeArrowheads="1" noChangeShapeType="1"/>
            </p:cNvSpPr>
            <p:nvPr/>
          </p:nvSpPr>
          <p:spPr>
            <a:xfrm rot="5400000">
              <a:off x="19427786" y="6666168"/>
              <a:ext cx="234616" cy="202255"/>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Parallelogram 4">
              <a:extLst>
                <a:ext uri="{FF2B5EF4-FFF2-40B4-BE49-F238E27FC236}">
                  <a16:creationId xmlns:a16="http://schemas.microsoft.com/office/drawing/2014/main" id="{3CBA33AA-CD77-1C36-D76C-0EBD28774FF6}"/>
                </a:ext>
              </a:extLst>
            </p:cNvPr>
            <p:cNvSpPr>
              <a:spLocks noGrp="1" noRot="1" noMove="1" noResize="1" noEditPoints="1" noAdjustHandles="1" noChangeArrowheads="1" noChangeShapeType="1"/>
            </p:cNvSpPr>
            <p:nvPr/>
          </p:nvSpPr>
          <p:spPr>
            <a:xfrm>
              <a:off x="11347686" y="6616738"/>
              <a:ext cx="814621" cy="274387"/>
            </a:xfrm>
            <a:prstGeom prst="parallelogram">
              <a:avLst>
                <a:gd name="adj" fmla="val 80542"/>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ircle: Hollow 5">
              <a:extLst>
                <a:ext uri="{FF2B5EF4-FFF2-40B4-BE49-F238E27FC236}">
                  <a16:creationId xmlns:a16="http://schemas.microsoft.com/office/drawing/2014/main" id="{02725096-A060-E5D0-2781-DD42443512A4}"/>
                </a:ext>
              </a:extLst>
            </p:cNvPr>
            <p:cNvSpPr>
              <a:spLocks noGrp="1" noRot="1" noMove="1" noResize="1" noEditPoints="1" noAdjustHandles="1" noChangeArrowheads="1" noChangeShapeType="1"/>
            </p:cNvSpPr>
            <p:nvPr/>
          </p:nvSpPr>
          <p:spPr>
            <a:xfrm>
              <a:off x="10639418" y="6649151"/>
              <a:ext cx="264011" cy="264012"/>
            </a:xfrm>
            <a:prstGeom prst="donu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Parallelogram 9">
              <a:extLst>
                <a:ext uri="{FF2B5EF4-FFF2-40B4-BE49-F238E27FC236}">
                  <a16:creationId xmlns:a16="http://schemas.microsoft.com/office/drawing/2014/main" id="{031AAC65-5896-14B8-68C8-D533603D96F8}"/>
                </a:ext>
              </a:extLst>
            </p:cNvPr>
            <p:cNvSpPr>
              <a:spLocks noGrp="1" noRot="1" noMove="1" noResize="1" noEditPoints="1" noAdjustHandles="1" noChangeArrowheads="1" noChangeShapeType="1"/>
            </p:cNvSpPr>
            <p:nvPr/>
          </p:nvSpPr>
          <p:spPr>
            <a:xfrm>
              <a:off x="16503354" y="6748205"/>
              <a:ext cx="72791" cy="69025"/>
            </a:xfrm>
            <a:prstGeom prst="parallelogram">
              <a:avLst>
                <a:gd name="adj" fmla="val 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Freeform: Shape 16">
            <a:extLst>
              <a:ext uri="{FF2B5EF4-FFF2-40B4-BE49-F238E27FC236}">
                <a16:creationId xmlns:a16="http://schemas.microsoft.com/office/drawing/2014/main" id="{CF9094A8-2182-6133-7C12-A31E4382F72E}"/>
              </a:ext>
            </a:extLst>
          </p:cNvPr>
          <p:cNvSpPr/>
          <p:nvPr/>
        </p:nvSpPr>
        <p:spPr>
          <a:xfrm>
            <a:off x="12130023" y="5904822"/>
            <a:ext cx="4781174" cy="1299462"/>
          </a:xfrm>
          <a:custGeom>
            <a:avLst/>
            <a:gdLst>
              <a:gd name="connsiteX0" fmla="*/ 3861924 w 3861924"/>
              <a:gd name="connsiteY0" fmla="*/ 764496 h 1049622"/>
              <a:gd name="connsiteX1" fmla="*/ 3861924 w 3861924"/>
              <a:gd name="connsiteY1" fmla="*/ 874682 h 1049622"/>
              <a:gd name="connsiteX2" fmla="*/ 3686984 w 3861924"/>
              <a:gd name="connsiteY2" fmla="*/ 1049622 h 1049622"/>
              <a:gd name="connsiteX3" fmla="*/ 3649411 w 3861924"/>
              <a:gd name="connsiteY3" fmla="*/ 1049622 h 1049622"/>
              <a:gd name="connsiteX4" fmla="*/ 140705 w 3861924"/>
              <a:gd name="connsiteY4" fmla="*/ 6912 h 1049622"/>
              <a:gd name="connsiteX5" fmla="*/ 0 w 3861924"/>
              <a:gd name="connsiteY5" fmla="*/ 195694 h 1049622"/>
              <a:gd name="connsiteX6" fmla="*/ 0 w 3861924"/>
              <a:gd name="connsiteY6" fmla="*/ 174940 h 1049622"/>
              <a:gd name="connsiteX7" fmla="*/ 106845 w 3861924"/>
              <a:gd name="connsiteY7" fmla="*/ 13748 h 1049622"/>
              <a:gd name="connsiteX8" fmla="*/ 3757497 w 3861924"/>
              <a:gd name="connsiteY8" fmla="*/ 0 h 1049622"/>
              <a:gd name="connsiteX9" fmla="*/ 3861924 w 3861924"/>
              <a:gd name="connsiteY9" fmla="*/ 0 h 1049622"/>
              <a:gd name="connsiteX10" fmla="*/ 3861924 w 3861924"/>
              <a:gd name="connsiteY10" fmla="*/ 314852 h 1049622"/>
              <a:gd name="connsiteX11" fmla="*/ 3314278 w 3861924"/>
              <a:gd name="connsiteY11" fmla="*/ 1049622 h 1049622"/>
              <a:gd name="connsiteX12" fmla="*/ 2975183 w 3861924"/>
              <a:gd name="connsiteY12" fmla="*/ 1049622 h 1049622"/>
              <a:gd name="connsiteX13" fmla="*/ 3118756 w 3861924"/>
              <a:gd name="connsiteY13" fmla="*/ 0 h 1049622"/>
              <a:gd name="connsiteX14" fmla="*/ 3457851 w 3861924"/>
              <a:gd name="connsiteY14" fmla="*/ 0 h 1049622"/>
              <a:gd name="connsiteX15" fmla="*/ 2675537 w 3861924"/>
              <a:gd name="connsiteY15" fmla="*/ 1049622 h 1049622"/>
              <a:gd name="connsiteX16" fmla="*/ 2336442 w 3861924"/>
              <a:gd name="connsiteY16" fmla="*/ 1049622 h 1049622"/>
              <a:gd name="connsiteX17" fmla="*/ 2444528 w 3861924"/>
              <a:gd name="connsiteY17" fmla="*/ 0 h 1049622"/>
              <a:gd name="connsiteX18" fmla="*/ 2783623 w 3861924"/>
              <a:gd name="connsiteY18" fmla="*/ 0 h 1049622"/>
              <a:gd name="connsiteX19" fmla="*/ 2001309 w 3861924"/>
              <a:gd name="connsiteY19" fmla="*/ 1049622 h 1049622"/>
              <a:gd name="connsiteX20" fmla="*/ 1662214 w 3861924"/>
              <a:gd name="connsiteY20" fmla="*/ 1049622 h 1049622"/>
              <a:gd name="connsiteX21" fmla="*/ 1793958 w 3861924"/>
              <a:gd name="connsiteY21" fmla="*/ 0 h 1049622"/>
              <a:gd name="connsiteX22" fmla="*/ 2133053 w 3861924"/>
              <a:gd name="connsiteY22" fmla="*/ 0 h 1049622"/>
              <a:gd name="connsiteX23" fmla="*/ 1350739 w 3861924"/>
              <a:gd name="connsiteY23" fmla="*/ 1049622 h 1049622"/>
              <a:gd name="connsiteX24" fmla="*/ 1011644 w 3861924"/>
              <a:gd name="connsiteY24" fmla="*/ 1049622 h 1049622"/>
              <a:gd name="connsiteX25" fmla="*/ 1119730 w 3861924"/>
              <a:gd name="connsiteY25" fmla="*/ 0 h 1049622"/>
              <a:gd name="connsiteX26" fmla="*/ 1458825 w 3861924"/>
              <a:gd name="connsiteY26" fmla="*/ 0 h 1049622"/>
              <a:gd name="connsiteX27" fmla="*/ 676511 w 3861924"/>
              <a:gd name="connsiteY27" fmla="*/ 1049622 h 1049622"/>
              <a:gd name="connsiteX28" fmla="*/ 337416 w 3861924"/>
              <a:gd name="connsiteY28" fmla="*/ 1049622 h 1049622"/>
              <a:gd name="connsiteX29" fmla="*/ 480990 w 3861924"/>
              <a:gd name="connsiteY29" fmla="*/ 0 h 1049622"/>
              <a:gd name="connsiteX30" fmla="*/ 820085 w 3861924"/>
              <a:gd name="connsiteY30" fmla="*/ 0 h 1049622"/>
              <a:gd name="connsiteX31" fmla="*/ 37770 w 3861924"/>
              <a:gd name="connsiteY31" fmla="*/ 1049622 h 1049622"/>
              <a:gd name="connsiteX32" fmla="*/ 0 w 3861924"/>
              <a:gd name="connsiteY32" fmla="*/ 1049622 h 1049622"/>
              <a:gd name="connsiteX33" fmla="*/ 0 w 3861924"/>
              <a:gd name="connsiteY33" fmla="*/ 645338 h 104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861924" h="1049622">
                <a:moveTo>
                  <a:pt x="3861924" y="764496"/>
                </a:moveTo>
                <a:lnTo>
                  <a:pt x="3861924" y="874682"/>
                </a:lnTo>
                <a:cubicBezTo>
                  <a:pt x="3861924" y="971299"/>
                  <a:pt x="3783601" y="1049622"/>
                  <a:pt x="3686984" y="1049622"/>
                </a:cubicBezTo>
                <a:lnTo>
                  <a:pt x="3649411" y="1049622"/>
                </a:lnTo>
                <a:close/>
                <a:moveTo>
                  <a:pt x="140705" y="6912"/>
                </a:moveTo>
                <a:lnTo>
                  <a:pt x="0" y="195694"/>
                </a:lnTo>
                <a:lnTo>
                  <a:pt x="0" y="174940"/>
                </a:lnTo>
                <a:cubicBezTo>
                  <a:pt x="0" y="102477"/>
                  <a:pt x="44057" y="40305"/>
                  <a:pt x="106845" y="13748"/>
                </a:cubicBezTo>
                <a:close/>
                <a:moveTo>
                  <a:pt x="3757497" y="0"/>
                </a:moveTo>
                <a:lnTo>
                  <a:pt x="3861924" y="0"/>
                </a:lnTo>
                <a:lnTo>
                  <a:pt x="3861924" y="314852"/>
                </a:lnTo>
                <a:lnTo>
                  <a:pt x="3314278" y="1049622"/>
                </a:lnTo>
                <a:lnTo>
                  <a:pt x="2975183" y="1049622"/>
                </a:lnTo>
                <a:close/>
                <a:moveTo>
                  <a:pt x="3118756" y="0"/>
                </a:moveTo>
                <a:lnTo>
                  <a:pt x="3457851" y="0"/>
                </a:lnTo>
                <a:lnTo>
                  <a:pt x="2675537" y="1049622"/>
                </a:lnTo>
                <a:lnTo>
                  <a:pt x="2336442" y="1049622"/>
                </a:lnTo>
                <a:close/>
                <a:moveTo>
                  <a:pt x="2444528" y="0"/>
                </a:moveTo>
                <a:lnTo>
                  <a:pt x="2783623" y="0"/>
                </a:lnTo>
                <a:lnTo>
                  <a:pt x="2001309" y="1049622"/>
                </a:lnTo>
                <a:lnTo>
                  <a:pt x="1662214" y="1049622"/>
                </a:lnTo>
                <a:close/>
                <a:moveTo>
                  <a:pt x="1793958" y="0"/>
                </a:moveTo>
                <a:lnTo>
                  <a:pt x="2133053" y="0"/>
                </a:lnTo>
                <a:lnTo>
                  <a:pt x="1350739" y="1049622"/>
                </a:lnTo>
                <a:lnTo>
                  <a:pt x="1011644" y="1049622"/>
                </a:lnTo>
                <a:close/>
                <a:moveTo>
                  <a:pt x="1119730" y="0"/>
                </a:moveTo>
                <a:lnTo>
                  <a:pt x="1458825" y="0"/>
                </a:lnTo>
                <a:lnTo>
                  <a:pt x="676511" y="1049622"/>
                </a:lnTo>
                <a:lnTo>
                  <a:pt x="337416" y="1049622"/>
                </a:lnTo>
                <a:close/>
                <a:moveTo>
                  <a:pt x="480990" y="0"/>
                </a:moveTo>
                <a:lnTo>
                  <a:pt x="820085" y="0"/>
                </a:lnTo>
                <a:lnTo>
                  <a:pt x="37770" y="1049622"/>
                </a:lnTo>
                <a:lnTo>
                  <a:pt x="0" y="1049622"/>
                </a:lnTo>
                <a:lnTo>
                  <a:pt x="0" y="645338"/>
                </a:lnTo>
                <a:close/>
              </a:path>
            </a:pathLst>
          </a:custGeom>
          <a:gradFill>
            <a:gsLst>
              <a:gs pos="0">
                <a:srgbClr val="07AFD7">
                  <a:alpha val="12000"/>
                </a:srgbClr>
              </a:gs>
              <a:gs pos="97000">
                <a:srgbClr val="07AFD7">
                  <a:alpha val="0"/>
                </a:srgbClr>
              </a:gs>
            </a:gsLst>
            <a:lin ang="13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itle">
            <a:extLst>
              <a:ext uri="{FF2B5EF4-FFF2-40B4-BE49-F238E27FC236}">
                <a16:creationId xmlns:a16="http://schemas.microsoft.com/office/drawing/2014/main" id="{8EE72D22-AE8A-DE89-8FF0-9DE1E82FBD1B}"/>
              </a:ext>
            </a:extLst>
          </p:cNvPr>
          <p:cNvSpPr txBox="1"/>
          <p:nvPr/>
        </p:nvSpPr>
        <p:spPr>
          <a:xfrm>
            <a:off x="1479461" y="2914304"/>
            <a:ext cx="15095172" cy="3966252"/>
          </a:xfrm>
          <a:prstGeom prst="rect">
            <a:avLst/>
          </a:prstGeom>
          <a:noFill/>
        </p:spPr>
        <p:txBody>
          <a:bodyPr wrap="square" anchor="ctr" anchorCtr="0">
            <a:noAutofit/>
          </a:bodyPr>
          <a:lstStyle/>
          <a:p>
            <a:pPr marL="0" marR="0" lvl="0" indent="0" algn="ctr" defTabSz="457200" rtl="0" eaLnBrk="1" fontAlgn="auto" latinLnBrk="0" hangingPunct="1">
              <a:lnSpc>
                <a:spcPts val="12500"/>
              </a:lnSpc>
              <a:spcBef>
                <a:spcPts val="0"/>
              </a:spcBef>
              <a:spcAft>
                <a:spcPts val="0"/>
              </a:spcAft>
              <a:buClrTx/>
              <a:buSzTx/>
              <a:buFontTx/>
              <a:buNone/>
              <a:tabLst/>
              <a:defRPr/>
            </a:pPr>
            <a:r>
              <a:rPr lang="en-US" sz="15700" dirty="0">
                <a:gradFill>
                  <a:gsLst>
                    <a:gs pos="24000">
                      <a:srgbClr val="F2F0D0"/>
                    </a:gs>
                    <a:gs pos="41000">
                      <a:srgbClr val="1C6C8C">
                        <a:alpha val="78000"/>
                        <a:lumMod val="34000"/>
                        <a:lumOff val="66000"/>
                      </a:srgbClr>
                    </a:gs>
                    <a:gs pos="57000">
                      <a:srgbClr val="F2F0D0"/>
                    </a:gs>
                  </a:gsLst>
                  <a:lin ang="7800000" scaled="0"/>
                </a:gradFill>
                <a:latin typeface="Open Sans" panose="020F0502020204030204" pitchFamily="34" charset="0"/>
                <a:cs typeface="Teko Light" panose="02000000000000000000" pitchFamily="2" charset="0"/>
              </a:rPr>
              <a:t>Strategy</a:t>
            </a:r>
            <a:endParaRPr kumimoji="0" lang="en-US" sz="15700" b="0" i="0" u="none" strike="noStrike" kern="1200" cap="none" spc="0" normalizeH="0" baseline="0" noProof="0" dirty="0">
              <a:ln>
                <a:noFill/>
              </a:ln>
              <a:gradFill>
                <a:gsLst>
                  <a:gs pos="24000">
                    <a:srgbClr val="F2F0D0"/>
                  </a:gs>
                  <a:gs pos="41000">
                    <a:srgbClr val="1C6C8C">
                      <a:alpha val="78000"/>
                      <a:lumMod val="34000"/>
                      <a:lumOff val="66000"/>
                    </a:srgbClr>
                  </a:gs>
                  <a:gs pos="57000">
                    <a:srgbClr val="F2F0D0"/>
                  </a:gs>
                </a:gsLst>
                <a:lin ang="7800000" scaled="0"/>
              </a:gradFill>
              <a:effectLst/>
              <a:uLnTx/>
              <a:uFillTx/>
              <a:latin typeface="Open Sans" panose="020F0502020204030204" pitchFamily="34" charset="0"/>
              <a:ea typeface="+mn-ea"/>
              <a:cs typeface="Teko Light" panose="02000000000000000000" pitchFamily="2" charset="0"/>
            </a:endParaRPr>
          </a:p>
        </p:txBody>
      </p:sp>
      <p:pic>
        <p:nvPicPr>
          <p:cNvPr id="18" name="Picture 17">
            <a:extLst>
              <a:ext uri="{FF2B5EF4-FFF2-40B4-BE49-F238E27FC236}">
                <a16:creationId xmlns:a16="http://schemas.microsoft.com/office/drawing/2014/main" id="{F432536A-0B2D-FED3-242D-C25B467984A6}"/>
              </a:ext>
            </a:extLst>
          </p:cNvPr>
          <p:cNvPicPr>
            <a:picLocks noChangeAspect="1"/>
          </p:cNvPicPr>
          <p:nvPr/>
        </p:nvPicPr>
        <p:blipFill>
          <a:blip r:embed="rId3"/>
          <a:stretch>
            <a:fillRect/>
          </a:stretch>
        </p:blipFill>
        <p:spPr>
          <a:xfrm>
            <a:off x="0" y="9582150"/>
            <a:ext cx="18288000" cy="704850"/>
          </a:xfrm>
          <a:prstGeom prst="rect">
            <a:avLst/>
          </a:prstGeom>
        </p:spPr>
      </p:pic>
    </p:spTree>
    <p:extLst>
      <p:ext uri="{BB962C8B-B14F-4D97-AF65-F5344CB8AC3E}">
        <p14:creationId xmlns:p14="http://schemas.microsoft.com/office/powerpoint/2010/main" val="1225933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FBC22-F3DA-3D62-EC37-678FB8A882D8}"/>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59A7CCF1-C187-4411-EAAC-0EB3CA616A40}"/>
              </a:ext>
            </a:extLst>
          </p:cNvPr>
          <p:cNvSpPr txBox="1"/>
          <p:nvPr/>
        </p:nvSpPr>
        <p:spPr>
          <a:xfrm>
            <a:off x="1476558" y="1203811"/>
            <a:ext cx="6524799" cy="3001018"/>
          </a:xfrm>
          <a:prstGeom prst="rect">
            <a:avLst/>
          </a:prstGeom>
          <a:noFill/>
        </p:spPr>
        <p:txBody>
          <a:bodyPr wrap="square">
            <a:noAutofit/>
          </a:bodyPr>
          <a:lstStyle>
            <a:defPPr>
              <a:defRPr lang="en-US"/>
            </a:defPPr>
            <a:lvl1pPr marR="0" lvl="0" indent="0" fontAlgn="auto">
              <a:lnSpc>
                <a:spcPts val="12300"/>
              </a:lnSpc>
              <a:spcBef>
                <a:spcPts val="0"/>
              </a:spcBef>
              <a:spcAft>
                <a:spcPts val="0"/>
              </a:spcAft>
              <a:buClrTx/>
              <a:buSzTx/>
              <a:buFontTx/>
              <a:buNone/>
              <a:tabLst/>
              <a:defRPr sz="22600">
                <a:gradFill>
                  <a:gsLst>
                    <a:gs pos="24000">
                      <a:srgbClr val="F2F0D0"/>
                    </a:gs>
                    <a:gs pos="41000">
                      <a:srgbClr val="1C6C8C">
                        <a:alpha val="78000"/>
                        <a:lumMod val="34000"/>
                        <a:lumOff val="66000"/>
                      </a:srgbClr>
                    </a:gs>
                    <a:gs pos="57000">
                      <a:srgbClr val="F2F0D0"/>
                    </a:gs>
                  </a:gsLst>
                  <a:lin ang="7800000" scaled="0"/>
                </a:gradFill>
                <a:latin typeface="Stacion Light" pitchFamily="50" charset="0"/>
                <a:cs typeface="Teko Light" panose="02000000000000000000" pitchFamily="2" charset="0"/>
              </a:defRPr>
            </a:lvl1p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7200" spc="300" dirty="0">
                <a:gradFill>
                  <a:gsLst>
                    <a:gs pos="24000">
                      <a:srgbClr val="F2F0D0"/>
                    </a:gs>
                    <a:gs pos="41000">
                      <a:srgbClr val="BCE3F2"/>
                    </a:gs>
                    <a:gs pos="57000">
                      <a:srgbClr val="F2F0D0"/>
                    </a:gs>
                  </a:gsLst>
                  <a:lin ang="7800000" scaled="0"/>
                </a:gradFill>
                <a:latin typeface="Open Sans" panose="020F0502020204030204" pitchFamily="34" charset="0"/>
              </a:rPr>
              <a:t>Strategy</a:t>
            </a:r>
            <a:endParaRPr kumimoji="0" lang="fr-CA" sz="7200" i="0" u="none" strike="noStrike" kern="1200" cap="none" spc="300" normalizeH="0" baseline="0" noProof="0" dirty="0">
              <a:ln>
                <a:noFill/>
              </a:ln>
              <a:gradFill>
                <a:gsLst>
                  <a:gs pos="24000">
                    <a:srgbClr val="F2F0D0"/>
                  </a:gs>
                  <a:gs pos="41000">
                    <a:srgbClr val="BCE3F2"/>
                  </a:gs>
                  <a:gs pos="57000">
                    <a:srgbClr val="F2F0D0"/>
                  </a:gs>
                </a:gsLst>
                <a:lin ang="7800000" scaled="0"/>
              </a:gradFill>
              <a:effectLst/>
              <a:uLnTx/>
              <a:uFillTx/>
              <a:latin typeface="Open Sans" panose="020F0502020204030204" pitchFamily="34" charset="0"/>
              <a:ea typeface="+mn-ea"/>
              <a:cs typeface="Teko Light" panose="02000000000000000000" pitchFamily="2" charset="0"/>
            </a:endParaRPr>
          </a:p>
        </p:txBody>
      </p:sp>
      <p:sp>
        <p:nvSpPr>
          <p:cNvPr id="15" name="Espace réservé du contenu 2">
            <a:extLst>
              <a:ext uri="{FF2B5EF4-FFF2-40B4-BE49-F238E27FC236}">
                <a16:creationId xmlns:a16="http://schemas.microsoft.com/office/drawing/2014/main" id="{76C11E49-4F2E-43E2-2B0B-96AFC0499C9D}"/>
              </a:ext>
            </a:extLst>
          </p:cNvPr>
          <p:cNvSpPr txBox="1">
            <a:spLocks/>
          </p:cNvSpPr>
          <p:nvPr/>
        </p:nvSpPr>
        <p:spPr>
          <a:xfrm>
            <a:off x="1497975" y="5247164"/>
            <a:ext cx="6281682" cy="1904753"/>
          </a:xfrm>
          <a:prstGeom prst="rect">
            <a:avLst/>
          </a:prstGeom>
        </p:spPr>
        <p:txBody>
          <a:bodyPr vert="horz" lIns="91440" tIns="68580" rIns="9144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Optimizing</a:t>
            </a: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 is scientific</a:t>
            </a:r>
          </a:p>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Clear Goal</a:t>
            </a:r>
          </a:p>
          <a:p>
            <a:pPr defTabSz="1371600">
              <a:lnSpc>
                <a:spcPct val="107000"/>
              </a:lnSpc>
              <a:spcBef>
                <a:spcPts val="1200"/>
              </a:spcBef>
              <a:defRPr/>
            </a:pP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Defined &amp; Provable Results</a:t>
            </a:r>
          </a:p>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Iterative w</a:t>
            </a:r>
            <a:r>
              <a:rPr kumimoji="0" lang="en-US" sz="1600" b="0" i="0" u="none" strike="noStrike" kern="1200" cap="none" spc="0" normalizeH="0" baseline="0" noProof="0" dirty="0" err="1">
                <a:ln>
                  <a:noFill/>
                </a:ln>
                <a:solidFill>
                  <a:prstClr val="white"/>
                </a:solidFill>
                <a:effectLst/>
                <a:uLnTx/>
                <a:uFillTx/>
                <a:latin typeface="Open Sans" pitchFamily="2" charset="0"/>
                <a:ea typeface="Open Sans" pitchFamily="2" charset="0"/>
                <a:cs typeface="Open Sans" pitchFamily="2" charset="0"/>
              </a:rPr>
              <a:t>orkflow</a:t>
            </a: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a:t>
            </a:r>
          </a:p>
          <a:p>
            <a:pPr lvl="1" defTabSz="1371600">
              <a:lnSpc>
                <a:spcPct val="107000"/>
              </a:lnSpc>
              <a:spcBef>
                <a:spcPts val="1200"/>
              </a:spcBef>
              <a:defRPr/>
            </a:pP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Analyze</a:t>
            </a:r>
          </a:p>
          <a:p>
            <a:pPr lvl="1" defTabSz="1371600">
              <a:lnSpc>
                <a:spcPct val="107000"/>
              </a:lnSpc>
              <a:spcBef>
                <a:spcPts val="1200"/>
              </a:spcBef>
              <a:defRPr/>
            </a:pP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Optimize</a:t>
            </a:r>
          </a:p>
          <a:p>
            <a:pPr lvl="1" defTabSz="1371600">
              <a:lnSpc>
                <a:spcPct val="107000"/>
              </a:lnSpc>
              <a:spcBef>
                <a:spcPts val="1200"/>
              </a:spcBef>
              <a:defRPr/>
            </a:pP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Confirm</a:t>
            </a:r>
          </a:p>
          <a:p>
            <a:pPr lvl="1" defTabSz="1371600">
              <a:lnSpc>
                <a:spcPct val="107000"/>
              </a:lnSpc>
              <a:spcBef>
                <a:spcPts val="1200"/>
              </a:spcBef>
              <a:defRPr/>
            </a:pP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Repeat</a:t>
            </a:r>
            <a:endParaRPr lang="en-US" sz="1600" dirty="0">
              <a:solidFill>
                <a:prstClr val="white"/>
              </a:solidFill>
              <a:latin typeface="Open Sans" pitchFamily="2" charset="0"/>
              <a:ea typeface="Open Sans" pitchFamily="2" charset="0"/>
              <a:cs typeface="Open Sans" pitchFamily="2" charset="0"/>
            </a:endParaRPr>
          </a:p>
        </p:txBody>
      </p:sp>
      <p:sp>
        <p:nvSpPr>
          <p:cNvPr id="16" name="Espace réservé du texte 2">
            <a:extLst>
              <a:ext uri="{FF2B5EF4-FFF2-40B4-BE49-F238E27FC236}">
                <a16:creationId xmlns:a16="http://schemas.microsoft.com/office/drawing/2014/main" id="{F14AE5E8-E5C9-5311-EA1D-2DEB9DDCE980}"/>
              </a:ext>
            </a:extLst>
          </p:cNvPr>
          <p:cNvSpPr txBox="1">
            <a:spLocks/>
          </p:cNvSpPr>
          <p:nvPr/>
        </p:nvSpPr>
        <p:spPr>
          <a:xfrm>
            <a:off x="1497975" y="4448190"/>
            <a:ext cx="6034939" cy="5556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CA" sz="3200" b="1" dirty="0">
                <a:solidFill>
                  <a:schemeClr val="accent6"/>
                </a:solidFill>
                <a:latin typeface="Open Sans" pitchFamily="2" charset="0"/>
                <a:ea typeface="Open Sans" pitchFamily="2" charset="0"/>
                <a:cs typeface="Open Sans" pitchFamily="2" charset="0"/>
              </a:rPr>
              <a:t>while(</a:t>
            </a:r>
            <a:r>
              <a:rPr lang="en-CA" sz="3200" b="1" dirty="0" err="1">
                <a:solidFill>
                  <a:schemeClr val="accent6"/>
                </a:solidFill>
                <a:latin typeface="Open Sans" pitchFamily="2" charset="0"/>
                <a:ea typeface="Open Sans" pitchFamily="2" charset="0"/>
                <a:cs typeface="Open Sans" pitchFamily="2" charset="0"/>
              </a:rPr>
              <a:t>frameTime</a:t>
            </a:r>
            <a:r>
              <a:rPr lang="en-CA" sz="3200" b="1" dirty="0">
                <a:solidFill>
                  <a:schemeClr val="accent6"/>
                </a:solidFill>
                <a:latin typeface="Open Sans" pitchFamily="2" charset="0"/>
                <a:ea typeface="Open Sans" pitchFamily="2" charset="0"/>
                <a:cs typeface="Open Sans" pitchFamily="2" charset="0"/>
              </a:rPr>
              <a:t> &gt; 16.6)</a:t>
            </a:r>
          </a:p>
        </p:txBody>
      </p:sp>
      <p:pic>
        <p:nvPicPr>
          <p:cNvPr id="2050" name="Picture 2" descr="An industrial setting with lava pooling on the ground while Contenders battle with hammers and shields.">
            <a:extLst>
              <a:ext uri="{FF2B5EF4-FFF2-40B4-BE49-F238E27FC236}">
                <a16:creationId xmlns:a16="http://schemas.microsoft.com/office/drawing/2014/main" id="{CEE2DC9D-9A5E-E029-CF19-798A4664F992}"/>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l="24128" r="24128"/>
          <a:stretch/>
        </p:blipFill>
        <p:spPr bwMode="auto">
          <a:xfrm>
            <a:off x="8824913" y="0"/>
            <a:ext cx="9463087"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Sidebar">
            <a:extLst>
              <a:ext uri="{FF2B5EF4-FFF2-40B4-BE49-F238E27FC236}">
                <a16:creationId xmlns:a16="http://schemas.microsoft.com/office/drawing/2014/main" id="{CC3874F5-CBED-63C2-AC13-C05AA148BB17}"/>
              </a:ext>
            </a:extLst>
          </p:cNvPr>
          <p:cNvGrpSpPr/>
          <p:nvPr/>
        </p:nvGrpSpPr>
        <p:grpSpPr>
          <a:xfrm>
            <a:off x="-7648" y="288131"/>
            <a:ext cx="914627" cy="9866609"/>
            <a:chOff x="-7648" y="288131"/>
            <a:chExt cx="914627" cy="9866609"/>
          </a:xfrm>
        </p:grpSpPr>
        <p:grpSp>
          <p:nvGrpSpPr>
            <p:cNvPr id="3" name="Graphic 9">
              <a:extLst>
                <a:ext uri="{FF2B5EF4-FFF2-40B4-BE49-F238E27FC236}">
                  <a16:creationId xmlns:a16="http://schemas.microsoft.com/office/drawing/2014/main" id="{A158328A-FAEE-9CDC-71D0-B73F742F0F4F}"/>
                </a:ext>
              </a:extLst>
            </p:cNvPr>
            <p:cNvGrpSpPr/>
            <p:nvPr/>
          </p:nvGrpSpPr>
          <p:grpSpPr>
            <a:xfrm>
              <a:off x="264287" y="382761"/>
              <a:ext cx="467477" cy="394686"/>
              <a:chOff x="4719637" y="2266949"/>
              <a:chExt cx="2752725" cy="2324100"/>
            </a:xfrm>
            <a:solidFill>
              <a:schemeClr val="bg1"/>
            </a:solidFill>
          </p:grpSpPr>
          <p:sp>
            <p:nvSpPr>
              <p:cNvPr id="19" name="Freeform: Shape 53">
                <a:extLst>
                  <a:ext uri="{FF2B5EF4-FFF2-40B4-BE49-F238E27FC236}">
                    <a16:creationId xmlns:a16="http://schemas.microsoft.com/office/drawing/2014/main" id="{04FA3A67-1227-A9F8-5DC1-2B18CB3E9733}"/>
                  </a:ext>
                </a:extLst>
              </p:cNvPr>
              <p:cNvSpPr/>
              <p:nvPr/>
            </p:nvSpPr>
            <p:spPr>
              <a:xfrm>
                <a:off x="4719637" y="2266949"/>
                <a:ext cx="2746056" cy="1792981"/>
              </a:xfrm>
              <a:custGeom>
                <a:avLst/>
                <a:gdLst>
                  <a:gd name="connsiteX0" fmla="*/ 2746058 w 2746057"/>
                  <a:gd name="connsiteY0" fmla="*/ 366427 h 1792986"/>
                  <a:gd name="connsiteX1" fmla="*/ 2746058 w 2746057"/>
                  <a:gd name="connsiteY1" fmla="*/ 0 h 1792986"/>
                  <a:gd name="connsiteX2" fmla="*/ 1321308 w 2746057"/>
                  <a:gd name="connsiteY2" fmla="*/ 0 h 1792986"/>
                  <a:gd name="connsiteX3" fmla="*/ 1321308 w 2746057"/>
                  <a:gd name="connsiteY3" fmla="*/ 994601 h 1792986"/>
                  <a:gd name="connsiteX4" fmla="*/ 787432 w 2746057"/>
                  <a:gd name="connsiteY4" fmla="*/ 442722 h 1792986"/>
                  <a:gd name="connsiteX5" fmla="*/ 423196 w 2746057"/>
                  <a:gd name="connsiteY5" fmla="*/ 619792 h 1792986"/>
                  <a:gd name="connsiteX6" fmla="*/ 418338 w 2746057"/>
                  <a:gd name="connsiteY6" fmla="*/ 619792 h 1792986"/>
                  <a:gd name="connsiteX7" fmla="*/ 418338 w 2746057"/>
                  <a:gd name="connsiteY7" fmla="*/ 0 h 1792986"/>
                  <a:gd name="connsiteX8" fmla="*/ 0 w 2746057"/>
                  <a:gd name="connsiteY8" fmla="*/ 0 h 1792986"/>
                  <a:gd name="connsiteX9" fmla="*/ 0 w 2746057"/>
                  <a:gd name="connsiteY9" fmla="*/ 1756124 h 1792986"/>
                  <a:gd name="connsiteX10" fmla="*/ 398621 w 2746057"/>
                  <a:gd name="connsiteY10" fmla="*/ 1756124 h 1792986"/>
                  <a:gd name="connsiteX11" fmla="*/ 398621 w 2746057"/>
                  <a:gd name="connsiteY11" fmla="*/ 1608487 h 1792986"/>
                  <a:gd name="connsiteX12" fmla="*/ 403479 w 2746057"/>
                  <a:gd name="connsiteY12" fmla="*/ 1608487 h 1792986"/>
                  <a:gd name="connsiteX13" fmla="*/ 755428 w 2746057"/>
                  <a:gd name="connsiteY13" fmla="*/ 1792986 h 1792986"/>
                  <a:gd name="connsiteX14" fmla="*/ 1321308 w 2746057"/>
                  <a:gd name="connsiteY14" fmla="*/ 1193768 h 1792986"/>
                  <a:gd name="connsiteX15" fmla="*/ 1321308 w 2746057"/>
                  <a:gd name="connsiteY15" fmla="*/ 1756124 h 1792986"/>
                  <a:gd name="connsiteX16" fmla="*/ 2746058 w 2746057"/>
                  <a:gd name="connsiteY16" fmla="*/ 1756124 h 1792986"/>
                  <a:gd name="connsiteX17" fmla="*/ 2746058 w 2746057"/>
                  <a:gd name="connsiteY17" fmla="*/ 1362551 h 1792986"/>
                  <a:gd name="connsiteX18" fmla="*/ 1779080 w 2746057"/>
                  <a:gd name="connsiteY18" fmla="*/ 1362551 h 1792986"/>
                  <a:gd name="connsiteX19" fmla="*/ 1779080 w 2746057"/>
                  <a:gd name="connsiteY19" fmla="*/ 1028033 h 1792986"/>
                  <a:gd name="connsiteX20" fmla="*/ 2640330 w 2746057"/>
                  <a:gd name="connsiteY20" fmla="*/ 1028033 h 1792986"/>
                  <a:gd name="connsiteX21" fmla="*/ 2640330 w 2746057"/>
                  <a:gd name="connsiteY21" fmla="*/ 673894 h 1792986"/>
                  <a:gd name="connsiteX22" fmla="*/ 1779080 w 2746057"/>
                  <a:gd name="connsiteY22" fmla="*/ 673894 h 1792986"/>
                  <a:gd name="connsiteX23" fmla="*/ 1779080 w 2746057"/>
                  <a:gd name="connsiteY23" fmla="*/ 366427 h 1792986"/>
                  <a:gd name="connsiteX24" fmla="*/ 2746058 w 2746057"/>
                  <a:gd name="connsiteY24" fmla="*/ 366427 h 1792986"/>
                  <a:gd name="connsiteX25" fmla="*/ 656939 w 2746057"/>
                  <a:gd name="connsiteY25" fmla="*/ 1473232 h 1792986"/>
                  <a:gd name="connsiteX26" fmla="*/ 403479 w 2746057"/>
                  <a:gd name="connsiteY26" fmla="*/ 1104329 h 1792986"/>
                  <a:gd name="connsiteX27" fmla="*/ 659416 w 2746057"/>
                  <a:gd name="connsiteY27" fmla="*/ 762476 h 1792986"/>
                  <a:gd name="connsiteX28" fmla="*/ 907923 w 2746057"/>
                  <a:gd name="connsiteY28" fmla="*/ 1104329 h 1792986"/>
                  <a:gd name="connsiteX29" fmla="*/ 656939 w 2746057"/>
                  <a:gd name="connsiteY29" fmla="*/ 1473232 h 179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46057" h="1792986">
                    <a:moveTo>
                      <a:pt x="2746058" y="366427"/>
                    </a:moveTo>
                    <a:lnTo>
                      <a:pt x="2746058" y="0"/>
                    </a:lnTo>
                    <a:lnTo>
                      <a:pt x="1321308" y="0"/>
                    </a:lnTo>
                    <a:lnTo>
                      <a:pt x="1321308" y="994601"/>
                    </a:lnTo>
                    <a:cubicBezTo>
                      <a:pt x="1290447" y="699897"/>
                      <a:pt x="1114330" y="442722"/>
                      <a:pt x="787432" y="442722"/>
                    </a:cubicBezTo>
                    <a:cubicBezTo>
                      <a:pt x="629888" y="442722"/>
                      <a:pt x="509397" y="501682"/>
                      <a:pt x="423196" y="619792"/>
                    </a:cubicBezTo>
                    <a:lnTo>
                      <a:pt x="418338" y="619792"/>
                    </a:lnTo>
                    <a:lnTo>
                      <a:pt x="418338" y="0"/>
                    </a:lnTo>
                    <a:lnTo>
                      <a:pt x="0" y="0"/>
                    </a:lnTo>
                    <a:lnTo>
                      <a:pt x="0" y="1756124"/>
                    </a:lnTo>
                    <a:lnTo>
                      <a:pt x="398621" y="1756124"/>
                    </a:lnTo>
                    <a:lnTo>
                      <a:pt x="398621" y="1608487"/>
                    </a:lnTo>
                    <a:lnTo>
                      <a:pt x="403479" y="1608487"/>
                    </a:lnTo>
                    <a:cubicBezTo>
                      <a:pt x="484632" y="1729073"/>
                      <a:pt x="607695" y="1792986"/>
                      <a:pt x="755428" y="1792986"/>
                    </a:cubicBezTo>
                    <a:cubicBezTo>
                      <a:pt x="1117378" y="1792986"/>
                      <a:pt x="1290923" y="1512475"/>
                      <a:pt x="1321308" y="1193768"/>
                    </a:cubicBezTo>
                    <a:lnTo>
                      <a:pt x="1321308" y="1756124"/>
                    </a:lnTo>
                    <a:lnTo>
                      <a:pt x="2746058" y="1756124"/>
                    </a:lnTo>
                    <a:lnTo>
                      <a:pt x="2746058" y="1362551"/>
                    </a:lnTo>
                    <a:lnTo>
                      <a:pt x="1779080" y="1362551"/>
                    </a:lnTo>
                    <a:lnTo>
                      <a:pt x="1779080" y="1028033"/>
                    </a:lnTo>
                    <a:lnTo>
                      <a:pt x="2640330" y="1028033"/>
                    </a:lnTo>
                    <a:lnTo>
                      <a:pt x="2640330" y="673894"/>
                    </a:lnTo>
                    <a:lnTo>
                      <a:pt x="1779080" y="673894"/>
                    </a:lnTo>
                    <a:lnTo>
                      <a:pt x="1779080" y="366427"/>
                    </a:lnTo>
                    <a:lnTo>
                      <a:pt x="2746058" y="366427"/>
                    </a:lnTo>
                    <a:close/>
                    <a:moveTo>
                      <a:pt x="656939" y="1473232"/>
                    </a:moveTo>
                    <a:cubicBezTo>
                      <a:pt x="467487" y="1473232"/>
                      <a:pt x="403479" y="1328166"/>
                      <a:pt x="403479" y="1104329"/>
                    </a:cubicBezTo>
                    <a:cubicBezTo>
                      <a:pt x="403479" y="841153"/>
                      <a:pt x="546164" y="762476"/>
                      <a:pt x="659416" y="762476"/>
                    </a:cubicBezTo>
                    <a:cubicBezTo>
                      <a:pt x="843915" y="762476"/>
                      <a:pt x="907923" y="942023"/>
                      <a:pt x="907923" y="1104329"/>
                    </a:cubicBezTo>
                    <a:cubicBezTo>
                      <a:pt x="908018" y="1278922"/>
                      <a:pt x="843915" y="1473232"/>
                      <a:pt x="656939" y="1473232"/>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54">
                <a:extLst>
                  <a:ext uri="{FF2B5EF4-FFF2-40B4-BE49-F238E27FC236}">
                    <a16:creationId xmlns:a16="http://schemas.microsoft.com/office/drawing/2014/main" id="{55E01407-0537-3D76-DD65-95086054D010}"/>
                  </a:ext>
                </a:extLst>
              </p:cNvPr>
              <p:cNvSpPr/>
              <p:nvPr/>
            </p:nvSpPr>
            <p:spPr>
              <a:xfrm>
                <a:off x="4719637" y="4126134"/>
                <a:ext cx="2752725" cy="464915"/>
              </a:xfrm>
              <a:custGeom>
                <a:avLst/>
                <a:gdLst>
                  <a:gd name="connsiteX0" fmla="*/ 2619280 w 2752725"/>
                  <a:gd name="connsiteY0" fmla="*/ 157163 h 464915"/>
                  <a:gd name="connsiteX1" fmla="*/ 2562701 w 2752725"/>
                  <a:gd name="connsiteY1" fmla="*/ 207359 h 464915"/>
                  <a:gd name="connsiteX2" fmla="*/ 2489264 w 2752725"/>
                  <a:gd name="connsiteY2" fmla="*/ 207359 h 464915"/>
                  <a:gd name="connsiteX3" fmla="*/ 2489264 w 2752725"/>
                  <a:gd name="connsiteY3" fmla="*/ 108871 h 464915"/>
                  <a:gd name="connsiteX4" fmla="*/ 2564606 w 2752725"/>
                  <a:gd name="connsiteY4" fmla="*/ 108871 h 464915"/>
                  <a:gd name="connsiteX5" fmla="*/ 2619280 w 2752725"/>
                  <a:gd name="connsiteY5" fmla="*/ 157163 h 464915"/>
                  <a:gd name="connsiteX6" fmla="*/ 2752725 w 2752725"/>
                  <a:gd name="connsiteY6" fmla="*/ 457867 h 464915"/>
                  <a:gd name="connsiteX7" fmla="*/ 2662428 w 2752725"/>
                  <a:gd name="connsiteY7" fmla="*/ 285941 h 464915"/>
                  <a:gd name="connsiteX8" fmla="*/ 2743581 w 2752725"/>
                  <a:gd name="connsiteY8" fmla="*/ 154019 h 464915"/>
                  <a:gd name="connsiteX9" fmla="*/ 2567749 w 2752725"/>
                  <a:gd name="connsiteY9" fmla="*/ 7144 h 464915"/>
                  <a:gd name="connsiteX10" fmla="*/ 2366201 w 2752725"/>
                  <a:gd name="connsiteY10" fmla="*/ 7144 h 464915"/>
                  <a:gd name="connsiteX11" fmla="*/ 2366201 w 2752725"/>
                  <a:gd name="connsiteY11" fmla="*/ 457962 h 464915"/>
                  <a:gd name="connsiteX12" fmla="*/ 2489168 w 2752725"/>
                  <a:gd name="connsiteY12" fmla="*/ 457962 h 464915"/>
                  <a:gd name="connsiteX13" fmla="*/ 2489168 w 2752725"/>
                  <a:gd name="connsiteY13" fmla="*/ 306038 h 464915"/>
                  <a:gd name="connsiteX14" fmla="*/ 2539365 w 2752725"/>
                  <a:gd name="connsiteY14" fmla="*/ 306038 h 464915"/>
                  <a:gd name="connsiteX15" fmla="*/ 2612803 w 2752725"/>
                  <a:gd name="connsiteY15" fmla="*/ 457962 h 464915"/>
                  <a:gd name="connsiteX16" fmla="*/ 2752725 w 2752725"/>
                  <a:gd name="connsiteY16" fmla="*/ 457962 h 464915"/>
                  <a:gd name="connsiteX17" fmla="*/ 2309432 w 2752725"/>
                  <a:gd name="connsiteY17" fmla="*/ 265271 h 464915"/>
                  <a:gd name="connsiteX18" fmla="*/ 2309432 w 2752725"/>
                  <a:gd name="connsiteY18" fmla="*/ 7048 h 464915"/>
                  <a:gd name="connsiteX19" fmla="*/ 2181892 w 2752725"/>
                  <a:gd name="connsiteY19" fmla="*/ 7048 h 464915"/>
                  <a:gd name="connsiteX20" fmla="*/ 2181892 w 2752725"/>
                  <a:gd name="connsiteY20" fmla="*/ 265271 h 464915"/>
                  <a:gd name="connsiteX21" fmla="*/ 2112359 w 2752725"/>
                  <a:gd name="connsiteY21" fmla="*/ 354806 h 464915"/>
                  <a:gd name="connsiteX22" fmla="*/ 2041589 w 2752725"/>
                  <a:gd name="connsiteY22" fmla="*/ 265271 h 464915"/>
                  <a:gd name="connsiteX23" fmla="*/ 2041589 w 2752725"/>
                  <a:gd name="connsiteY23" fmla="*/ 7048 h 464915"/>
                  <a:gd name="connsiteX24" fmla="*/ 1913954 w 2752725"/>
                  <a:gd name="connsiteY24" fmla="*/ 7048 h 464915"/>
                  <a:gd name="connsiteX25" fmla="*/ 1913954 w 2752725"/>
                  <a:gd name="connsiteY25" fmla="*/ 265271 h 464915"/>
                  <a:gd name="connsiteX26" fmla="*/ 2110550 w 2752725"/>
                  <a:gd name="connsiteY26" fmla="*/ 464915 h 464915"/>
                  <a:gd name="connsiteX27" fmla="*/ 2309432 w 2752725"/>
                  <a:gd name="connsiteY27" fmla="*/ 265271 h 464915"/>
                  <a:gd name="connsiteX28" fmla="*/ 1746409 w 2752725"/>
                  <a:gd name="connsiteY28" fmla="*/ 233172 h 464915"/>
                  <a:gd name="connsiteX29" fmla="*/ 1667732 w 2752725"/>
                  <a:gd name="connsiteY29" fmla="*/ 356140 h 464915"/>
                  <a:gd name="connsiteX30" fmla="*/ 1587913 w 2752725"/>
                  <a:gd name="connsiteY30" fmla="*/ 231838 h 464915"/>
                  <a:gd name="connsiteX31" fmla="*/ 1666494 w 2752725"/>
                  <a:gd name="connsiteY31" fmla="*/ 108871 h 464915"/>
                  <a:gd name="connsiteX32" fmla="*/ 1746409 w 2752725"/>
                  <a:gd name="connsiteY32" fmla="*/ 233172 h 464915"/>
                  <a:gd name="connsiteX33" fmla="*/ 1875854 w 2752725"/>
                  <a:gd name="connsiteY33" fmla="*/ 231838 h 464915"/>
                  <a:gd name="connsiteX34" fmla="*/ 1667732 w 2752725"/>
                  <a:gd name="connsiteY34" fmla="*/ 0 h 464915"/>
                  <a:gd name="connsiteX35" fmla="*/ 1458468 w 2752725"/>
                  <a:gd name="connsiteY35" fmla="*/ 233077 h 464915"/>
                  <a:gd name="connsiteX36" fmla="*/ 1666494 w 2752725"/>
                  <a:gd name="connsiteY36" fmla="*/ 464915 h 464915"/>
                  <a:gd name="connsiteX37" fmla="*/ 1875854 w 2752725"/>
                  <a:gd name="connsiteY37" fmla="*/ 231838 h 464915"/>
                  <a:gd name="connsiteX38" fmla="*/ 1414653 w 2752725"/>
                  <a:gd name="connsiteY38" fmla="*/ 7048 h 464915"/>
                  <a:gd name="connsiteX39" fmla="*/ 1287018 w 2752725"/>
                  <a:gd name="connsiteY39" fmla="*/ 7048 h 464915"/>
                  <a:gd name="connsiteX40" fmla="*/ 1287018 w 2752725"/>
                  <a:gd name="connsiteY40" fmla="*/ 457867 h 464915"/>
                  <a:gd name="connsiteX41" fmla="*/ 1414653 w 2752725"/>
                  <a:gd name="connsiteY41" fmla="*/ 457867 h 464915"/>
                  <a:gd name="connsiteX42" fmla="*/ 1414653 w 2752725"/>
                  <a:gd name="connsiteY42" fmla="*/ 7048 h 464915"/>
                  <a:gd name="connsiteX43" fmla="*/ 1251585 w 2752725"/>
                  <a:gd name="connsiteY43" fmla="*/ 7048 h 464915"/>
                  <a:gd name="connsiteX44" fmla="*/ 1112520 w 2752725"/>
                  <a:gd name="connsiteY44" fmla="*/ 7048 h 464915"/>
                  <a:gd name="connsiteX45" fmla="*/ 1079659 w 2752725"/>
                  <a:gd name="connsiteY45" fmla="*/ 128111 h 464915"/>
                  <a:gd name="connsiteX46" fmla="*/ 1033939 w 2752725"/>
                  <a:gd name="connsiteY46" fmla="*/ 318706 h 464915"/>
                  <a:gd name="connsiteX47" fmla="*/ 988219 w 2752725"/>
                  <a:gd name="connsiteY47" fmla="*/ 128111 h 464915"/>
                  <a:gd name="connsiteX48" fmla="*/ 955358 w 2752725"/>
                  <a:gd name="connsiteY48" fmla="*/ 7048 h 464915"/>
                  <a:gd name="connsiteX49" fmla="*/ 814864 w 2752725"/>
                  <a:gd name="connsiteY49" fmla="*/ 7048 h 464915"/>
                  <a:gd name="connsiteX50" fmla="*/ 970121 w 2752725"/>
                  <a:gd name="connsiteY50" fmla="*/ 457867 h 464915"/>
                  <a:gd name="connsiteX51" fmla="*/ 1096423 w 2752725"/>
                  <a:gd name="connsiteY51" fmla="*/ 457867 h 464915"/>
                  <a:gd name="connsiteX52" fmla="*/ 1251585 w 2752725"/>
                  <a:gd name="connsiteY52" fmla="*/ 7048 h 464915"/>
                  <a:gd name="connsiteX53" fmla="*/ 691229 w 2752725"/>
                  <a:gd name="connsiteY53" fmla="*/ 279463 h 464915"/>
                  <a:gd name="connsiteX54" fmla="*/ 616458 w 2752725"/>
                  <a:gd name="connsiteY54" fmla="*/ 279463 h 464915"/>
                  <a:gd name="connsiteX55" fmla="*/ 624840 w 2752725"/>
                  <a:gd name="connsiteY55" fmla="*/ 249841 h 464915"/>
                  <a:gd name="connsiteX56" fmla="*/ 653796 w 2752725"/>
                  <a:gd name="connsiteY56" fmla="*/ 137160 h 464915"/>
                  <a:gd name="connsiteX57" fmla="*/ 682847 w 2752725"/>
                  <a:gd name="connsiteY57" fmla="*/ 249841 h 464915"/>
                  <a:gd name="connsiteX58" fmla="*/ 691229 w 2752725"/>
                  <a:gd name="connsiteY58" fmla="*/ 279463 h 464915"/>
                  <a:gd name="connsiteX59" fmla="*/ 881253 w 2752725"/>
                  <a:gd name="connsiteY59" fmla="*/ 457867 h 464915"/>
                  <a:gd name="connsiteX60" fmla="*/ 717613 w 2752725"/>
                  <a:gd name="connsiteY60" fmla="*/ 7048 h 464915"/>
                  <a:gd name="connsiteX61" fmla="*/ 591312 w 2752725"/>
                  <a:gd name="connsiteY61" fmla="*/ 7048 h 464915"/>
                  <a:gd name="connsiteX62" fmla="*/ 427673 w 2752725"/>
                  <a:gd name="connsiteY62" fmla="*/ 457867 h 464915"/>
                  <a:gd name="connsiteX63" fmla="*/ 561689 w 2752725"/>
                  <a:gd name="connsiteY63" fmla="*/ 457867 h 464915"/>
                  <a:gd name="connsiteX64" fmla="*/ 586169 w 2752725"/>
                  <a:gd name="connsiteY64" fmla="*/ 378619 h 464915"/>
                  <a:gd name="connsiteX65" fmla="*/ 721424 w 2752725"/>
                  <a:gd name="connsiteY65" fmla="*/ 378619 h 464915"/>
                  <a:gd name="connsiteX66" fmla="*/ 745903 w 2752725"/>
                  <a:gd name="connsiteY66" fmla="*/ 457867 h 464915"/>
                  <a:gd name="connsiteX67" fmla="*/ 881253 w 2752725"/>
                  <a:gd name="connsiteY67" fmla="*/ 457867 h 464915"/>
                  <a:gd name="connsiteX68" fmla="*/ 395573 w 2752725"/>
                  <a:gd name="connsiteY68" fmla="*/ 457867 h 464915"/>
                  <a:gd name="connsiteX69" fmla="*/ 395573 w 2752725"/>
                  <a:gd name="connsiteY69" fmla="*/ 7048 h 464915"/>
                  <a:gd name="connsiteX70" fmla="*/ 268034 w 2752725"/>
                  <a:gd name="connsiteY70" fmla="*/ 7048 h 464915"/>
                  <a:gd name="connsiteX71" fmla="*/ 268034 w 2752725"/>
                  <a:gd name="connsiteY71" fmla="*/ 171259 h 464915"/>
                  <a:gd name="connsiteX72" fmla="*/ 127540 w 2752725"/>
                  <a:gd name="connsiteY72" fmla="*/ 171259 h 464915"/>
                  <a:gd name="connsiteX73" fmla="*/ 127540 w 2752725"/>
                  <a:gd name="connsiteY73" fmla="*/ 7048 h 464915"/>
                  <a:gd name="connsiteX74" fmla="*/ 0 w 2752725"/>
                  <a:gd name="connsiteY74" fmla="*/ 7048 h 464915"/>
                  <a:gd name="connsiteX75" fmla="*/ 0 w 2752725"/>
                  <a:gd name="connsiteY75" fmla="*/ 457867 h 464915"/>
                  <a:gd name="connsiteX76" fmla="*/ 127540 w 2752725"/>
                  <a:gd name="connsiteY76" fmla="*/ 457867 h 464915"/>
                  <a:gd name="connsiteX77" fmla="*/ 127540 w 2752725"/>
                  <a:gd name="connsiteY77" fmla="*/ 280130 h 464915"/>
                  <a:gd name="connsiteX78" fmla="*/ 267938 w 2752725"/>
                  <a:gd name="connsiteY78" fmla="*/ 280130 h 464915"/>
                  <a:gd name="connsiteX79" fmla="*/ 267938 w 2752725"/>
                  <a:gd name="connsiteY79" fmla="*/ 457867 h 464915"/>
                  <a:gd name="connsiteX80" fmla="*/ 395573 w 2752725"/>
                  <a:gd name="connsiteY80" fmla="*/ 457867 h 46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752725" h="464915">
                    <a:moveTo>
                      <a:pt x="2619280" y="157163"/>
                    </a:moveTo>
                    <a:cubicBezTo>
                      <a:pt x="2619280" y="189357"/>
                      <a:pt x="2603278" y="207359"/>
                      <a:pt x="2562701" y="207359"/>
                    </a:cubicBezTo>
                    <a:lnTo>
                      <a:pt x="2489264" y="207359"/>
                    </a:lnTo>
                    <a:lnTo>
                      <a:pt x="2489264" y="108871"/>
                    </a:lnTo>
                    <a:lnTo>
                      <a:pt x="2564606" y="108871"/>
                    </a:lnTo>
                    <a:cubicBezTo>
                      <a:pt x="2603849" y="108871"/>
                      <a:pt x="2619280" y="128778"/>
                      <a:pt x="2619280" y="157163"/>
                    </a:cubicBezTo>
                    <a:moveTo>
                      <a:pt x="2752725" y="457867"/>
                    </a:moveTo>
                    <a:lnTo>
                      <a:pt x="2662428" y="285941"/>
                    </a:lnTo>
                    <a:cubicBezTo>
                      <a:pt x="2712053" y="263462"/>
                      <a:pt x="2743581" y="221551"/>
                      <a:pt x="2743581" y="154019"/>
                    </a:cubicBezTo>
                    <a:cubicBezTo>
                      <a:pt x="2743581" y="47149"/>
                      <a:pt x="2673382" y="7144"/>
                      <a:pt x="2567749" y="7144"/>
                    </a:cubicBezTo>
                    <a:lnTo>
                      <a:pt x="2366201" y="7144"/>
                    </a:lnTo>
                    <a:lnTo>
                      <a:pt x="2366201" y="457962"/>
                    </a:lnTo>
                    <a:lnTo>
                      <a:pt x="2489168" y="457962"/>
                    </a:lnTo>
                    <a:lnTo>
                      <a:pt x="2489168" y="306038"/>
                    </a:lnTo>
                    <a:lnTo>
                      <a:pt x="2539365" y="306038"/>
                    </a:lnTo>
                    <a:lnTo>
                      <a:pt x="2612803" y="457962"/>
                    </a:lnTo>
                    <a:lnTo>
                      <a:pt x="2752725" y="457962"/>
                    </a:lnTo>
                    <a:close/>
                    <a:moveTo>
                      <a:pt x="2309432" y="265271"/>
                    </a:moveTo>
                    <a:lnTo>
                      <a:pt x="2309432" y="7048"/>
                    </a:lnTo>
                    <a:lnTo>
                      <a:pt x="2181892" y="7048"/>
                    </a:lnTo>
                    <a:lnTo>
                      <a:pt x="2181892" y="265271"/>
                    </a:lnTo>
                    <a:cubicBezTo>
                      <a:pt x="2181892" y="320707"/>
                      <a:pt x="2161223" y="354806"/>
                      <a:pt x="2112359" y="354806"/>
                    </a:cubicBezTo>
                    <a:cubicBezTo>
                      <a:pt x="2063401" y="354806"/>
                      <a:pt x="2041589" y="320707"/>
                      <a:pt x="2041589" y="265271"/>
                    </a:cubicBezTo>
                    <a:lnTo>
                      <a:pt x="2041589" y="7048"/>
                    </a:lnTo>
                    <a:lnTo>
                      <a:pt x="1913954" y="7048"/>
                    </a:lnTo>
                    <a:lnTo>
                      <a:pt x="1913954" y="265271"/>
                    </a:lnTo>
                    <a:cubicBezTo>
                      <a:pt x="1913954" y="408242"/>
                      <a:pt x="1997107" y="464915"/>
                      <a:pt x="2110550" y="464915"/>
                    </a:cubicBezTo>
                    <a:cubicBezTo>
                      <a:pt x="2223802" y="464915"/>
                      <a:pt x="2309432" y="408242"/>
                      <a:pt x="2309432" y="265271"/>
                    </a:cubicBezTo>
                    <a:moveTo>
                      <a:pt x="1746409" y="233172"/>
                    </a:moveTo>
                    <a:cubicBezTo>
                      <a:pt x="1746409" y="314325"/>
                      <a:pt x="1718024" y="356140"/>
                      <a:pt x="1667732" y="356140"/>
                    </a:cubicBezTo>
                    <a:cubicBezTo>
                      <a:pt x="1617536" y="356140"/>
                      <a:pt x="1587913" y="312992"/>
                      <a:pt x="1587913" y="231838"/>
                    </a:cubicBezTo>
                    <a:cubicBezTo>
                      <a:pt x="1587913" y="150685"/>
                      <a:pt x="1616297" y="108871"/>
                      <a:pt x="1666494" y="108871"/>
                    </a:cubicBezTo>
                    <a:cubicBezTo>
                      <a:pt x="1716881" y="108871"/>
                      <a:pt x="1746409" y="152019"/>
                      <a:pt x="1746409" y="233172"/>
                    </a:cubicBezTo>
                    <a:moveTo>
                      <a:pt x="1875854" y="231838"/>
                    </a:moveTo>
                    <a:cubicBezTo>
                      <a:pt x="1875854" y="81820"/>
                      <a:pt x="1790224" y="0"/>
                      <a:pt x="1667732" y="0"/>
                    </a:cubicBezTo>
                    <a:cubicBezTo>
                      <a:pt x="1545336" y="0"/>
                      <a:pt x="1458468" y="83058"/>
                      <a:pt x="1458468" y="233077"/>
                    </a:cubicBezTo>
                    <a:cubicBezTo>
                      <a:pt x="1458468" y="383096"/>
                      <a:pt x="1544003" y="464915"/>
                      <a:pt x="1666494" y="464915"/>
                    </a:cubicBezTo>
                    <a:cubicBezTo>
                      <a:pt x="1788890" y="464915"/>
                      <a:pt x="1875854" y="381857"/>
                      <a:pt x="1875854" y="231838"/>
                    </a:cubicBezTo>
                    <a:moveTo>
                      <a:pt x="1414653" y="7048"/>
                    </a:moveTo>
                    <a:lnTo>
                      <a:pt x="1287018" y="7048"/>
                    </a:lnTo>
                    <a:lnTo>
                      <a:pt x="1287018" y="457867"/>
                    </a:lnTo>
                    <a:lnTo>
                      <a:pt x="1414653" y="457867"/>
                    </a:lnTo>
                    <a:lnTo>
                      <a:pt x="1414653" y="7048"/>
                    </a:lnTo>
                    <a:close/>
                    <a:moveTo>
                      <a:pt x="1251585" y="7048"/>
                    </a:moveTo>
                    <a:lnTo>
                      <a:pt x="1112520" y="7048"/>
                    </a:lnTo>
                    <a:lnTo>
                      <a:pt x="1079659" y="128111"/>
                    </a:lnTo>
                    <a:cubicBezTo>
                      <a:pt x="1064228" y="184880"/>
                      <a:pt x="1042321" y="275558"/>
                      <a:pt x="1033939" y="318706"/>
                    </a:cubicBezTo>
                    <a:cubicBezTo>
                      <a:pt x="1025652" y="275558"/>
                      <a:pt x="1003649" y="184213"/>
                      <a:pt x="988219" y="128111"/>
                    </a:cubicBezTo>
                    <a:lnTo>
                      <a:pt x="955358" y="7048"/>
                    </a:lnTo>
                    <a:lnTo>
                      <a:pt x="814864" y="7048"/>
                    </a:lnTo>
                    <a:lnTo>
                      <a:pt x="970121" y="457867"/>
                    </a:lnTo>
                    <a:lnTo>
                      <a:pt x="1096423" y="457867"/>
                    </a:lnTo>
                    <a:lnTo>
                      <a:pt x="1251585" y="7048"/>
                    </a:lnTo>
                    <a:close/>
                    <a:moveTo>
                      <a:pt x="691229" y="279463"/>
                    </a:moveTo>
                    <a:lnTo>
                      <a:pt x="616458" y="279463"/>
                    </a:lnTo>
                    <a:lnTo>
                      <a:pt x="624840" y="249841"/>
                    </a:lnTo>
                    <a:cubicBezTo>
                      <a:pt x="640937" y="192500"/>
                      <a:pt x="647986" y="167354"/>
                      <a:pt x="653796" y="137160"/>
                    </a:cubicBezTo>
                    <a:cubicBezTo>
                      <a:pt x="659606" y="167354"/>
                      <a:pt x="666655" y="191929"/>
                      <a:pt x="682847" y="249841"/>
                    </a:cubicBezTo>
                    <a:lnTo>
                      <a:pt x="691229" y="279463"/>
                    </a:lnTo>
                    <a:close/>
                    <a:moveTo>
                      <a:pt x="881253" y="457867"/>
                    </a:moveTo>
                    <a:lnTo>
                      <a:pt x="717613" y="7048"/>
                    </a:lnTo>
                    <a:lnTo>
                      <a:pt x="591312" y="7048"/>
                    </a:lnTo>
                    <a:lnTo>
                      <a:pt x="427673" y="457867"/>
                    </a:lnTo>
                    <a:lnTo>
                      <a:pt x="561689" y="457867"/>
                    </a:lnTo>
                    <a:lnTo>
                      <a:pt x="586169" y="378619"/>
                    </a:lnTo>
                    <a:lnTo>
                      <a:pt x="721424" y="378619"/>
                    </a:lnTo>
                    <a:lnTo>
                      <a:pt x="745903" y="457867"/>
                    </a:lnTo>
                    <a:lnTo>
                      <a:pt x="881253" y="457867"/>
                    </a:lnTo>
                    <a:close/>
                    <a:moveTo>
                      <a:pt x="395573" y="457867"/>
                    </a:moveTo>
                    <a:lnTo>
                      <a:pt x="395573" y="7048"/>
                    </a:lnTo>
                    <a:lnTo>
                      <a:pt x="268034" y="7048"/>
                    </a:lnTo>
                    <a:lnTo>
                      <a:pt x="268034" y="171259"/>
                    </a:lnTo>
                    <a:lnTo>
                      <a:pt x="127540" y="171259"/>
                    </a:lnTo>
                    <a:lnTo>
                      <a:pt x="127540" y="7048"/>
                    </a:lnTo>
                    <a:lnTo>
                      <a:pt x="0" y="7048"/>
                    </a:lnTo>
                    <a:lnTo>
                      <a:pt x="0" y="457867"/>
                    </a:lnTo>
                    <a:lnTo>
                      <a:pt x="127540" y="457867"/>
                    </a:lnTo>
                    <a:lnTo>
                      <a:pt x="127540" y="280130"/>
                    </a:lnTo>
                    <a:lnTo>
                      <a:pt x="267938" y="280130"/>
                    </a:lnTo>
                    <a:lnTo>
                      <a:pt x="267938" y="457867"/>
                    </a:lnTo>
                    <a:lnTo>
                      <a:pt x="395573" y="457867"/>
                    </a:ln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Slide Number Placeholder 4">
              <a:extLst>
                <a:ext uri="{FF2B5EF4-FFF2-40B4-BE49-F238E27FC236}">
                  <a16:creationId xmlns:a16="http://schemas.microsoft.com/office/drawing/2014/main" id="{8E513E79-8313-0571-C9AF-22B0A4D176A9}"/>
                </a:ext>
              </a:extLst>
            </p:cNvPr>
            <p:cNvSpPr txBox="1">
              <a:spLocks/>
            </p:cNvSpPr>
            <p:nvPr/>
          </p:nvSpPr>
          <p:spPr>
            <a:xfrm>
              <a:off x="173095" y="9607052"/>
              <a:ext cx="588251" cy="547688"/>
            </a:xfrm>
            <a:prstGeom prst="rect">
              <a:avLst/>
            </a:prstGeom>
            <a:noFill/>
          </p:spPr>
          <p:txBody>
            <a:bodyPr vert="horz" lIns="137160" tIns="68580" rIns="137160" bIns="685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2B9AC55E-C74C-4CB5-AFA1-6820A17606C2}" type="slidenum">
                <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endParaRPr>
            </a:p>
          </p:txBody>
        </p:sp>
        <p:sp>
          <p:nvSpPr>
            <p:cNvPr id="17" name="TextBox 58">
              <a:extLst>
                <a:ext uri="{FF2B5EF4-FFF2-40B4-BE49-F238E27FC236}">
                  <a16:creationId xmlns:a16="http://schemas.microsoft.com/office/drawing/2014/main" id="{C59A8CCB-4A50-27D2-01CF-C27029D13776}"/>
                </a:ext>
              </a:extLst>
            </p:cNvPr>
            <p:cNvSpPr txBox="1"/>
            <p:nvPr/>
          </p:nvSpPr>
          <p:spPr>
            <a:xfrm rot="16200000">
              <a:off x="-2311002" y="3187547"/>
              <a:ext cx="5222645" cy="615938"/>
            </a:xfrm>
            <a:prstGeom prst="rect">
              <a:avLst/>
            </a:prstGeom>
            <a:noFill/>
          </p:spPr>
          <p:txBody>
            <a:bodyPr wrap="square" rtlCol="0">
              <a:spAutoFit/>
            </a:bodyPr>
            <a:lstStyle/>
            <a:p>
              <a:pPr marL="0" marR="0" lvl="0" indent="0" algn="r" defTabSz="457200" rtl="0" eaLnBrk="1" fontAlgn="auto" latinLnBrk="0" hangingPunct="1">
                <a:lnSpc>
                  <a:spcPts val="5100"/>
                </a:lnSpc>
                <a:spcBef>
                  <a:spcPts val="0"/>
                </a:spcBef>
                <a:spcAft>
                  <a:spcPts val="0"/>
                </a:spcAft>
                <a:buClrTx/>
                <a:buSzTx/>
                <a:buFontTx/>
                <a:buNone/>
                <a:tabLst>
                  <a:tab pos="3095625" algn="l"/>
                </a:tabLst>
                <a:defRPr/>
              </a:pPr>
              <a:r>
                <a:rPr kumimoji="0" lang="en-US" sz="1000" b="1" i="0" u="none" strike="noStrike" kern="1200" cap="none" spc="450" normalizeH="0" baseline="0" noProof="0">
                  <a:ln>
                    <a:noFill/>
                  </a:ln>
                  <a:solidFill>
                    <a:prstClr val="white"/>
                  </a:solidFill>
                  <a:effectLst/>
                  <a:uLnTx/>
                  <a:uFillTx/>
                  <a:latin typeface="Open Sans" pitchFamily="2" charset="0"/>
                  <a:ea typeface="Open Sans" pitchFamily="2" charset="0"/>
                  <a:cs typeface="Open Sans" pitchFamily="2" charset="0"/>
                </a:rPr>
                <a:t>BEHAVIOUR INTERACTIVE</a:t>
              </a:r>
              <a:endParaRPr kumimoji="0" lang="en-US" sz="1000" b="1" i="0" u="none" strike="noStrike" kern="1200" cap="none" spc="450" normalizeH="0" baseline="0" noProof="0" dirty="0">
                <a:ln>
                  <a:noFill/>
                </a:ln>
                <a:solidFill>
                  <a:prstClr val="white"/>
                </a:solidFill>
                <a:effectLst/>
                <a:uLnTx/>
                <a:uFillTx/>
                <a:latin typeface="Open Sans" pitchFamily="2" charset="0"/>
                <a:ea typeface="Open Sans" pitchFamily="2" charset="0"/>
                <a:cs typeface="Open Sans" pitchFamily="2" charset="0"/>
              </a:endParaRPr>
            </a:p>
          </p:txBody>
        </p:sp>
        <p:pic>
          <p:nvPicPr>
            <p:cNvPr id="18" name="Graphic 17">
              <a:extLst>
                <a:ext uri="{FF2B5EF4-FFF2-40B4-BE49-F238E27FC236}">
                  <a16:creationId xmlns:a16="http://schemas.microsoft.com/office/drawing/2014/main" id="{9E7E5517-9C4C-E783-8C2E-F94690744A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1930" y="288131"/>
              <a:ext cx="345049" cy="9546384"/>
            </a:xfrm>
            <a:prstGeom prst="rect">
              <a:avLst/>
            </a:prstGeom>
          </p:spPr>
        </p:pic>
      </p:grpSp>
      <p:pic>
        <p:nvPicPr>
          <p:cNvPr id="21" name="Picture 20">
            <a:extLst>
              <a:ext uri="{FF2B5EF4-FFF2-40B4-BE49-F238E27FC236}">
                <a16:creationId xmlns:a16="http://schemas.microsoft.com/office/drawing/2014/main" id="{D29B7CE2-E6FD-70B1-1B09-E4C6AF873498}"/>
              </a:ext>
            </a:extLst>
          </p:cNvPr>
          <p:cNvPicPr>
            <a:picLocks noChangeAspect="1"/>
          </p:cNvPicPr>
          <p:nvPr/>
        </p:nvPicPr>
        <p:blipFill>
          <a:blip r:embed="rId6"/>
          <a:stretch>
            <a:fillRect/>
          </a:stretch>
        </p:blipFill>
        <p:spPr>
          <a:xfrm>
            <a:off x="0" y="9582150"/>
            <a:ext cx="18288000" cy="704850"/>
          </a:xfrm>
          <a:prstGeom prst="rect">
            <a:avLst/>
          </a:prstGeom>
        </p:spPr>
      </p:pic>
    </p:spTree>
    <p:extLst>
      <p:ext uri="{BB962C8B-B14F-4D97-AF65-F5344CB8AC3E}">
        <p14:creationId xmlns:p14="http://schemas.microsoft.com/office/powerpoint/2010/main" val="74485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DD39B-E740-D0A3-C9BC-8A055C5F828A}"/>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721D7ADB-8B4E-3CAF-2EA3-0B64653CAD74}"/>
              </a:ext>
            </a:extLst>
          </p:cNvPr>
          <p:cNvSpPr txBox="1"/>
          <p:nvPr/>
        </p:nvSpPr>
        <p:spPr>
          <a:xfrm>
            <a:off x="1476558" y="1203811"/>
            <a:ext cx="6524799" cy="3001018"/>
          </a:xfrm>
          <a:prstGeom prst="rect">
            <a:avLst/>
          </a:prstGeom>
          <a:noFill/>
        </p:spPr>
        <p:txBody>
          <a:bodyPr wrap="square">
            <a:noAutofit/>
          </a:bodyPr>
          <a:lstStyle>
            <a:defPPr>
              <a:defRPr lang="en-US"/>
            </a:defPPr>
            <a:lvl1pPr marR="0" lvl="0" indent="0" fontAlgn="auto">
              <a:lnSpc>
                <a:spcPts val="12300"/>
              </a:lnSpc>
              <a:spcBef>
                <a:spcPts val="0"/>
              </a:spcBef>
              <a:spcAft>
                <a:spcPts val="0"/>
              </a:spcAft>
              <a:buClrTx/>
              <a:buSzTx/>
              <a:buFontTx/>
              <a:buNone/>
              <a:tabLst/>
              <a:defRPr sz="22600">
                <a:gradFill>
                  <a:gsLst>
                    <a:gs pos="24000">
                      <a:srgbClr val="F2F0D0"/>
                    </a:gs>
                    <a:gs pos="41000">
                      <a:srgbClr val="1C6C8C">
                        <a:alpha val="78000"/>
                        <a:lumMod val="34000"/>
                        <a:lumOff val="66000"/>
                      </a:srgbClr>
                    </a:gs>
                    <a:gs pos="57000">
                      <a:srgbClr val="F2F0D0"/>
                    </a:gs>
                  </a:gsLst>
                  <a:lin ang="7800000" scaled="0"/>
                </a:gradFill>
                <a:latin typeface="Stacion Light" pitchFamily="50" charset="0"/>
                <a:cs typeface="Teko Light" panose="02000000000000000000" pitchFamily="2" charset="0"/>
              </a:defRPr>
            </a:lvl1p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7200" spc="300" dirty="0">
                <a:gradFill>
                  <a:gsLst>
                    <a:gs pos="24000">
                      <a:srgbClr val="F2F0D0"/>
                    </a:gs>
                    <a:gs pos="41000">
                      <a:srgbClr val="BCE3F2"/>
                    </a:gs>
                    <a:gs pos="57000">
                      <a:srgbClr val="F2F0D0"/>
                    </a:gs>
                  </a:gsLst>
                  <a:lin ang="7800000" scaled="0"/>
                </a:gradFill>
                <a:latin typeface="Open Sans" panose="020F0502020204030204" pitchFamily="34" charset="0"/>
              </a:rPr>
              <a:t>Strategy</a:t>
            </a:r>
            <a:endParaRPr kumimoji="0" lang="fr-CA" sz="7200" i="0" u="none" strike="noStrike" kern="1200" cap="none" spc="300" normalizeH="0" baseline="0" noProof="0" dirty="0">
              <a:ln>
                <a:noFill/>
              </a:ln>
              <a:gradFill>
                <a:gsLst>
                  <a:gs pos="24000">
                    <a:srgbClr val="F2F0D0"/>
                  </a:gs>
                  <a:gs pos="41000">
                    <a:srgbClr val="BCE3F2"/>
                  </a:gs>
                  <a:gs pos="57000">
                    <a:srgbClr val="F2F0D0"/>
                  </a:gs>
                </a:gsLst>
                <a:lin ang="7800000" scaled="0"/>
              </a:gradFill>
              <a:effectLst/>
              <a:uLnTx/>
              <a:uFillTx/>
              <a:latin typeface="Open Sans" panose="020F0502020204030204" pitchFamily="34" charset="0"/>
              <a:ea typeface="+mn-ea"/>
              <a:cs typeface="Teko Light" panose="02000000000000000000" pitchFamily="2" charset="0"/>
            </a:endParaRPr>
          </a:p>
        </p:txBody>
      </p:sp>
      <p:sp>
        <p:nvSpPr>
          <p:cNvPr id="15" name="Espace réservé du contenu 2">
            <a:extLst>
              <a:ext uri="{FF2B5EF4-FFF2-40B4-BE49-F238E27FC236}">
                <a16:creationId xmlns:a16="http://schemas.microsoft.com/office/drawing/2014/main" id="{A83C4565-0D7C-243E-F553-0368389F03B0}"/>
              </a:ext>
            </a:extLst>
          </p:cNvPr>
          <p:cNvSpPr txBox="1">
            <a:spLocks/>
          </p:cNvSpPr>
          <p:nvPr/>
        </p:nvSpPr>
        <p:spPr>
          <a:xfrm>
            <a:off x="1497975" y="5247164"/>
            <a:ext cx="6281682" cy="1904753"/>
          </a:xfrm>
          <a:prstGeom prst="rect">
            <a:avLst/>
          </a:prstGeom>
        </p:spPr>
        <p:txBody>
          <a:bodyPr vert="horz" lIns="91440" tIns="68580" rIns="9144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Goals</a:t>
            </a:r>
          </a:p>
          <a:p>
            <a:pPr lvl="1"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Find optimization ideas</a:t>
            </a:r>
          </a:p>
          <a:p>
            <a:pPr lvl="1" defTabSz="1371600">
              <a:lnSpc>
                <a:spcPct val="107000"/>
              </a:lnSpc>
              <a:spcBef>
                <a:spcPts val="1200"/>
              </a:spcBef>
              <a:defRPr/>
            </a:pP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Re-evaluate status</a:t>
            </a:r>
          </a:p>
          <a:p>
            <a:pPr defTabSz="1371600">
              <a:lnSpc>
                <a:spcPct val="107000"/>
              </a:lnSpc>
              <a:spcBef>
                <a:spcPts val="1200"/>
              </a:spcBef>
              <a:defRPr/>
            </a:pP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Adjust to</a:t>
            </a:r>
            <a:r>
              <a:rPr kumimoji="0" lang="en-US" sz="1600" b="0" i="0" u="none" strike="noStrike" kern="1200" cap="none" spc="0" normalizeH="0" noProof="0" dirty="0">
                <a:ln>
                  <a:noFill/>
                </a:ln>
                <a:solidFill>
                  <a:prstClr val="white"/>
                </a:solidFill>
                <a:effectLst/>
                <a:uLnTx/>
                <a:uFillTx/>
                <a:latin typeface="Open Sans" pitchFamily="2" charset="0"/>
                <a:ea typeface="Open Sans" pitchFamily="2" charset="0"/>
                <a:cs typeface="Open Sans" pitchFamily="2" charset="0"/>
              </a:rPr>
              <a:t> current phase</a:t>
            </a:r>
            <a:endPar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endParaRPr>
          </a:p>
          <a:p>
            <a:pPr lvl="1" defTabSz="1371600">
              <a:lnSpc>
                <a:spcPct val="107000"/>
              </a:lnSpc>
              <a:spcBef>
                <a:spcPts val="1200"/>
              </a:spcBef>
              <a:defRPr/>
            </a:pP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Do you </a:t>
            </a:r>
            <a:r>
              <a:rPr kumimoji="0" lang="en-US" sz="1600" b="0" i="1"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need</a:t>
            </a: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 more data?</a:t>
            </a:r>
          </a:p>
          <a:p>
            <a:pPr lvl="1" defTabSz="1371600">
              <a:lnSpc>
                <a:spcPct val="107000"/>
              </a:lnSpc>
              <a:spcBef>
                <a:spcPts val="1200"/>
              </a:spcBef>
              <a:defRPr/>
            </a:pP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Don’t waste time</a:t>
            </a:r>
          </a:p>
        </p:txBody>
      </p:sp>
      <p:sp>
        <p:nvSpPr>
          <p:cNvPr id="16" name="Espace réservé du texte 2">
            <a:extLst>
              <a:ext uri="{FF2B5EF4-FFF2-40B4-BE49-F238E27FC236}">
                <a16:creationId xmlns:a16="http://schemas.microsoft.com/office/drawing/2014/main" id="{55448F74-CC7A-055E-CC44-41FA5341ACDD}"/>
              </a:ext>
            </a:extLst>
          </p:cNvPr>
          <p:cNvSpPr txBox="1">
            <a:spLocks/>
          </p:cNvSpPr>
          <p:nvPr/>
        </p:nvSpPr>
        <p:spPr>
          <a:xfrm>
            <a:off x="1497975" y="4448190"/>
            <a:ext cx="6034939" cy="5556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a-DK" sz="3200" b="1" dirty="0">
                <a:solidFill>
                  <a:schemeClr val="accent6"/>
                </a:solidFill>
                <a:latin typeface="Open Sans" pitchFamily="2" charset="0"/>
                <a:ea typeface="Open Sans" pitchFamily="2" charset="0"/>
                <a:cs typeface="Open Sans" pitchFamily="2" charset="0"/>
              </a:rPr>
              <a:t>Monthly Profiling Suite</a:t>
            </a:r>
            <a:endParaRPr lang="en-CA" sz="3200" b="1" dirty="0">
              <a:solidFill>
                <a:schemeClr val="accent6"/>
              </a:solidFill>
              <a:latin typeface="Open Sans" pitchFamily="2" charset="0"/>
              <a:ea typeface="Open Sans" pitchFamily="2" charset="0"/>
              <a:cs typeface="Open Sans" pitchFamily="2" charset="0"/>
            </a:endParaRPr>
          </a:p>
        </p:txBody>
      </p:sp>
      <p:pic>
        <p:nvPicPr>
          <p:cNvPr id="3074" name="Picture 2">
            <a:extLst>
              <a:ext uri="{FF2B5EF4-FFF2-40B4-BE49-F238E27FC236}">
                <a16:creationId xmlns:a16="http://schemas.microsoft.com/office/drawing/2014/main" id="{98A7170F-C191-8676-199C-64DFFB9041D6}"/>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l="29753" r="1850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grpSp>
        <p:nvGrpSpPr>
          <p:cNvPr id="2" name="Sidebar">
            <a:extLst>
              <a:ext uri="{FF2B5EF4-FFF2-40B4-BE49-F238E27FC236}">
                <a16:creationId xmlns:a16="http://schemas.microsoft.com/office/drawing/2014/main" id="{17D22531-946A-7587-2781-26C109383BFE}"/>
              </a:ext>
            </a:extLst>
          </p:cNvPr>
          <p:cNvGrpSpPr/>
          <p:nvPr/>
        </p:nvGrpSpPr>
        <p:grpSpPr>
          <a:xfrm>
            <a:off x="-7648" y="288131"/>
            <a:ext cx="914627" cy="9866609"/>
            <a:chOff x="-7648" y="288131"/>
            <a:chExt cx="914627" cy="9866609"/>
          </a:xfrm>
        </p:grpSpPr>
        <p:grpSp>
          <p:nvGrpSpPr>
            <p:cNvPr id="3" name="Graphic 9">
              <a:extLst>
                <a:ext uri="{FF2B5EF4-FFF2-40B4-BE49-F238E27FC236}">
                  <a16:creationId xmlns:a16="http://schemas.microsoft.com/office/drawing/2014/main" id="{44DFF338-E0F5-2019-10C4-72FA50503150}"/>
                </a:ext>
              </a:extLst>
            </p:cNvPr>
            <p:cNvGrpSpPr/>
            <p:nvPr/>
          </p:nvGrpSpPr>
          <p:grpSpPr>
            <a:xfrm>
              <a:off x="264287" y="382761"/>
              <a:ext cx="467477" cy="394686"/>
              <a:chOff x="4719637" y="2266949"/>
              <a:chExt cx="2752725" cy="2324100"/>
            </a:xfrm>
            <a:solidFill>
              <a:schemeClr val="bg1"/>
            </a:solidFill>
          </p:grpSpPr>
          <p:sp>
            <p:nvSpPr>
              <p:cNvPr id="19" name="Freeform: Shape 53">
                <a:extLst>
                  <a:ext uri="{FF2B5EF4-FFF2-40B4-BE49-F238E27FC236}">
                    <a16:creationId xmlns:a16="http://schemas.microsoft.com/office/drawing/2014/main" id="{F98A3AFB-5ECD-1615-2F46-0CE5C0463BEA}"/>
                  </a:ext>
                </a:extLst>
              </p:cNvPr>
              <p:cNvSpPr/>
              <p:nvPr/>
            </p:nvSpPr>
            <p:spPr>
              <a:xfrm>
                <a:off x="4719637" y="2266949"/>
                <a:ext cx="2746056" cy="1792981"/>
              </a:xfrm>
              <a:custGeom>
                <a:avLst/>
                <a:gdLst>
                  <a:gd name="connsiteX0" fmla="*/ 2746058 w 2746057"/>
                  <a:gd name="connsiteY0" fmla="*/ 366427 h 1792986"/>
                  <a:gd name="connsiteX1" fmla="*/ 2746058 w 2746057"/>
                  <a:gd name="connsiteY1" fmla="*/ 0 h 1792986"/>
                  <a:gd name="connsiteX2" fmla="*/ 1321308 w 2746057"/>
                  <a:gd name="connsiteY2" fmla="*/ 0 h 1792986"/>
                  <a:gd name="connsiteX3" fmla="*/ 1321308 w 2746057"/>
                  <a:gd name="connsiteY3" fmla="*/ 994601 h 1792986"/>
                  <a:gd name="connsiteX4" fmla="*/ 787432 w 2746057"/>
                  <a:gd name="connsiteY4" fmla="*/ 442722 h 1792986"/>
                  <a:gd name="connsiteX5" fmla="*/ 423196 w 2746057"/>
                  <a:gd name="connsiteY5" fmla="*/ 619792 h 1792986"/>
                  <a:gd name="connsiteX6" fmla="*/ 418338 w 2746057"/>
                  <a:gd name="connsiteY6" fmla="*/ 619792 h 1792986"/>
                  <a:gd name="connsiteX7" fmla="*/ 418338 w 2746057"/>
                  <a:gd name="connsiteY7" fmla="*/ 0 h 1792986"/>
                  <a:gd name="connsiteX8" fmla="*/ 0 w 2746057"/>
                  <a:gd name="connsiteY8" fmla="*/ 0 h 1792986"/>
                  <a:gd name="connsiteX9" fmla="*/ 0 w 2746057"/>
                  <a:gd name="connsiteY9" fmla="*/ 1756124 h 1792986"/>
                  <a:gd name="connsiteX10" fmla="*/ 398621 w 2746057"/>
                  <a:gd name="connsiteY10" fmla="*/ 1756124 h 1792986"/>
                  <a:gd name="connsiteX11" fmla="*/ 398621 w 2746057"/>
                  <a:gd name="connsiteY11" fmla="*/ 1608487 h 1792986"/>
                  <a:gd name="connsiteX12" fmla="*/ 403479 w 2746057"/>
                  <a:gd name="connsiteY12" fmla="*/ 1608487 h 1792986"/>
                  <a:gd name="connsiteX13" fmla="*/ 755428 w 2746057"/>
                  <a:gd name="connsiteY13" fmla="*/ 1792986 h 1792986"/>
                  <a:gd name="connsiteX14" fmla="*/ 1321308 w 2746057"/>
                  <a:gd name="connsiteY14" fmla="*/ 1193768 h 1792986"/>
                  <a:gd name="connsiteX15" fmla="*/ 1321308 w 2746057"/>
                  <a:gd name="connsiteY15" fmla="*/ 1756124 h 1792986"/>
                  <a:gd name="connsiteX16" fmla="*/ 2746058 w 2746057"/>
                  <a:gd name="connsiteY16" fmla="*/ 1756124 h 1792986"/>
                  <a:gd name="connsiteX17" fmla="*/ 2746058 w 2746057"/>
                  <a:gd name="connsiteY17" fmla="*/ 1362551 h 1792986"/>
                  <a:gd name="connsiteX18" fmla="*/ 1779080 w 2746057"/>
                  <a:gd name="connsiteY18" fmla="*/ 1362551 h 1792986"/>
                  <a:gd name="connsiteX19" fmla="*/ 1779080 w 2746057"/>
                  <a:gd name="connsiteY19" fmla="*/ 1028033 h 1792986"/>
                  <a:gd name="connsiteX20" fmla="*/ 2640330 w 2746057"/>
                  <a:gd name="connsiteY20" fmla="*/ 1028033 h 1792986"/>
                  <a:gd name="connsiteX21" fmla="*/ 2640330 w 2746057"/>
                  <a:gd name="connsiteY21" fmla="*/ 673894 h 1792986"/>
                  <a:gd name="connsiteX22" fmla="*/ 1779080 w 2746057"/>
                  <a:gd name="connsiteY22" fmla="*/ 673894 h 1792986"/>
                  <a:gd name="connsiteX23" fmla="*/ 1779080 w 2746057"/>
                  <a:gd name="connsiteY23" fmla="*/ 366427 h 1792986"/>
                  <a:gd name="connsiteX24" fmla="*/ 2746058 w 2746057"/>
                  <a:gd name="connsiteY24" fmla="*/ 366427 h 1792986"/>
                  <a:gd name="connsiteX25" fmla="*/ 656939 w 2746057"/>
                  <a:gd name="connsiteY25" fmla="*/ 1473232 h 1792986"/>
                  <a:gd name="connsiteX26" fmla="*/ 403479 w 2746057"/>
                  <a:gd name="connsiteY26" fmla="*/ 1104329 h 1792986"/>
                  <a:gd name="connsiteX27" fmla="*/ 659416 w 2746057"/>
                  <a:gd name="connsiteY27" fmla="*/ 762476 h 1792986"/>
                  <a:gd name="connsiteX28" fmla="*/ 907923 w 2746057"/>
                  <a:gd name="connsiteY28" fmla="*/ 1104329 h 1792986"/>
                  <a:gd name="connsiteX29" fmla="*/ 656939 w 2746057"/>
                  <a:gd name="connsiteY29" fmla="*/ 1473232 h 179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46057" h="1792986">
                    <a:moveTo>
                      <a:pt x="2746058" y="366427"/>
                    </a:moveTo>
                    <a:lnTo>
                      <a:pt x="2746058" y="0"/>
                    </a:lnTo>
                    <a:lnTo>
                      <a:pt x="1321308" y="0"/>
                    </a:lnTo>
                    <a:lnTo>
                      <a:pt x="1321308" y="994601"/>
                    </a:lnTo>
                    <a:cubicBezTo>
                      <a:pt x="1290447" y="699897"/>
                      <a:pt x="1114330" y="442722"/>
                      <a:pt x="787432" y="442722"/>
                    </a:cubicBezTo>
                    <a:cubicBezTo>
                      <a:pt x="629888" y="442722"/>
                      <a:pt x="509397" y="501682"/>
                      <a:pt x="423196" y="619792"/>
                    </a:cubicBezTo>
                    <a:lnTo>
                      <a:pt x="418338" y="619792"/>
                    </a:lnTo>
                    <a:lnTo>
                      <a:pt x="418338" y="0"/>
                    </a:lnTo>
                    <a:lnTo>
                      <a:pt x="0" y="0"/>
                    </a:lnTo>
                    <a:lnTo>
                      <a:pt x="0" y="1756124"/>
                    </a:lnTo>
                    <a:lnTo>
                      <a:pt x="398621" y="1756124"/>
                    </a:lnTo>
                    <a:lnTo>
                      <a:pt x="398621" y="1608487"/>
                    </a:lnTo>
                    <a:lnTo>
                      <a:pt x="403479" y="1608487"/>
                    </a:lnTo>
                    <a:cubicBezTo>
                      <a:pt x="484632" y="1729073"/>
                      <a:pt x="607695" y="1792986"/>
                      <a:pt x="755428" y="1792986"/>
                    </a:cubicBezTo>
                    <a:cubicBezTo>
                      <a:pt x="1117378" y="1792986"/>
                      <a:pt x="1290923" y="1512475"/>
                      <a:pt x="1321308" y="1193768"/>
                    </a:cubicBezTo>
                    <a:lnTo>
                      <a:pt x="1321308" y="1756124"/>
                    </a:lnTo>
                    <a:lnTo>
                      <a:pt x="2746058" y="1756124"/>
                    </a:lnTo>
                    <a:lnTo>
                      <a:pt x="2746058" y="1362551"/>
                    </a:lnTo>
                    <a:lnTo>
                      <a:pt x="1779080" y="1362551"/>
                    </a:lnTo>
                    <a:lnTo>
                      <a:pt x="1779080" y="1028033"/>
                    </a:lnTo>
                    <a:lnTo>
                      <a:pt x="2640330" y="1028033"/>
                    </a:lnTo>
                    <a:lnTo>
                      <a:pt x="2640330" y="673894"/>
                    </a:lnTo>
                    <a:lnTo>
                      <a:pt x="1779080" y="673894"/>
                    </a:lnTo>
                    <a:lnTo>
                      <a:pt x="1779080" y="366427"/>
                    </a:lnTo>
                    <a:lnTo>
                      <a:pt x="2746058" y="366427"/>
                    </a:lnTo>
                    <a:close/>
                    <a:moveTo>
                      <a:pt x="656939" y="1473232"/>
                    </a:moveTo>
                    <a:cubicBezTo>
                      <a:pt x="467487" y="1473232"/>
                      <a:pt x="403479" y="1328166"/>
                      <a:pt x="403479" y="1104329"/>
                    </a:cubicBezTo>
                    <a:cubicBezTo>
                      <a:pt x="403479" y="841153"/>
                      <a:pt x="546164" y="762476"/>
                      <a:pt x="659416" y="762476"/>
                    </a:cubicBezTo>
                    <a:cubicBezTo>
                      <a:pt x="843915" y="762476"/>
                      <a:pt x="907923" y="942023"/>
                      <a:pt x="907923" y="1104329"/>
                    </a:cubicBezTo>
                    <a:cubicBezTo>
                      <a:pt x="908018" y="1278922"/>
                      <a:pt x="843915" y="1473232"/>
                      <a:pt x="656939" y="1473232"/>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54">
                <a:extLst>
                  <a:ext uri="{FF2B5EF4-FFF2-40B4-BE49-F238E27FC236}">
                    <a16:creationId xmlns:a16="http://schemas.microsoft.com/office/drawing/2014/main" id="{14E36A31-1371-94E5-6D9E-4084DEAE4A97}"/>
                  </a:ext>
                </a:extLst>
              </p:cNvPr>
              <p:cNvSpPr/>
              <p:nvPr/>
            </p:nvSpPr>
            <p:spPr>
              <a:xfrm>
                <a:off x="4719637" y="4126134"/>
                <a:ext cx="2752725" cy="464915"/>
              </a:xfrm>
              <a:custGeom>
                <a:avLst/>
                <a:gdLst>
                  <a:gd name="connsiteX0" fmla="*/ 2619280 w 2752725"/>
                  <a:gd name="connsiteY0" fmla="*/ 157163 h 464915"/>
                  <a:gd name="connsiteX1" fmla="*/ 2562701 w 2752725"/>
                  <a:gd name="connsiteY1" fmla="*/ 207359 h 464915"/>
                  <a:gd name="connsiteX2" fmla="*/ 2489264 w 2752725"/>
                  <a:gd name="connsiteY2" fmla="*/ 207359 h 464915"/>
                  <a:gd name="connsiteX3" fmla="*/ 2489264 w 2752725"/>
                  <a:gd name="connsiteY3" fmla="*/ 108871 h 464915"/>
                  <a:gd name="connsiteX4" fmla="*/ 2564606 w 2752725"/>
                  <a:gd name="connsiteY4" fmla="*/ 108871 h 464915"/>
                  <a:gd name="connsiteX5" fmla="*/ 2619280 w 2752725"/>
                  <a:gd name="connsiteY5" fmla="*/ 157163 h 464915"/>
                  <a:gd name="connsiteX6" fmla="*/ 2752725 w 2752725"/>
                  <a:gd name="connsiteY6" fmla="*/ 457867 h 464915"/>
                  <a:gd name="connsiteX7" fmla="*/ 2662428 w 2752725"/>
                  <a:gd name="connsiteY7" fmla="*/ 285941 h 464915"/>
                  <a:gd name="connsiteX8" fmla="*/ 2743581 w 2752725"/>
                  <a:gd name="connsiteY8" fmla="*/ 154019 h 464915"/>
                  <a:gd name="connsiteX9" fmla="*/ 2567749 w 2752725"/>
                  <a:gd name="connsiteY9" fmla="*/ 7144 h 464915"/>
                  <a:gd name="connsiteX10" fmla="*/ 2366201 w 2752725"/>
                  <a:gd name="connsiteY10" fmla="*/ 7144 h 464915"/>
                  <a:gd name="connsiteX11" fmla="*/ 2366201 w 2752725"/>
                  <a:gd name="connsiteY11" fmla="*/ 457962 h 464915"/>
                  <a:gd name="connsiteX12" fmla="*/ 2489168 w 2752725"/>
                  <a:gd name="connsiteY12" fmla="*/ 457962 h 464915"/>
                  <a:gd name="connsiteX13" fmla="*/ 2489168 w 2752725"/>
                  <a:gd name="connsiteY13" fmla="*/ 306038 h 464915"/>
                  <a:gd name="connsiteX14" fmla="*/ 2539365 w 2752725"/>
                  <a:gd name="connsiteY14" fmla="*/ 306038 h 464915"/>
                  <a:gd name="connsiteX15" fmla="*/ 2612803 w 2752725"/>
                  <a:gd name="connsiteY15" fmla="*/ 457962 h 464915"/>
                  <a:gd name="connsiteX16" fmla="*/ 2752725 w 2752725"/>
                  <a:gd name="connsiteY16" fmla="*/ 457962 h 464915"/>
                  <a:gd name="connsiteX17" fmla="*/ 2309432 w 2752725"/>
                  <a:gd name="connsiteY17" fmla="*/ 265271 h 464915"/>
                  <a:gd name="connsiteX18" fmla="*/ 2309432 w 2752725"/>
                  <a:gd name="connsiteY18" fmla="*/ 7048 h 464915"/>
                  <a:gd name="connsiteX19" fmla="*/ 2181892 w 2752725"/>
                  <a:gd name="connsiteY19" fmla="*/ 7048 h 464915"/>
                  <a:gd name="connsiteX20" fmla="*/ 2181892 w 2752725"/>
                  <a:gd name="connsiteY20" fmla="*/ 265271 h 464915"/>
                  <a:gd name="connsiteX21" fmla="*/ 2112359 w 2752725"/>
                  <a:gd name="connsiteY21" fmla="*/ 354806 h 464915"/>
                  <a:gd name="connsiteX22" fmla="*/ 2041589 w 2752725"/>
                  <a:gd name="connsiteY22" fmla="*/ 265271 h 464915"/>
                  <a:gd name="connsiteX23" fmla="*/ 2041589 w 2752725"/>
                  <a:gd name="connsiteY23" fmla="*/ 7048 h 464915"/>
                  <a:gd name="connsiteX24" fmla="*/ 1913954 w 2752725"/>
                  <a:gd name="connsiteY24" fmla="*/ 7048 h 464915"/>
                  <a:gd name="connsiteX25" fmla="*/ 1913954 w 2752725"/>
                  <a:gd name="connsiteY25" fmla="*/ 265271 h 464915"/>
                  <a:gd name="connsiteX26" fmla="*/ 2110550 w 2752725"/>
                  <a:gd name="connsiteY26" fmla="*/ 464915 h 464915"/>
                  <a:gd name="connsiteX27" fmla="*/ 2309432 w 2752725"/>
                  <a:gd name="connsiteY27" fmla="*/ 265271 h 464915"/>
                  <a:gd name="connsiteX28" fmla="*/ 1746409 w 2752725"/>
                  <a:gd name="connsiteY28" fmla="*/ 233172 h 464915"/>
                  <a:gd name="connsiteX29" fmla="*/ 1667732 w 2752725"/>
                  <a:gd name="connsiteY29" fmla="*/ 356140 h 464915"/>
                  <a:gd name="connsiteX30" fmla="*/ 1587913 w 2752725"/>
                  <a:gd name="connsiteY30" fmla="*/ 231838 h 464915"/>
                  <a:gd name="connsiteX31" fmla="*/ 1666494 w 2752725"/>
                  <a:gd name="connsiteY31" fmla="*/ 108871 h 464915"/>
                  <a:gd name="connsiteX32" fmla="*/ 1746409 w 2752725"/>
                  <a:gd name="connsiteY32" fmla="*/ 233172 h 464915"/>
                  <a:gd name="connsiteX33" fmla="*/ 1875854 w 2752725"/>
                  <a:gd name="connsiteY33" fmla="*/ 231838 h 464915"/>
                  <a:gd name="connsiteX34" fmla="*/ 1667732 w 2752725"/>
                  <a:gd name="connsiteY34" fmla="*/ 0 h 464915"/>
                  <a:gd name="connsiteX35" fmla="*/ 1458468 w 2752725"/>
                  <a:gd name="connsiteY35" fmla="*/ 233077 h 464915"/>
                  <a:gd name="connsiteX36" fmla="*/ 1666494 w 2752725"/>
                  <a:gd name="connsiteY36" fmla="*/ 464915 h 464915"/>
                  <a:gd name="connsiteX37" fmla="*/ 1875854 w 2752725"/>
                  <a:gd name="connsiteY37" fmla="*/ 231838 h 464915"/>
                  <a:gd name="connsiteX38" fmla="*/ 1414653 w 2752725"/>
                  <a:gd name="connsiteY38" fmla="*/ 7048 h 464915"/>
                  <a:gd name="connsiteX39" fmla="*/ 1287018 w 2752725"/>
                  <a:gd name="connsiteY39" fmla="*/ 7048 h 464915"/>
                  <a:gd name="connsiteX40" fmla="*/ 1287018 w 2752725"/>
                  <a:gd name="connsiteY40" fmla="*/ 457867 h 464915"/>
                  <a:gd name="connsiteX41" fmla="*/ 1414653 w 2752725"/>
                  <a:gd name="connsiteY41" fmla="*/ 457867 h 464915"/>
                  <a:gd name="connsiteX42" fmla="*/ 1414653 w 2752725"/>
                  <a:gd name="connsiteY42" fmla="*/ 7048 h 464915"/>
                  <a:gd name="connsiteX43" fmla="*/ 1251585 w 2752725"/>
                  <a:gd name="connsiteY43" fmla="*/ 7048 h 464915"/>
                  <a:gd name="connsiteX44" fmla="*/ 1112520 w 2752725"/>
                  <a:gd name="connsiteY44" fmla="*/ 7048 h 464915"/>
                  <a:gd name="connsiteX45" fmla="*/ 1079659 w 2752725"/>
                  <a:gd name="connsiteY45" fmla="*/ 128111 h 464915"/>
                  <a:gd name="connsiteX46" fmla="*/ 1033939 w 2752725"/>
                  <a:gd name="connsiteY46" fmla="*/ 318706 h 464915"/>
                  <a:gd name="connsiteX47" fmla="*/ 988219 w 2752725"/>
                  <a:gd name="connsiteY47" fmla="*/ 128111 h 464915"/>
                  <a:gd name="connsiteX48" fmla="*/ 955358 w 2752725"/>
                  <a:gd name="connsiteY48" fmla="*/ 7048 h 464915"/>
                  <a:gd name="connsiteX49" fmla="*/ 814864 w 2752725"/>
                  <a:gd name="connsiteY49" fmla="*/ 7048 h 464915"/>
                  <a:gd name="connsiteX50" fmla="*/ 970121 w 2752725"/>
                  <a:gd name="connsiteY50" fmla="*/ 457867 h 464915"/>
                  <a:gd name="connsiteX51" fmla="*/ 1096423 w 2752725"/>
                  <a:gd name="connsiteY51" fmla="*/ 457867 h 464915"/>
                  <a:gd name="connsiteX52" fmla="*/ 1251585 w 2752725"/>
                  <a:gd name="connsiteY52" fmla="*/ 7048 h 464915"/>
                  <a:gd name="connsiteX53" fmla="*/ 691229 w 2752725"/>
                  <a:gd name="connsiteY53" fmla="*/ 279463 h 464915"/>
                  <a:gd name="connsiteX54" fmla="*/ 616458 w 2752725"/>
                  <a:gd name="connsiteY54" fmla="*/ 279463 h 464915"/>
                  <a:gd name="connsiteX55" fmla="*/ 624840 w 2752725"/>
                  <a:gd name="connsiteY55" fmla="*/ 249841 h 464915"/>
                  <a:gd name="connsiteX56" fmla="*/ 653796 w 2752725"/>
                  <a:gd name="connsiteY56" fmla="*/ 137160 h 464915"/>
                  <a:gd name="connsiteX57" fmla="*/ 682847 w 2752725"/>
                  <a:gd name="connsiteY57" fmla="*/ 249841 h 464915"/>
                  <a:gd name="connsiteX58" fmla="*/ 691229 w 2752725"/>
                  <a:gd name="connsiteY58" fmla="*/ 279463 h 464915"/>
                  <a:gd name="connsiteX59" fmla="*/ 881253 w 2752725"/>
                  <a:gd name="connsiteY59" fmla="*/ 457867 h 464915"/>
                  <a:gd name="connsiteX60" fmla="*/ 717613 w 2752725"/>
                  <a:gd name="connsiteY60" fmla="*/ 7048 h 464915"/>
                  <a:gd name="connsiteX61" fmla="*/ 591312 w 2752725"/>
                  <a:gd name="connsiteY61" fmla="*/ 7048 h 464915"/>
                  <a:gd name="connsiteX62" fmla="*/ 427673 w 2752725"/>
                  <a:gd name="connsiteY62" fmla="*/ 457867 h 464915"/>
                  <a:gd name="connsiteX63" fmla="*/ 561689 w 2752725"/>
                  <a:gd name="connsiteY63" fmla="*/ 457867 h 464915"/>
                  <a:gd name="connsiteX64" fmla="*/ 586169 w 2752725"/>
                  <a:gd name="connsiteY64" fmla="*/ 378619 h 464915"/>
                  <a:gd name="connsiteX65" fmla="*/ 721424 w 2752725"/>
                  <a:gd name="connsiteY65" fmla="*/ 378619 h 464915"/>
                  <a:gd name="connsiteX66" fmla="*/ 745903 w 2752725"/>
                  <a:gd name="connsiteY66" fmla="*/ 457867 h 464915"/>
                  <a:gd name="connsiteX67" fmla="*/ 881253 w 2752725"/>
                  <a:gd name="connsiteY67" fmla="*/ 457867 h 464915"/>
                  <a:gd name="connsiteX68" fmla="*/ 395573 w 2752725"/>
                  <a:gd name="connsiteY68" fmla="*/ 457867 h 464915"/>
                  <a:gd name="connsiteX69" fmla="*/ 395573 w 2752725"/>
                  <a:gd name="connsiteY69" fmla="*/ 7048 h 464915"/>
                  <a:gd name="connsiteX70" fmla="*/ 268034 w 2752725"/>
                  <a:gd name="connsiteY70" fmla="*/ 7048 h 464915"/>
                  <a:gd name="connsiteX71" fmla="*/ 268034 w 2752725"/>
                  <a:gd name="connsiteY71" fmla="*/ 171259 h 464915"/>
                  <a:gd name="connsiteX72" fmla="*/ 127540 w 2752725"/>
                  <a:gd name="connsiteY72" fmla="*/ 171259 h 464915"/>
                  <a:gd name="connsiteX73" fmla="*/ 127540 w 2752725"/>
                  <a:gd name="connsiteY73" fmla="*/ 7048 h 464915"/>
                  <a:gd name="connsiteX74" fmla="*/ 0 w 2752725"/>
                  <a:gd name="connsiteY74" fmla="*/ 7048 h 464915"/>
                  <a:gd name="connsiteX75" fmla="*/ 0 w 2752725"/>
                  <a:gd name="connsiteY75" fmla="*/ 457867 h 464915"/>
                  <a:gd name="connsiteX76" fmla="*/ 127540 w 2752725"/>
                  <a:gd name="connsiteY76" fmla="*/ 457867 h 464915"/>
                  <a:gd name="connsiteX77" fmla="*/ 127540 w 2752725"/>
                  <a:gd name="connsiteY77" fmla="*/ 280130 h 464915"/>
                  <a:gd name="connsiteX78" fmla="*/ 267938 w 2752725"/>
                  <a:gd name="connsiteY78" fmla="*/ 280130 h 464915"/>
                  <a:gd name="connsiteX79" fmla="*/ 267938 w 2752725"/>
                  <a:gd name="connsiteY79" fmla="*/ 457867 h 464915"/>
                  <a:gd name="connsiteX80" fmla="*/ 395573 w 2752725"/>
                  <a:gd name="connsiteY80" fmla="*/ 457867 h 46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752725" h="464915">
                    <a:moveTo>
                      <a:pt x="2619280" y="157163"/>
                    </a:moveTo>
                    <a:cubicBezTo>
                      <a:pt x="2619280" y="189357"/>
                      <a:pt x="2603278" y="207359"/>
                      <a:pt x="2562701" y="207359"/>
                    </a:cubicBezTo>
                    <a:lnTo>
                      <a:pt x="2489264" y="207359"/>
                    </a:lnTo>
                    <a:lnTo>
                      <a:pt x="2489264" y="108871"/>
                    </a:lnTo>
                    <a:lnTo>
                      <a:pt x="2564606" y="108871"/>
                    </a:lnTo>
                    <a:cubicBezTo>
                      <a:pt x="2603849" y="108871"/>
                      <a:pt x="2619280" y="128778"/>
                      <a:pt x="2619280" y="157163"/>
                    </a:cubicBezTo>
                    <a:moveTo>
                      <a:pt x="2752725" y="457867"/>
                    </a:moveTo>
                    <a:lnTo>
                      <a:pt x="2662428" y="285941"/>
                    </a:lnTo>
                    <a:cubicBezTo>
                      <a:pt x="2712053" y="263462"/>
                      <a:pt x="2743581" y="221551"/>
                      <a:pt x="2743581" y="154019"/>
                    </a:cubicBezTo>
                    <a:cubicBezTo>
                      <a:pt x="2743581" y="47149"/>
                      <a:pt x="2673382" y="7144"/>
                      <a:pt x="2567749" y="7144"/>
                    </a:cubicBezTo>
                    <a:lnTo>
                      <a:pt x="2366201" y="7144"/>
                    </a:lnTo>
                    <a:lnTo>
                      <a:pt x="2366201" y="457962"/>
                    </a:lnTo>
                    <a:lnTo>
                      <a:pt x="2489168" y="457962"/>
                    </a:lnTo>
                    <a:lnTo>
                      <a:pt x="2489168" y="306038"/>
                    </a:lnTo>
                    <a:lnTo>
                      <a:pt x="2539365" y="306038"/>
                    </a:lnTo>
                    <a:lnTo>
                      <a:pt x="2612803" y="457962"/>
                    </a:lnTo>
                    <a:lnTo>
                      <a:pt x="2752725" y="457962"/>
                    </a:lnTo>
                    <a:close/>
                    <a:moveTo>
                      <a:pt x="2309432" y="265271"/>
                    </a:moveTo>
                    <a:lnTo>
                      <a:pt x="2309432" y="7048"/>
                    </a:lnTo>
                    <a:lnTo>
                      <a:pt x="2181892" y="7048"/>
                    </a:lnTo>
                    <a:lnTo>
                      <a:pt x="2181892" y="265271"/>
                    </a:lnTo>
                    <a:cubicBezTo>
                      <a:pt x="2181892" y="320707"/>
                      <a:pt x="2161223" y="354806"/>
                      <a:pt x="2112359" y="354806"/>
                    </a:cubicBezTo>
                    <a:cubicBezTo>
                      <a:pt x="2063401" y="354806"/>
                      <a:pt x="2041589" y="320707"/>
                      <a:pt x="2041589" y="265271"/>
                    </a:cubicBezTo>
                    <a:lnTo>
                      <a:pt x="2041589" y="7048"/>
                    </a:lnTo>
                    <a:lnTo>
                      <a:pt x="1913954" y="7048"/>
                    </a:lnTo>
                    <a:lnTo>
                      <a:pt x="1913954" y="265271"/>
                    </a:lnTo>
                    <a:cubicBezTo>
                      <a:pt x="1913954" y="408242"/>
                      <a:pt x="1997107" y="464915"/>
                      <a:pt x="2110550" y="464915"/>
                    </a:cubicBezTo>
                    <a:cubicBezTo>
                      <a:pt x="2223802" y="464915"/>
                      <a:pt x="2309432" y="408242"/>
                      <a:pt x="2309432" y="265271"/>
                    </a:cubicBezTo>
                    <a:moveTo>
                      <a:pt x="1746409" y="233172"/>
                    </a:moveTo>
                    <a:cubicBezTo>
                      <a:pt x="1746409" y="314325"/>
                      <a:pt x="1718024" y="356140"/>
                      <a:pt x="1667732" y="356140"/>
                    </a:cubicBezTo>
                    <a:cubicBezTo>
                      <a:pt x="1617536" y="356140"/>
                      <a:pt x="1587913" y="312992"/>
                      <a:pt x="1587913" y="231838"/>
                    </a:cubicBezTo>
                    <a:cubicBezTo>
                      <a:pt x="1587913" y="150685"/>
                      <a:pt x="1616297" y="108871"/>
                      <a:pt x="1666494" y="108871"/>
                    </a:cubicBezTo>
                    <a:cubicBezTo>
                      <a:pt x="1716881" y="108871"/>
                      <a:pt x="1746409" y="152019"/>
                      <a:pt x="1746409" y="233172"/>
                    </a:cubicBezTo>
                    <a:moveTo>
                      <a:pt x="1875854" y="231838"/>
                    </a:moveTo>
                    <a:cubicBezTo>
                      <a:pt x="1875854" y="81820"/>
                      <a:pt x="1790224" y="0"/>
                      <a:pt x="1667732" y="0"/>
                    </a:cubicBezTo>
                    <a:cubicBezTo>
                      <a:pt x="1545336" y="0"/>
                      <a:pt x="1458468" y="83058"/>
                      <a:pt x="1458468" y="233077"/>
                    </a:cubicBezTo>
                    <a:cubicBezTo>
                      <a:pt x="1458468" y="383096"/>
                      <a:pt x="1544003" y="464915"/>
                      <a:pt x="1666494" y="464915"/>
                    </a:cubicBezTo>
                    <a:cubicBezTo>
                      <a:pt x="1788890" y="464915"/>
                      <a:pt x="1875854" y="381857"/>
                      <a:pt x="1875854" y="231838"/>
                    </a:cubicBezTo>
                    <a:moveTo>
                      <a:pt x="1414653" y="7048"/>
                    </a:moveTo>
                    <a:lnTo>
                      <a:pt x="1287018" y="7048"/>
                    </a:lnTo>
                    <a:lnTo>
                      <a:pt x="1287018" y="457867"/>
                    </a:lnTo>
                    <a:lnTo>
                      <a:pt x="1414653" y="457867"/>
                    </a:lnTo>
                    <a:lnTo>
                      <a:pt x="1414653" y="7048"/>
                    </a:lnTo>
                    <a:close/>
                    <a:moveTo>
                      <a:pt x="1251585" y="7048"/>
                    </a:moveTo>
                    <a:lnTo>
                      <a:pt x="1112520" y="7048"/>
                    </a:lnTo>
                    <a:lnTo>
                      <a:pt x="1079659" y="128111"/>
                    </a:lnTo>
                    <a:cubicBezTo>
                      <a:pt x="1064228" y="184880"/>
                      <a:pt x="1042321" y="275558"/>
                      <a:pt x="1033939" y="318706"/>
                    </a:cubicBezTo>
                    <a:cubicBezTo>
                      <a:pt x="1025652" y="275558"/>
                      <a:pt x="1003649" y="184213"/>
                      <a:pt x="988219" y="128111"/>
                    </a:cubicBezTo>
                    <a:lnTo>
                      <a:pt x="955358" y="7048"/>
                    </a:lnTo>
                    <a:lnTo>
                      <a:pt x="814864" y="7048"/>
                    </a:lnTo>
                    <a:lnTo>
                      <a:pt x="970121" y="457867"/>
                    </a:lnTo>
                    <a:lnTo>
                      <a:pt x="1096423" y="457867"/>
                    </a:lnTo>
                    <a:lnTo>
                      <a:pt x="1251585" y="7048"/>
                    </a:lnTo>
                    <a:close/>
                    <a:moveTo>
                      <a:pt x="691229" y="279463"/>
                    </a:moveTo>
                    <a:lnTo>
                      <a:pt x="616458" y="279463"/>
                    </a:lnTo>
                    <a:lnTo>
                      <a:pt x="624840" y="249841"/>
                    </a:lnTo>
                    <a:cubicBezTo>
                      <a:pt x="640937" y="192500"/>
                      <a:pt x="647986" y="167354"/>
                      <a:pt x="653796" y="137160"/>
                    </a:cubicBezTo>
                    <a:cubicBezTo>
                      <a:pt x="659606" y="167354"/>
                      <a:pt x="666655" y="191929"/>
                      <a:pt x="682847" y="249841"/>
                    </a:cubicBezTo>
                    <a:lnTo>
                      <a:pt x="691229" y="279463"/>
                    </a:lnTo>
                    <a:close/>
                    <a:moveTo>
                      <a:pt x="881253" y="457867"/>
                    </a:moveTo>
                    <a:lnTo>
                      <a:pt x="717613" y="7048"/>
                    </a:lnTo>
                    <a:lnTo>
                      <a:pt x="591312" y="7048"/>
                    </a:lnTo>
                    <a:lnTo>
                      <a:pt x="427673" y="457867"/>
                    </a:lnTo>
                    <a:lnTo>
                      <a:pt x="561689" y="457867"/>
                    </a:lnTo>
                    <a:lnTo>
                      <a:pt x="586169" y="378619"/>
                    </a:lnTo>
                    <a:lnTo>
                      <a:pt x="721424" y="378619"/>
                    </a:lnTo>
                    <a:lnTo>
                      <a:pt x="745903" y="457867"/>
                    </a:lnTo>
                    <a:lnTo>
                      <a:pt x="881253" y="457867"/>
                    </a:lnTo>
                    <a:close/>
                    <a:moveTo>
                      <a:pt x="395573" y="457867"/>
                    </a:moveTo>
                    <a:lnTo>
                      <a:pt x="395573" y="7048"/>
                    </a:lnTo>
                    <a:lnTo>
                      <a:pt x="268034" y="7048"/>
                    </a:lnTo>
                    <a:lnTo>
                      <a:pt x="268034" y="171259"/>
                    </a:lnTo>
                    <a:lnTo>
                      <a:pt x="127540" y="171259"/>
                    </a:lnTo>
                    <a:lnTo>
                      <a:pt x="127540" y="7048"/>
                    </a:lnTo>
                    <a:lnTo>
                      <a:pt x="0" y="7048"/>
                    </a:lnTo>
                    <a:lnTo>
                      <a:pt x="0" y="457867"/>
                    </a:lnTo>
                    <a:lnTo>
                      <a:pt x="127540" y="457867"/>
                    </a:lnTo>
                    <a:lnTo>
                      <a:pt x="127540" y="280130"/>
                    </a:lnTo>
                    <a:lnTo>
                      <a:pt x="267938" y="280130"/>
                    </a:lnTo>
                    <a:lnTo>
                      <a:pt x="267938" y="457867"/>
                    </a:lnTo>
                    <a:lnTo>
                      <a:pt x="395573" y="457867"/>
                    </a:ln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Slide Number Placeholder 4">
              <a:extLst>
                <a:ext uri="{FF2B5EF4-FFF2-40B4-BE49-F238E27FC236}">
                  <a16:creationId xmlns:a16="http://schemas.microsoft.com/office/drawing/2014/main" id="{150BEFE4-79E6-59FE-B6E4-81E57B591ADF}"/>
                </a:ext>
              </a:extLst>
            </p:cNvPr>
            <p:cNvSpPr txBox="1">
              <a:spLocks/>
            </p:cNvSpPr>
            <p:nvPr/>
          </p:nvSpPr>
          <p:spPr>
            <a:xfrm>
              <a:off x="173095" y="9607052"/>
              <a:ext cx="588251" cy="547688"/>
            </a:xfrm>
            <a:prstGeom prst="rect">
              <a:avLst/>
            </a:prstGeom>
            <a:noFill/>
          </p:spPr>
          <p:txBody>
            <a:bodyPr vert="horz" lIns="137160" tIns="68580" rIns="137160" bIns="685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2B9AC55E-C74C-4CB5-AFA1-6820A17606C2}" type="slidenum">
                <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endParaRPr>
            </a:p>
          </p:txBody>
        </p:sp>
        <p:sp>
          <p:nvSpPr>
            <p:cNvPr id="17" name="TextBox 58">
              <a:extLst>
                <a:ext uri="{FF2B5EF4-FFF2-40B4-BE49-F238E27FC236}">
                  <a16:creationId xmlns:a16="http://schemas.microsoft.com/office/drawing/2014/main" id="{69AC5804-70C1-91B0-26CE-25B5652B4881}"/>
                </a:ext>
              </a:extLst>
            </p:cNvPr>
            <p:cNvSpPr txBox="1"/>
            <p:nvPr/>
          </p:nvSpPr>
          <p:spPr>
            <a:xfrm rot="16200000">
              <a:off x="-2311002" y="3187547"/>
              <a:ext cx="5222645" cy="615938"/>
            </a:xfrm>
            <a:prstGeom prst="rect">
              <a:avLst/>
            </a:prstGeom>
            <a:noFill/>
          </p:spPr>
          <p:txBody>
            <a:bodyPr wrap="square" rtlCol="0">
              <a:spAutoFit/>
            </a:bodyPr>
            <a:lstStyle/>
            <a:p>
              <a:pPr marL="0" marR="0" lvl="0" indent="0" algn="r" defTabSz="457200" rtl="0" eaLnBrk="1" fontAlgn="auto" latinLnBrk="0" hangingPunct="1">
                <a:lnSpc>
                  <a:spcPts val="5100"/>
                </a:lnSpc>
                <a:spcBef>
                  <a:spcPts val="0"/>
                </a:spcBef>
                <a:spcAft>
                  <a:spcPts val="0"/>
                </a:spcAft>
                <a:buClrTx/>
                <a:buSzTx/>
                <a:buFontTx/>
                <a:buNone/>
                <a:tabLst>
                  <a:tab pos="3095625" algn="l"/>
                </a:tabLst>
                <a:defRPr/>
              </a:pPr>
              <a:r>
                <a:rPr kumimoji="0" lang="en-US" sz="1000" b="1" i="0" u="none" strike="noStrike" kern="1200" cap="none" spc="450" normalizeH="0" baseline="0" noProof="0">
                  <a:ln>
                    <a:noFill/>
                  </a:ln>
                  <a:solidFill>
                    <a:prstClr val="white"/>
                  </a:solidFill>
                  <a:effectLst/>
                  <a:uLnTx/>
                  <a:uFillTx/>
                  <a:latin typeface="Open Sans" pitchFamily="2" charset="0"/>
                  <a:ea typeface="Open Sans" pitchFamily="2" charset="0"/>
                  <a:cs typeface="Open Sans" pitchFamily="2" charset="0"/>
                </a:rPr>
                <a:t>BEHAVIOUR INTERACTIVE</a:t>
              </a:r>
              <a:endParaRPr kumimoji="0" lang="en-US" sz="1000" b="1" i="0" u="none" strike="noStrike" kern="1200" cap="none" spc="450" normalizeH="0" baseline="0" noProof="0" dirty="0">
                <a:ln>
                  <a:noFill/>
                </a:ln>
                <a:solidFill>
                  <a:prstClr val="white"/>
                </a:solidFill>
                <a:effectLst/>
                <a:uLnTx/>
                <a:uFillTx/>
                <a:latin typeface="Open Sans" pitchFamily="2" charset="0"/>
                <a:ea typeface="Open Sans" pitchFamily="2" charset="0"/>
                <a:cs typeface="Open Sans" pitchFamily="2" charset="0"/>
              </a:endParaRPr>
            </a:p>
          </p:txBody>
        </p:sp>
        <p:pic>
          <p:nvPicPr>
            <p:cNvPr id="18" name="Graphic 17">
              <a:extLst>
                <a:ext uri="{FF2B5EF4-FFF2-40B4-BE49-F238E27FC236}">
                  <a16:creationId xmlns:a16="http://schemas.microsoft.com/office/drawing/2014/main" id="{45EAB722-B66A-2CED-5A09-498C73487D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1930" y="288131"/>
              <a:ext cx="345049" cy="9546384"/>
            </a:xfrm>
            <a:prstGeom prst="rect">
              <a:avLst/>
            </a:prstGeom>
          </p:spPr>
        </p:pic>
      </p:grpSp>
      <p:pic>
        <p:nvPicPr>
          <p:cNvPr id="21" name="Picture 20">
            <a:extLst>
              <a:ext uri="{FF2B5EF4-FFF2-40B4-BE49-F238E27FC236}">
                <a16:creationId xmlns:a16="http://schemas.microsoft.com/office/drawing/2014/main" id="{AC893973-777A-24AD-D7C2-7389F109AB45}"/>
              </a:ext>
            </a:extLst>
          </p:cNvPr>
          <p:cNvPicPr>
            <a:picLocks noChangeAspect="1"/>
          </p:cNvPicPr>
          <p:nvPr/>
        </p:nvPicPr>
        <p:blipFill>
          <a:blip r:embed="rId6"/>
          <a:stretch>
            <a:fillRect/>
          </a:stretch>
        </p:blipFill>
        <p:spPr>
          <a:xfrm>
            <a:off x="0" y="9582150"/>
            <a:ext cx="18288000" cy="704850"/>
          </a:xfrm>
          <a:prstGeom prst="rect">
            <a:avLst/>
          </a:prstGeom>
        </p:spPr>
      </p:pic>
    </p:spTree>
    <p:extLst>
      <p:ext uri="{BB962C8B-B14F-4D97-AF65-F5344CB8AC3E}">
        <p14:creationId xmlns:p14="http://schemas.microsoft.com/office/powerpoint/2010/main" val="345426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7B255-4DB2-959B-980D-859A74E0FAF8}"/>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5AAAA693-0324-C36A-398A-90D5662DE74A}"/>
              </a:ext>
            </a:extLst>
          </p:cNvPr>
          <p:cNvSpPr txBox="1"/>
          <p:nvPr/>
        </p:nvSpPr>
        <p:spPr>
          <a:xfrm>
            <a:off x="1476558" y="1203811"/>
            <a:ext cx="6524799" cy="3001018"/>
          </a:xfrm>
          <a:prstGeom prst="rect">
            <a:avLst/>
          </a:prstGeom>
          <a:noFill/>
        </p:spPr>
        <p:txBody>
          <a:bodyPr wrap="square">
            <a:noAutofit/>
          </a:bodyPr>
          <a:lstStyle>
            <a:defPPr>
              <a:defRPr lang="en-US"/>
            </a:defPPr>
            <a:lvl1pPr marR="0" lvl="0" indent="0" fontAlgn="auto">
              <a:lnSpc>
                <a:spcPts val="12300"/>
              </a:lnSpc>
              <a:spcBef>
                <a:spcPts val="0"/>
              </a:spcBef>
              <a:spcAft>
                <a:spcPts val="0"/>
              </a:spcAft>
              <a:buClrTx/>
              <a:buSzTx/>
              <a:buFontTx/>
              <a:buNone/>
              <a:tabLst/>
              <a:defRPr sz="22600">
                <a:gradFill>
                  <a:gsLst>
                    <a:gs pos="24000">
                      <a:srgbClr val="F2F0D0"/>
                    </a:gs>
                    <a:gs pos="41000">
                      <a:srgbClr val="1C6C8C">
                        <a:alpha val="78000"/>
                        <a:lumMod val="34000"/>
                        <a:lumOff val="66000"/>
                      </a:srgbClr>
                    </a:gs>
                    <a:gs pos="57000">
                      <a:srgbClr val="F2F0D0"/>
                    </a:gs>
                  </a:gsLst>
                  <a:lin ang="7800000" scaled="0"/>
                </a:gradFill>
                <a:latin typeface="Stacion Light" pitchFamily="50" charset="0"/>
                <a:cs typeface="Teko Light" panose="02000000000000000000" pitchFamily="2" charset="0"/>
              </a:defRPr>
            </a:lvl1p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7200" spc="300" dirty="0">
                <a:gradFill>
                  <a:gsLst>
                    <a:gs pos="24000">
                      <a:srgbClr val="F2F0D0"/>
                    </a:gs>
                    <a:gs pos="41000">
                      <a:srgbClr val="BCE3F2"/>
                    </a:gs>
                    <a:gs pos="57000">
                      <a:srgbClr val="F2F0D0"/>
                    </a:gs>
                  </a:gsLst>
                  <a:lin ang="7800000" scaled="0"/>
                </a:gradFill>
                <a:latin typeface="Open Sans" panose="020F0502020204030204" pitchFamily="34" charset="0"/>
              </a:rPr>
              <a:t>Strategy</a:t>
            </a:r>
            <a:endParaRPr kumimoji="0" lang="fr-CA" sz="7200" i="0" u="none" strike="noStrike" kern="1200" cap="none" spc="300" normalizeH="0" baseline="0" noProof="0" dirty="0">
              <a:ln>
                <a:noFill/>
              </a:ln>
              <a:gradFill>
                <a:gsLst>
                  <a:gs pos="24000">
                    <a:srgbClr val="F2F0D0"/>
                  </a:gs>
                  <a:gs pos="41000">
                    <a:srgbClr val="BCE3F2"/>
                  </a:gs>
                  <a:gs pos="57000">
                    <a:srgbClr val="F2F0D0"/>
                  </a:gs>
                </a:gsLst>
                <a:lin ang="7800000" scaled="0"/>
              </a:gradFill>
              <a:effectLst/>
              <a:uLnTx/>
              <a:uFillTx/>
              <a:latin typeface="Open Sans" panose="020F0502020204030204" pitchFamily="34" charset="0"/>
              <a:ea typeface="+mn-ea"/>
              <a:cs typeface="Teko Light" panose="02000000000000000000" pitchFamily="2" charset="0"/>
            </a:endParaRPr>
          </a:p>
        </p:txBody>
      </p:sp>
      <p:sp>
        <p:nvSpPr>
          <p:cNvPr id="15" name="Espace réservé du contenu 2">
            <a:extLst>
              <a:ext uri="{FF2B5EF4-FFF2-40B4-BE49-F238E27FC236}">
                <a16:creationId xmlns:a16="http://schemas.microsoft.com/office/drawing/2014/main" id="{73D75458-B46C-FC19-DAD8-B6BD1F400655}"/>
              </a:ext>
            </a:extLst>
          </p:cNvPr>
          <p:cNvSpPr txBox="1">
            <a:spLocks/>
          </p:cNvSpPr>
          <p:nvPr/>
        </p:nvSpPr>
        <p:spPr>
          <a:xfrm>
            <a:off x="1497975" y="5247164"/>
            <a:ext cx="6281682" cy="1904753"/>
          </a:xfrm>
          <a:prstGeom prst="rect">
            <a:avLst/>
          </a:prstGeom>
        </p:spPr>
        <p:txBody>
          <a:bodyPr vert="horz" lIns="91440" tIns="68580" rIns="9144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Our Profiling Suite</a:t>
            </a:r>
          </a:p>
          <a:p>
            <a:pPr defTabSz="1371600">
              <a:lnSpc>
                <a:spcPct val="107000"/>
              </a:lnSpc>
              <a:spcBef>
                <a:spcPts val="1200"/>
              </a:spcBef>
              <a:defRPr/>
            </a:pP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Divide into steps</a:t>
            </a:r>
          </a:p>
          <a:p>
            <a:pPr defTabSz="1371600">
              <a:lnSpc>
                <a:spcPct val="107000"/>
              </a:lnSpc>
              <a:spcBef>
                <a:spcPts val="1200"/>
              </a:spcBef>
              <a:defRPr/>
            </a:pP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Work our way downwards</a:t>
            </a:r>
          </a:p>
          <a:p>
            <a:pPr lvl="1" defTabSz="1371600">
              <a:lnSpc>
                <a:spcPct val="107000"/>
              </a:lnSpc>
              <a:spcBef>
                <a:spcPts val="1200"/>
              </a:spcBef>
              <a:defRPr/>
            </a:pP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Scope 1: Game</a:t>
            </a:r>
          </a:p>
          <a:p>
            <a:pPr lvl="1" defTabSz="1371600">
              <a:lnSpc>
                <a:spcPct val="107000"/>
              </a:lnSpc>
              <a:spcBef>
                <a:spcPts val="1200"/>
              </a:spcBef>
              <a:defRPr/>
            </a:pP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Scope 2: Level</a:t>
            </a:r>
          </a:p>
          <a:p>
            <a:pPr lvl="1" defTabSz="1371600">
              <a:lnSpc>
                <a:spcPct val="107000"/>
              </a:lnSpc>
              <a:spcBef>
                <a:spcPts val="1200"/>
              </a:spcBef>
              <a:defRPr/>
            </a:pP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Scope 3: POI</a:t>
            </a:r>
          </a:p>
          <a:p>
            <a:pPr lvl="1" defTabSz="1371600">
              <a:lnSpc>
                <a:spcPct val="107000"/>
              </a:lnSpc>
              <a:spcBef>
                <a:spcPts val="1200"/>
              </a:spcBef>
              <a:defRPr/>
            </a:pP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Scope 4:</a:t>
            </a:r>
            <a:r>
              <a:rPr lang="en-US" sz="1600" dirty="0">
                <a:solidFill>
                  <a:prstClr val="white"/>
                </a:solidFill>
                <a:latin typeface="Open Sans" pitchFamily="2" charset="0"/>
                <a:ea typeface="Open Sans" pitchFamily="2" charset="0"/>
                <a:cs typeface="Open Sans" pitchFamily="2" charset="0"/>
              </a:rPr>
              <a:t> Investigate</a:t>
            </a:r>
            <a:endPar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endParaRPr>
          </a:p>
        </p:txBody>
      </p:sp>
      <p:sp>
        <p:nvSpPr>
          <p:cNvPr id="16" name="Espace réservé du texte 2">
            <a:extLst>
              <a:ext uri="{FF2B5EF4-FFF2-40B4-BE49-F238E27FC236}">
                <a16:creationId xmlns:a16="http://schemas.microsoft.com/office/drawing/2014/main" id="{85BF5DF8-3DE6-99FA-C0B8-4B72C6D3D19F}"/>
              </a:ext>
            </a:extLst>
          </p:cNvPr>
          <p:cNvSpPr txBox="1">
            <a:spLocks/>
          </p:cNvSpPr>
          <p:nvPr/>
        </p:nvSpPr>
        <p:spPr>
          <a:xfrm>
            <a:off x="1497975" y="4448190"/>
            <a:ext cx="6034939" cy="5556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a-DK" sz="3200" b="1" dirty="0">
                <a:solidFill>
                  <a:schemeClr val="accent6"/>
                </a:solidFill>
                <a:latin typeface="Open Sans" pitchFamily="2" charset="0"/>
                <a:ea typeface="Open Sans" pitchFamily="2" charset="0"/>
                <a:cs typeface="Open Sans" pitchFamily="2" charset="0"/>
              </a:rPr>
              <a:t>Narrow it Down</a:t>
            </a:r>
            <a:endParaRPr lang="en-CA" sz="3200" b="1" dirty="0">
              <a:solidFill>
                <a:schemeClr val="accent6"/>
              </a:solidFill>
              <a:latin typeface="Open Sans" pitchFamily="2" charset="0"/>
              <a:ea typeface="Open Sans" pitchFamily="2" charset="0"/>
              <a:cs typeface="Open Sans" pitchFamily="2" charset="0"/>
            </a:endParaRPr>
          </a:p>
        </p:txBody>
      </p:sp>
      <p:pic>
        <p:nvPicPr>
          <p:cNvPr id="4098" name="Picture 2" descr="A cartoonish green orc warrior wielding a sword confronts robotic enemies in a dimly lit, arena with lava on the ground.">
            <a:extLst>
              <a:ext uri="{FF2B5EF4-FFF2-40B4-BE49-F238E27FC236}">
                <a16:creationId xmlns:a16="http://schemas.microsoft.com/office/drawing/2014/main" id="{D0F7D31B-1B9F-9904-4C0A-6A4F9DD0B975}"/>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l="2482" r="4577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grpSp>
        <p:nvGrpSpPr>
          <p:cNvPr id="2" name="Sidebar">
            <a:extLst>
              <a:ext uri="{FF2B5EF4-FFF2-40B4-BE49-F238E27FC236}">
                <a16:creationId xmlns:a16="http://schemas.microsoft.com/office/drawing/2014/main" id="{C7B8EC88-2556-3A58-1DAE-6F1403F0877F}"/>
              </a:ext>
            </a:extLst>
          </p:cNvPr>
          <p:cNvGrpSpPr/>
          <p:nvPr/>
        </p:nvGrpSpPr>
        <p:grpSpPr>
          <a:xfrm>
            <a:off x="-7648" y="288131"/>
            <a:ext cx="914627" cy="9866609"/>
            <a:chOff x="-7648" y="288131"/>
            <a:chExt cx="914627" cy="9866609"/>
          </a:xfrm>
        </p:grpSpPr>
        <p:grpSp>
          <p:nvGrpSpPr>
            <p:cNvPr id="3" name="Graphic 9">
              <a:extLst>
                <a:ext uri="{FF2B5EF4-FFF2-40B4-BE49-F238E27FC236}">
                  <a16:creationId xmlns:a16="http://schemas.microsoft.com/office/drawing/2014/main" id="{419311CE-0AEF-DF02-6AC4-6D67FDAB5537}"/>
                </a:ext>
              </a:extLst>
            </p:cNvPr>
            <p:cNvGrpSpPr/>
            <p:nvPr/>
          </p:nvGrpSpPr>
          <p:grpSpPr>
            <a:xfrm>
              <a:off x="264287" y="382761"/>
              <a:ext cx="467477" cy="394686"/>
              <a:chOff x="4719637" y="2266949"/>
              <a:chExt cx="2752725" cy="2324100"/>
            </a:xfrm>
            <a:solidFill>
              <a:schemeClr val="bg1"/>
            </a:solidFill>
          </p:grpSpPr>
          <p:sp>
            <p:nvSpPr>
              <p:cNvPr id="19" name="Freeform: Shape 53">
                <a:extLst>
                  <a:ext uri="{FF2B5EF4-FFF2-40B4-BE49-F238E27FC236}">
                    <a16:creationId xmlns:a16="http://schemas.microsoft.com/office/drawing/2014/main" id="{34EE1409-BD4A-1BB6-F7AF-11A0C7A6DE1C}"/>
                  </a:ext>
                </a:extLst>
              </p:cNvPr>
              <p:cNvSpPr/>
              <p:nvPr/>
            </p:nvSpPr>
            <p:spPr>
              <a:xfrm>
                <a:off x="4719637" y="2266949"/>
                <a:ext cx="2746056" cy="1792981"/>
              </a:xfrm>
              <a:custGeom>
                <a:avLst/>
                <a:gdLst>
                  <a:gd name="connsiteX0" fmla="*/ 2746058 w 2746057"/>
                  <a:gd name="connsiteY0" fmla="*/ 366427 h 1792986"/>
                  <a:gd name="connsiteX1" fmla="*/ 2746058 w 2746057"/>
                  <a:gd name="connsiteY1" fmla="*/ 0 h 1792986"/>
                  <a:gd name="connsiteX2" fmla="*/ 1321308 w 2746057"/>
                  <a:gd name="connsiteY2" fmla="*/ 0 h 1792986"/>
                  <a:gd name="connsiteX3" fmla="*/ 1321308 w 2746057"/>
                  <a:gd name="connsiteY3" fmla="*/ 994601 h 1792986"/>
                  <a:gd name="connsiteX4" fmla="*/ 787432 w 2746057"/>
                  <a:gd name="connsiteY4" fmla="*/ 442722 h 1792986"/>
                  <a:gd name="connsiteX5" fmla="*/ 423196 w 2746057"/>
                  <a:gd name="connsiteY5" fmla="*/ 619792 h 1792986"/>
                  <a:gd name="connsiteX6" fmla="*/ 418338 w 2746057"/>
                  <a:gd name="connsiteY6" fmla="*/ 619792 h 1792986"/>
                  <a:gd name="connsiteX7" fmla="*/ 418338 w 2746057"/>
                  <a:gd name="connsiteY7" fmla="*/ 0 h 1792986"/>
                  <a:gd name="connsiteX8" fmla="*/ 0 w 2746057"/>
                  <a:gd name="connsiteY8" fmla="*/ 0 h 1792986"/>
                  <a:gd name="connsiteX9" fmla="*/ 0 w 2746057"/>
                  <a:gd name="connsiteY9" fmla="*/ 1756124 h 1792986"/>
                  <a:gd name="connsiteX10" fmla="*/ 398621 w 2746057"/>
                  <a:gd name="connsiteY10" fmla="*/ 1756124 h 1792986"/>
                  <a:gd name="connsiteX11" fmla="*/ 398621 w 2746057"/>
                  <a:gd name="connsiteY11" fmla="*/ 1608487 h 1792986"/>
                  <a:gd name="connsiteX12" fmla="*/ 403479 w 2746057"/>
                  <a:gd name="connsiteY12" fmla="*/ 1608487 h 1792986"/>
                  <a:gd name="connsiteX13" fmla="*/ 755428 w 2746057"/>
                  <a:gd name="connsiteY13" fmla="*/ 1792986 h 1792986"/>
                  <a:gd name="connsiteX14" fmla="*/ 1321308 w 2746057"/>
                  <a:gd name="connsiteY14" fmla="*/ 1193768 h 1792986"/>
                  <a:gd name="connsiteX15" fmla="*/ 1321308 w 2746057"/>
                  <a:gd name="connsiteY15" fmla="*/ 1756124 h 1792986"/>
                  <a:gd name="connsiteX16" fmla="*/ 2746058 w 2746057"/>
                  <a:gd name="connsiteY16" fmla="*/ 1756124 h 1792986"/>
                  <a:gd name="connsiteX17" fmla="*/ 2746058 w 2746057"/>
                  <a:gd name="connsiteY17" fmla="*/ 1362551 h 1792986"/>
                  <a:gd name="connsiteX18" fmla="*/ 1779080 w 2746057"/>
                  <a:gd name="connsiteY18" fmla="*/ 1362551 h 1792986"/>
                  <a:gd name="connsiteX19" fmla="*/ 1779080 w 2746057"/>
                  <a:gd name="connsiteY19" fmla="*/ 1028033 h 1792986"/>
                  <a:gd name="connsiteX20" fmla="*/ 2640330 w 2746057"/>
                  <a:gd name="connsiteY20" fmla="*/ 1028033 h 1792986"/>
                  <a:gd name="connsiteX21" fmla="*/ 2640330 w 2746057"/>
                  <a:gd name="connsiteY21" fmla="*/ 673894 h 1792986"/>
                  <a:gd name="connsiteX22" fmla="*/ 1779080 w 2746057"/>
                  <a:gd name="connsiteY22" fmla="*/ 673894 h 1792986"/>
                  <a:gd name="connsiteX23" fmla="*/ 1779080 w 2746057"/>
                  <a:gd name="connsiteY23" fmla="*/ 366427 h 1792986"/>
                  <a:gd name="connsiteX24" fmla="*/ 2746058 w 2746057"/>
                  <a:gd name="connsiteY24" fmla="*/ 366427 h 1792986"/>
                  <a:gd name="connsiteX25" fmla="*/ 656939 w 2746057"/>
                  <a:gd name="connsiteY25" fmla="*/ 1473232 h 1792986"/>
                  <a:gd name="connsiteX26" fmla="*/ 403479 w 2746057"/>
                  <a:gd name="connsiteY26" fmla="*/ 1104329 h 1792986"/>
                  <a:gd name="connsiteX27" fmla="*/ 659416 w 2746057"/>
                  <a:gd name="connsiteY27" fmla="*/ 762476 h 1792986"/>
                  <a:gd name="connsiteX28" fmla="*/ 907923 w 2746057"/>
                  <a:gd name="connsiteY28" fmla="*/ 1104329 h 1792986"/>
                  <a:gd name="connsiteX29" fmla="*/ 656939 w 2746057"/>
                  <a:gd name="connsiteY29" fmla="*/ 1473232 h 179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46057" h="1792986">
                    <a:moveTo>
                      <a:pt x="2746058" y="366427"/>
                    </a:moveTo>
                    <a:lnTo>
                      <a:pt x="2746058" y="0"/>
                    </a:lnTo>
                    <a:lnTo>
                      <a:pt x="1321308" y="0"/>
                    </a:lnTo>
                    <a:lnTo>
                      <a:pt x="1321308" y="994601"/>
                    </a:lnTo>
                    <a:cubicBezTo>
                      <a:pt x="1290447" y="699897"/>
                      <a:pt x="1114330" y="442722"/>
                      <a:pt x="787432" y="442722"/>
                    </a:cubicBezTo>
                    <a:cubicBezTo>
                      <a:pt x="629888" y="442722"/>
                      <a:pt x="509397" y="501682"/>
                      <a:pt x="423196" y="619792"/>
                    </a:cubicBezTo>
                    <a:lnTo>
                      <a:pt x="418338" y="619792"/>
                    </a:lnTo>
                    <a:lnTo>
                      <a:pt x="418338" y="0"/>
                    </a:lnTo>
                    <a:lnTo>
                      <a:pt x="0" y="0"/>
                    </a:lnTo>
                    <a:lnTo>
                      <a:pt x="0" y="1756124"/>
                    </a:lnTo>
                    <a:lnTo>
                      <a:pt x="398621" y="1756124"/>
                    </a:lnTo>
                    <a:lnTo>
                      <a:pt x="398621" y="1608487"/>
                    </a:lnTo>
                    <a:lnTo>
                      <a:pt x="403479" y="1608487"/>
                    </a:lnTo>
                    <a:cubicBezTo>
                      <a:pt x="484632" y="1729073"/>
                      <a:pt x="607695" y="1792986"/>
                      <a:pt x="755428" y="1792986"/>
                    </a:cubicBezTo>
                    <a:cubicBezTo>
                      <a:pt x="1117378" y="1792986"/>
                      <a:pt x="1290923" y="1512475"/>
                      <a:pt x="1321308" y="1193768"/>
                    </a:cubicBezTo>
                    <a:lnTo>
                      <a:pt x="1321308" y="1756124"/>
                    </a:lnTo>
                    <a:lnTo>
                      <a:pt x="2746058" y="1756124"/>
                    </a:lnTo>
                    <a:lnTo>
                      <a:pt x="2746058" y="1362551"/>
                    </a:lnTo>
                    <a:lnTo>
                      <a:pt x="1779080" y="1362551"/>
                    </a:lnTo>
                    <a:lnTo>
                      <a:pt x="1779080" y="1028033"/>
                    </a:lnTo>
                    <a:lnTo>
                      <a:pt x="2640330" y="1028033"/>
                    </a:lnTo>
                    <a:lnTo>
                      <a:pt x="2640330" y="673894"/>
                    </a:lnTo>
                    <a:lnTo>
                      <a:pt x="1779080" y="673894"/>
                    </a:lnTo>
                    <a:lnTo>
                      <a:pt x="1779080" y="366427"/>
                    </a:lnTo>
                    <a:lnTo>
                      <a:pt x="2746058" y="366427"/>
                    </a:lnTo>
                    <a:close/>
                    <a:moveTo>
                      <a:pt x="656939" y="1473232"/>
                    </a:moveTo>
                    <a:cubicBezTo>
                      <a:pt x="467487" y="1473232"/>
                      <a:pt x="403479" y="1328166"/>
                      <a:pt x="403479" y="1104329"/>
                    </a:cubicBezTo>
                    <a:cubicBezTo>
                      <a:pt x="403479" y="841153"/>
                      <a:pt x="546164" y="762476"/>
                      <a:pt x="659416" y="762476"/>
                    </a:cubicBezTo>
                    <a:cubicBezTo>
                      <a:pt x="843915" y="762476"/>
                      <a:pt x="907923" y="942023"/>
                      <a:pt x="907923" y="1104329"/>
                    </a:cubicBezTo>
                    <a:cubicBezTo>
                      <a:pt x="908018" y="1278922"/>
                      <a:pt x="843915" y="1473232"/>
                      <a:pt x="656939" y="1473232"/>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54">
                <a:extLst>
                  <a:ext uri="{FF2B5EF4-FFF2-40B4-BE49-F238E27FC236}">
                    <a16:creationId xmlns:a16="http://schemas.microsoft.com/office/drawing/2014/main" id="{4736C589-9A30-75F8-5507-5D9BFA366963}"/>
                  </a:ext>
                </a:extLst>
              </p:cNvPr>
              <p:cNvSpPr/>
              <p:nvPr/>
            </p:nvSpPr>
            <p:spPr>
              <a:xfrm>
                <a:off x="4719637" y="4126134"/>
                <a:ext cx="2752725" cy="464915"/>
              </a:xfrm>
              <a:custGeom>
                <a:avLst/>
                <a:gdLst>
                  <a:gd name="connsiteX0" fmla="*/ 2619280 w 2752725"/>
                  <a:gd name="connsiteY0" fmla="*/ 157163 h 464915"/>
                  <a:gd name="connsiteX1" fmla="*/ 2562701 w 2752725"/>
                  <a:gd name="connsiteY1" fmla="*/ 207359 h 464915"/>
                  <a:gd name="connsiteX2" fmla="*/ 2489264 w 2752725"/>
                  <a:gd name="connsiteY2" fmla="*/ 207359 h 464915"/>
                  <a:gd name="connsiteX3" fmla="*/ 2489264 w 2752725"/>
                  <a:gd name="connsiteY3" fmla="*/ 108871 h 464915"/>
                  <a:gd name="connsiteX4" fmla="*/ 2564606 w 2752725"/>
                  <a:gd name="connsiteY4" fmla="*/ 108871 h 464915"/>
                  <a:gd name="connsiteX5" fmla="*/ 2619280 w 2752725"/>
                  <a:gd name="connsiteY5" fmla="*/ 157163 h 464915"/>
                  <a:gd name="connsiteX6" fmla="*/ 2752725 w 2752725"/>
                  <a:gd name="connsiteY6" fmla="*/ 457867 h 464915"/>
                  <a:gd name="connsiteX7" fmla="*/ 2662428 w 2752725"/>
                  <a:gd name="connsiteY7" fmla="*/ 285941 h 464915"/>
                  <a:gd name="connsiteX8" fmla="*/ 2743581 w 2752725"/>
                  <a:gd name="connsiteY8" fmla="*/ 154019 h 464915"/>
                  <a:gd name="connsiteX9" fmla="*/ 2567749 w 2752725"/>
                  <a:gd name="connsiteY9" fmla="*/ 7144 h 464915"/>
                  <a:gd name="connsiteX10" fmla="*/ 2366201 w 2752725"/>
                  <a:gd name="connsiteY10" fmla="*/ 7144 h 464915"/>
                  <a:gd name="connsiteX11" fmla="*/ 2366201 w 2752725"/>
                  <a:gd name="connsiteY11" fmla="*/ 457962 h 464915"/>
                  <a:gd name="connsiteX12" fmla="*/ 2489168 w 2752725"/>
                  <a:gd name="connsiteY12" fmla="*/ 457962 h 464915"/>
                  <a:gd name="connsiteX13" fmla="*/ 2489168 w 2752725"/>
                  <a:gd name="connsiteY13" fmla="*/ 306038 h 464915"/>
                  <a:gd name="connsiteX14" fmla="*/ 2539365 w 2752725"/>
                  <a:gd name="connsiteY14" fmla="*/ 306038 h 464915"/>
                  <a:gd name="connsiteX15" fmla="*/ 2612803 w 2752725"/>
                  <a:gd name="connsiteY15" fmla="*/ 457962 h 464915"/>
                  <a:gd name="connsiteX16" fmla="*/ 2752725 w 2752725"/>
                  <a:gd name="connsiteY16" fmla="*/ 457962 h 464915"/>
                  <a:gd name="connsiteX17" fmla="*/ 2309432 w 2752725"/>
                  <a:gd name="connsiteY17" fmla="*/ 265271 h 464915"/>
                  <a:gd name="connsiteX18" fmla="*/ 2309432 w 2752725"/>
                  <a:gd name="connsiteY18" fmla="*/ 7048 h 464915"/>
                  <a:gd name="connsiteX19" fmla="*/ 2181892 w 2752725"/>
                  <a:gd name="connsiteY19" fmla="*/ 7048 h 464915"/>
                  <a:gd name="connsiteX20" fmla="*/ 2181892 w 2752725"/>
                  <a:gd name="connsiteY20" fmla="*/ 265271 h 464915"/>
                  <a:gd name="connsiteX21" fmla="*/ 2112359 w 2752725"/>
                  <a:gd name="connsiteY21" fmla="*/ 354806 h 464915"/>
                  <a:gd name="connsiteX22" fmla="*/ 2041589 w 2752725"/>
                  <a:gd name="connsiteY22" fmla="*/ 265271 h 464915"/>
                  <a:gd name="connsiteX23" fmla="*/ 2041589 w 2752725"/>
                  <a:gd name="connsiteY23" fmla="*/ 7048 h 464915"/>
                  <a:gd name="connsiteX24" fmla="*/ 1913954 w 2752725"/>
                  <a:gd name="connsiteY24" fmla="*/ 7048 h 464915"/>
                  <a:gd name="connsiteX25" fmla="*/ 1913954 w 2752725"/>
                  <a:gd name="connsiteY25" fmla="*/ 265271 h 464915"/>
                  <a:gd name="connsiteX26" fmla="*/ 2110550 w 2752725"/>
                  <a:gd name="connsiteY26" fmla="*/ 464915 h 464915"/>
                  <a:gd name="connsiteX27" fmla="*/ 2309432 w 2752725"/>
                  <a:gd name="connsiteY27" fmla="*/ 265271 h 464915"/>
                  <a:gd name="connsiteX28" fmla="*/ 1746409 w 2752725"/>
                  <a:gd name="connsiteY28" fmla="*/ 233172 h 464915"/>
                  <a:gd name="connsiteX29" fmla="*/ 1667732 w 2752725"/>
                  <a:gd name="connsiteY29" fmla="*/ 356140 h 464915"/>
                  <a:gd name="connsiteX30" fmla="*/ 1587913 w 2752725"/>
                  <a:gd name="connsiteY30" fmla="*/ 231838 h 464915"/>
                  <a:gd name="connsiteX31" fmla="*/ 1666494 w 2752725"/>
                  <a:gd name="connsiteY31" fmla="*/ 108871 h 464915"/>
                  <a:gd name="connsiteX32" fmla="*/ 1746409 w 2752725"/>
                  <a:gd name="connsiteY32" fmla="*/ 233172 h 464915"/>
                  <a:gd name="connsiteX33" fmla="*/ 1875854 w 2752725"/>
                  <a:gd name="connsiteY33" fmla="*/ 231838 h 464915"/>
                  <a:gd name="connsiteX34" fmla="*/ 1667732 w 2752725"/>
                  <a:gd name="connsiteY34" fmla="*/ 0 h 464915"/>
                  <a:gd name="connsiteX35" fmla="*/ 1458468 w 2752725"/>
                  <a:gd name="connsiteY35" fmla="*/ 233077 h 464915"/>
                  <a:gd name="connsiteX36" fmla="*/ 1666494 w 2752725"/>
                  <a:gd name="connsiteY36" fmla="*/ 464915 h 464915"/>
                  <a:gd name="connsiteX37" fmla="*/ 1875854 w 2752725"/>
                  <a:gd name="connsiteY37" fmla="*/ 231838 h 464915"/>
                  <a:gd name="connsiteX38" fmla="*/ 1414653 w 2752725"/>
                  <a:gd name="connsiteY38" fmla="*/ 7048 h 464915"/>
                  <a:gd name="connsiteX39" fmla="*/ 1287018 w 2752725"/>
                  <a:gd name="connsiteY39" fmla="*/ 7048 h 464915"/>
                  <a:gd name="connsiteX40" fmla="*/ 1287018 w 2752725"/>
                  <a:gd name="connsiteY40" fmla="*/ 457867 h 464915"/>
                  <a:gd name="connsiteX41" fmla="*/ 1414653 w 2752725"/>
                  <a:gd name="connsiteY41" fmla="*/ 457867 h 464915"/>
                  <a:gd name="connsiteX42" fmla="*/ 1414653 w 2752725"/>
                  <a:gd name="connsiteY42" fmla="*/ 7048 h 464915"/>
                  <a:gd name="connsiteX43" fmla="*/ 1251585 w 2752725"/>
                  <a:gd name="connsiteY43" fmla="*/ 7048 h 464915"/>
                  <a:gd name="connsiteX44" fmla="*/ 1112520 w 2752725"/>
                  <a:gd name="connsiteY44" fmla="*/ 7048 h 464915"/>
                  <a:gd name="connsiteX45" fmla="*/ 1079659 w 2752725"/>
                  <a:gd name="connsiteY45" fmla="*/ 128111 h 464915"/>
                  <a:gd name="connsiteX46" fmla="*/ 1033939 w 2752725"/>
                  <a:gd name="connsiteY46" fmla="*/ 318706 h 464915"/>
                  <a:gd name="connsiteX47" fmla="*/ 988219 w 2752725"/>
                  <a:gd name="connsiteY47" fmla="*/ 128111 h 464915"/>
                  <a:gd name="connsiteX48" fmla="*/ 955358 w 2752725"/>
                  <a:gd name="connsiteY48" fmla="*/ 7048 h 464915"/>
                  <a:gd name="connsiteX49" fmla="*/ 814864 w 2752725"/>
                  <a:gd name="connsiteY49" fmla="*/ 7048 h 464915"/>
                  <a:gd name="connsiteX50" fmla="*/ 970121 w 2752725"/>
                  <a:gd name="connsiteY50" fmla="*/ 457867 h 464915"/>
                  <a:gd name="connsiteX51" fmla="*/ 1096423 w 2752725"/>
                  <a:gd name="connsiteY51" fmla="*/ 457867 h 464915"/>
                  <a:gd name="connsiteX52" fmla="*/ 1251585 w 2752725"/>
                  <a:gd name="connsiteY52" fmla="*/ 7048 h 464915"/>
                  <a:gd name="connsiteX53" fmla="*/ 691229 w 2752725"/>
                  <a:gd name="connsiteY53" fmla="*/ 279463 h 464915"/>
                  <a:gd name="connsiteX54" fmla="*/ 616458 w 2752725"/>
                  <a:gd name="connsiteY54" fmla="*/ 279463 h 464915"/>
                  <a:gd name="connsiteX55" fmla="*/ 624840 w 2752725"/>
                  <a:gd name="connsiteY55" fmla="*/ 249841 h 464915"/>
                  <a:gd name="connsiteX56" fmla="*/ 653796 w 2752725"/>
                  <a:gd name="connsiteY56" fmla="*/ 137160 h 464915"/>
                  <a:gd name="connsiteX57" fmla="*/ 682847 w 2752725"/>
                  <a:gd name="connsiteY57" fmla="*/ 249841 h 464915"/>
                  <a:gd name="connsiteX58" fmla="*/ 691229 w 2752725"/>
                  <a:gd name="connsiteY58" fmla="*/ 279463 h 464915"/>
                  <a:gd name="connsiteX59" fmla="*/ 881253 w 2752725"/>
                  <a:gd name="connsiteY59" fmla="*/ 457867 h 464915"/>
                  <a:gd name="connsiteX60" fmla="*/ 717613 w 2752725"/>
                  <a:gd name="connsiteY60" fmla="*/ 7048 h 464915"/>
                  <a:gd name="connsiteX61" fmla="*/ 591312 w 2752725"/>
                  <a:gd name="connsiteY61" fmla="*/ 7048 h 464915"/>
                  <a:gd name="connsiteX62" fmla="*/ 427673 w 2752725"/>
                  <a:gd name="connsiteY62" fmla="*/ 457867 h 464915"/>
                  <a:gd name="connsiteX63" fmla="*/ 561689 w 2752725"/>
                  <a:gd name="connsiteY63" fmla="*/ 457867 h 464915"/>
                  <a:gd name="connsiteX64" fmla="*/ 586169 w 2752725"/>
                  <a:gd name="connsiteY64" fmla="*/ 378619 h 464915"/>
                  <a:gd name="connsiteX65" fmla="*/ 721424 w 2752725"/>
                  <a:gd name="connsiteY65" fmla="*/ 378619 h 464915"/>
                  <a:gd name="connsiteX66" fmla="*/ 745903 w 2752725"/>
                  <a:gd name="connsiteY66" fmla="*/ 457867 h 464915"/>
                  <a:gd name="connsiteX67" fmla="*/ 881253 w 2752725"/>
                  <a:gd name="connsiteY67" fmla="*/ 457867 h 464915"/>
                  <a:gd name="connsiteX68" fmla="*/ 395573 w 2752725"/>
                  <a:gd name="connsiteY68" fmla="*/ 457867 h 464915"/>
                  <a:gd name="connsiteX69" fmla="*/ 395573 w 2752725"/>
                  <a:gd name="connsiteY69" fmla="*/ 7048 h 464915"/>
                  <a:gd name="connsiteX70" fmla="*/ 268034 w 2752725"/>
                  <a:gd name="connsiteY70" fmla="*/ 7048 h 464915"/>
                  <a:gd name="connsiteX71" fmla="*/ 268034 w 2752725"/>
                  <a:gd name="connsiteY71" fmla="*/ 171259 h 464915"/>
                  <a:gd name="connsiteX72" fmla="*/ 127540 w 2752725"/>
                  <a:gd name="connsiteY72" fmla="*/ 171259 h 464915"/>
                  <a:gd name="connsiteX73" fmla="*/ 127540 w 2752725"/>
                  <a:gd name="connsiteY73" fmla="*/ 7048 h 464915"/>
                  <a:gd name="connsiteX74" fmla="*/ 0 w 2752725"/>
                  <a:gd name="connsiteY74" fmla="*/ 7048 h 464915"/>
                  <a:gd name="connsiteX75" fmla="*/ 0 w 2752725"/>
                  <a:gd name="connsiteY75" fmla="*/ 457867 h 464915"/>
                  <a:gd name="connsiteX76" fmla="*/ 127540 w 2752725"/>
                  <a:gd name="connsiteY76" fmla="*/ 457867 h 464915"/>
                  <a:gd name="connsiteX77" fmla="*/ 127540 w 2752725"/>
                  <a:gd name="connsiteY77" fmla="*/ 280130 h 464915"/>
                  <a:gd name="connsiteX78" fmla="*/ 267938 w 2752725"/>
                  <a:gd name="connsiteY78" fmla="*/ 280130 h 464915"/>
                  <a:gd name="connsiteX79" fmla="*/ 267938 w 2752725"/>
                  <a:gd name="connsiteY79" fmla="*/ 457867 h 464915"/>
                  <a:gd name="connsiteX80" fmla="*/ 395573 w 2752725"/>
                  <a:gd name="connsiteY80" fmla="*/ 457867 h 46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752725" h="464915">
                    <a:moveTo>
                      <a:pt x="2619280" y="157163"/>
                    </a:moveTo>
                    <a:cubicBezTo>
                      <a:pt x="2619280" y="189357"/>
                      <a:pt x="2603278" y="207359"/>
                      <a:pt x="2562701" y="207359"/>
                    </a:cubicBezTo>
                    <a:lnTo>
                      <a:pt x="2489264" y="207359"/>
                    </a:lnTo>
                    <a:lnTo>
                      <a:pt x="2489264" y="108871"/>
                    </a:lnTo>
                    <a:lnTo>
                      <a:pt x="2564606" y="108871"/>
                    </a:lnTo>
                    <a:cubicBezTo>
                      <a:pt x="2603849" y="108871"/>
                      <a:pt x="2619280" y="128778"/>
                      <a:pt x="2619280" y="157163"/>
                    </a:cubicBezTo>
                    <a:moveTo>
                      <a:pt x="2752725" y="457867"/>
                    </a:moveTo>
                    <a:lnTo>
                      <a:pt x="2662428" y="285941"/>
                    </a:lnTo>
                    <a:cubicBezTo>
                      <a:pt x="2712053" y="263462"/>
                      <a:pt x="2743581" y="221551"/>
                      <a:pt x="2743581" y="154019"/>
                    </a:cubicBezTo>
                    <a:cubicBezTo>
                      <a:pt x="2743581" y="47149"/>
                      <a:pt x="2673382" y="7144"/>
                      <a:pt x="2567749" y="7144"/>
                    </a:cubicBezTo>
                    <a:lnTo>
                      <a:pt x="2366201" y="7144"/>
                    </a:lnTo>
                    <a:lnTo>
                      <a:pt x="2366201" y="457962"/>
                    </a:lnTo>
                    <a:lnTo>
                      <a:pt x="2489168" y="457962"/>
                    </a:lnTo>
                    <a:lnTo>
                      <a:pt x="2489168" y="306038"/>
                    </a:lnTo>
                    <a:lnTo>
                      <a:pt x="2539365" y="306038"/>
                    </a:lnTo>
                    <a:lnTo>
                      <a:pt x="2612803" y="457962"/>
                    </a:lnTo>
                    <a:lnTo>
                      <a:pt x="2752725" y="457962"/>
                    </a:lnTo>
                    <a:close/>
                    <a:moveTo>
                      <a:pt x="2309432" y="265271"/>
                    </a:moveTo>
                    <a:lnTo>
                      <a:pt x="2309432" y="7048"/>
                    </a:lnTo>
                    <a:lnTo>
                      <a:pt x="2181892" y="7048"/>
                    </a:lnTo>
                    <a:lnTo>
                      <a:pt x="2181892" y="265271"/>
                    </a:lnTo>
                    <a:cubicBezTo>
                      <a:pt x="2181892" y="320707"/>
                      <a:pt x="2161223" y="354806"/>
                      <a:pt x="2112359" y="354806"/>
                    </a:cubicBezTo>
                    <a:cubicBezTo>
                      <a:pt x="2063401" y="354806"/>
                      <a:pt x="2041589" y="320707"/>
                      <a:pt x="2041589" y="265271"/>
                    </a:cubicBezTo>
                    <a:lnTo>
                      <a:pt x="2041589" y="7048"/>
                    </a:lnTo>
                    <a:lnTo>
                      <a:pt x="1913954" y="7048"/>
                    </a:lnTo>
                    <a:lnTo>
                      <a:pt x="1913954" y="265271"/>
                    </a:lnTo>
                    <a:cubicBezTo>
                      <a:pt x="1913954" y="408242"/>
                      <a:pt x="1997107" y="464915"/>
                      <a:pt x="2110550" y="464915"/>
                    </a:cubicBezTo>
                    <a:cubicBezTo>
                      <a:pt x="2223802" y="464915"/>
                      <a:pt x="2309432" y="408242"/>
                      <a:pt x="2309432" y="265271"/>
                    </a:cubicBezTo>
                    <a:moveTo>
                      <a:pt x="1746409" y="233172"/>
                    </a:moveTo>
                    <a:cubicBezTo>
                      <a:pt x="1746409" y="314325"/>
                      <a:pt x="1718024" y="356140"/>
                      <a:pt x="1667732" y="356140"/>
                    </a:cubicBezTo>
                    <a:cubicBezTo>
                      <a:pt x="1617536" y="356140"/>
                      <a:pt x="1587913" y="312992"/>
                      <a:pt x="1587913" y="231838"/>
                    </a:cubicBezTo>
                    <a:cubicBezTo>
                      <a:pt x="1587913" y="150685"/>
                      <a:pt x="1616297" y="108871"/>
                      <a:pt x="1666494" y="108871"/>
                    </a:cubicBezTo>
                    <a:cubicBezTo>
                      <a:pt x="1716881" y="108871"/>
                      <a:pt x="1746409" y="152019"/>
                      <a:pt x="1746409" y="233172"/>
                    </a:cubicBezTo>
                    <a:moveTo>
                      <a:pt x="1875854" y="231838"/>
                    </a:moveTo>
                    <a:cubicBezTo>
                      <a:pt x="1875854" y="81820"/>
                      <a:pt x="1790224" y="0"/>
                      <a:pt x="1667732" y="0"/>
                    </a:cubicBezTo>
                    <a:cubicBezTo>
                      <a:pt x="1545336" y="0"/>
                      <a:pt x="1458468" y="83058"/>
                      <a:pt x="1458468" y="233077"/>
                    </a:cubicBezTo>
                    <a:cubicBezTo>
                      <a:pt x="1458468" y="383096"/>
                      <a:pt x="1544003" y="464915"/>
                      <a:pt x="1666494" y="464915"/>
                    </a:cubicBezTo>
                    <a:cubicBezTo>
                      <a:pt x="1788890" y="464915"/>
                      <a:pt x="1875854" y="381857"/>
                      <a:pt x="1875854" y="231838"/>
                    </a:cubicBezTo>
                    <a:moveTo>
                      <a:pt x="1414653" y="7048"/>
                    </a:moveTo>
                    <a:lnTo>
                      <a:pt x="1287018" y="7048"/>
                    </a:lnTo>
                    <a:lnTo>
                      <a:pt x="1287018" y="457867"/>
                    </a:lnTo>
                    <a:lnTo>
                      <a:pt x="1414653" y="457867"/>
                    </a:lnTo>
                    <a:lnTo>
                      <a:pt x="1414653" y="7048"/>
                    </a:lnTo>
                    <a:close/>
                    <a:moveTo>
                      <a:pt x="1251585" y="7048"/>
                    </a:moveTo>
                    <a:lnTo>
                      <a:pt x="1112520" y="7048"/>
                    </a:lnTo>
                    <a:lnTo>
                      <a:pt x="1079659" y="128111"/>
                    </a:lnTo>
                    <a:cubicBezTo>
                      <a:pt x="1064228" y="184880"/>
                      <a:pt x="1042321" y="275558"/>
                      <a:pt x="1033939" y="318706"/>
                    </a:cubicBezTo>
                    <a:cubicBezTo>
                      <a:pt x="1025652" y="275558"/>
                      <a:pt x="1003649" y="184213"/>
                      <a:pt x="988219" y="128111"/>
                    </a:cubicBezTo>
                    <a:lnTo>
                      <a:pt x="955358" y="7048"/>
                    </a:lnTo>
                    <a:lnTo>
                      <a:pt x="814864" y="7048"/>
                    </a:lnTo>
                    <a:lnTo>
                      <a:pt x="970121" y="457867"/>
                    </a:lnTo>
                    <a:lnTo>
                      <a:pt x="1096423" y="457867"/>
                    </a:lnTo>
                    <a:lnTo>
                      <a:pt x="1251585" y="7048"/>
                    </a:lnTo>
                    <a:close/>
                    <a:moveTo>
                      <a:pt x="691229" y="279463"/>
                    </a:moveTo>
                    <a:lnTo>
                      <a:pt x="616458" y="279463"/>
                    </a:lnTo>
                    <a:lnTo>
                      <a:pt x="624840" y="249841"/>
                    </a:lnTo>
                    <a:cubicBezTo>
                      <a:pt x="640937" y="192500"/>
                      <a:pt x="647986" y="167354"/>
                      <a:pt x="653796" y="137160"/>
                    </a:cubicBezTo>
                    <a:cubicBezTo>
                      <a:pt x="659606" y="167354"/>
                      <a:pt x="666655" y="191929"/>
                      <a:pt x="682847" y="249841"/>
                    </a:cubicBezTo>
                    <a:lnTo>
                      <a:pt x="691229" y="279463"/>
                    </a:lnTo>
                    <a:close/>
                    <a:moveTo>
                      <a:pt x="881253" y="457867"/>
                    </a:moveTo>
                    <a:lnTo>
                      <a:pt x="717613" y="7048"/>
                    </a:lnTo>
                    <a:lnTo>
                      <a:pt x="591312" y="7048"/>
                    </a:lnTo>
                    <a:lnTo>
                      <a:pt x="427673" y="457867"/>
                    </a:lnTo>
                    <a:lnTo>
                      <a:pt x="561689" y="457867"/>
                    </a:lnTo>
                    <a:lnTo>
                      <a:pt x="586169" y="378619"/>
                    </a:lnTo>
                    <a:lnTo>
                      <a:pt x="721424" y="378619"/>
                    </a:lnTo>
                    <a:lnTo>
                      <a:pt x="745903" y="457867"/>
                    </a:lnTo>
                    <a:lnTo>
                      <a:pt x="881253" y="457867"/>
                    </a:lnTo>
                    <a:close/>
                    <a:moveTo>
                      <a:pt x="395573" y="457867"/>
                    </a:moveTo>
                    <a:lnTo>
                      <a:pt x="395573" y="7048"/>
                    </a:lnTo>
                    <a:lnTo>
                      <a:pt x="268034" y="7048"/>
                    </a:lnTo>
                    <a:lnTo>
                      <a:pt x="268034" y="171259"/>
                    </a:lnTo>
                    <a:lnTo>
                      <a:pt x="127540" y="171259"/>
                    </a:lnTo>
                    <a:lnTo>
                      <a:pt x="127540" y="7048"/>
                    </a:lnTo>
                    <a:lnTo>
                      <a:pt x="0" y="7048"/>
                    </a:lnTo>
                    <a:lnTo>
                      <a:pt x="0" y="457867"/>
                    </a:lnTo>
                    <a:lnTo>
                      <a:pt x="127540" y="457867"/>
                    </a:lnTo>
                    <a:lnTo>
                      <a:pt x="127540" y="280130"/>
                    </a:lnTo>
                    <a:lnTo>
                      <a:pt x="267938" y="280130"/>
                    </a:lnTo>
                    <a:lnTo>
                      <a:pt x="267938" y="457867"/>
                    </a:lnTo>
                    <a:lnTo>
                      <a:pt x="395573" y="457867"/>
                    </a:ln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Slide Number Placeholder 4">
              <a:extLst>
                <a:ext uri="{FF2B5EF4-FFF2-40B4-BE49-F238E27FC236}">
                  <a16:creationId xmlns:a16="http://schemas.microsoft.com/office/drawing/2014/main" id="{7B97370E-C97B-15A9-2E3E-43D786DA7EC2}"/>
                </a:ext>
              </a:extLst>
            </p:cNvPr>
            <p:cNvSpPr txBox="1">
              <a:spLocks/>
            </p:cNvSpPr>
            <p:nvPr/>
          </p:nvSpPr>
          <p:spPr>
            <a:xfrm>
              <a:off x="173095" y="9607052"/>
              <a:ext cx="588251" cy="547688"/>
            </a:xfrm>
            <a:prstGeom prst="rect">
              <a:avLst/>
            </a:prstGeom>
            <a:noFill/>
          </p:spPr>
          <p:txBody>
            <a:bodyPr vert="horz" lIns="137160" tIns="68580" rIns="137160" bIns="685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2B9AC55E-C74C-4CB5-AFA1-6820A17606C2}" type="slidenum">
                <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endParaRPr>
            </a:p>
          </p:txBody>
        </p:sp>
        <p:sp>
          <p:nvSpPr>
            <p:cNvPr id="17" name="TextBox 58">
              <a:extLst>
                <a:ext uri="{FF2B5EF4-FFF2-40B4-BE49-F238E27FC236}">
                  <a16:creationId xmlns:a16="http://schemas.microsoft.com/office/drawing/2014/main" id="{C06561AD-1E4F-1852-8AE0-197F01162946}"/>
                </a:ext>
              </a:extLst>
            </p:cNvPr>
            <p:cNvSpPr txBox="1"/>
            <p:nvPr/>
          </p:nvSpPr>
          <p:spPr>
            <a:xfrm rot="16200000">
              <a:off x="-2311002" y="3187547"/>
              <a:ext cx="5222645" cy="615938"/>
            </a:xfrm>
            <a:prstGeom prst="rect">
              <a:avLst/>
            </a:prstGeom>
            <a:noFill/>
          </p:spPr>
          <p:txBody>
            <a:bodyPr wrap="square" rtlCol="0">
              <a:spAutoFit/>
            </a:bodyPr>
            <a:lstStyle/>
            <a:p>
              <a:pPr marL="0" marR="0" lvl="0" indent="0" algn="r" defTabSz="457200" rtl="0" eaLnBrk="1" fontAlgn="auto" latinLnBrk="0" hangingPunct="1">
                <a:lnSpc>
                  <a:spcPts val="5100"/>
                </a:lnSpc>
                <a:spcBef>
                  <a:spcPts val="0"/>
                </a:spcBef>
                <a:spcAft>
                  <a:spcPts val="0"/>
                </a:spcAft>
                <a:buClrTx/>
                <a:buSzTx/>
                <a:buFontTx/>
                <a:buNone/>
                <a:tabLst>
                  <a:tab pos="3095625" algn="l"/>
                </a:tabLst>
                <a:defRPr/>
              </a:pPr>
              <a:r>
                <a:rPr kumimoji="0" lang="en-US" sz="1000" b="1" i="0" u="none" strike="noStrike" kern="1200" cap="none" spc="450" normalizeH="0" baseline="0" noProof="0">
                  <a:ln>
                    <a:noFill/>
                  </a:ln>
                  <a:solidFill>
                    <a:prstClr val="white"/>
                  </a:solidFill>
                  <a:effectLst/>
                  <a:uLnTx/>
                  <a:uFillTx/>
                  <a:latin typeface="Open Sans" pitchFamily="2" charset="0"/>
                  <a:ea typeface="Open Sans" pitchFamily="2" charset="0"/>
                  <a:cs typeface="Open Sans" pitchFamily="2" charset="0"/>
                </a:rPr>
                <a:t>BEHAVIOUR INTERACTIVE</a:t>
              </a:r>
              <a:endParaRPr kumimoji="0" lang="en-US" sz="1000" b="1" i="0" u="none" strike="noStrike" kern="1200" cap="none" spc="450" normalizeH="0" baseline="0" noProof="0" dirty="0">
                <a:ln>
                  <a:noFill/>
                </a:ln>
                <a:solidFill>
                  <a:prstClr val="white"/>
                </a:solidFill>
                <a:effectLst/>
                <a:uLnTx/>
                <a:uFillTx/>
                <a:latin typeface="Open Sans" pitchFamily="2" charset="0"/>
                <a:ea typeface="Open Sans" pitchFamily="2" charset="0"/>
                <a:cs typeface="Open Sans" pitchFamily="2" charset="0"/>
              </a:endParaRPr>
            </a:p>
          </p:txBody>
        </p:sp>
        <p:pic>
          <p:nvPicPr>
            <p:cNvPr id="18" name="Graphic 17">
              <a:extLst>
                <a:ext uri="{FF2B5EF4-FFF2-40B4-BE49-F238E27FC236}">
                  <a16:creationId xmlns:a16="http://schemas.microsoft.com/office/drawing/2014/main" id="{DF1443F1-9C50-703B-BB25-A69011A9E8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1930" y="288131"/>
              <a:ext cx="345049" cy="9546384"/>
            </a:xfrm>
            <a:prstGeom prst="rect">
              <a:avLst/>
            </a:prstGeom>
          </p:spPr>
        </p:pic>
      </p:grpSp>
      <p:pic>
        <p:nvPicPr>
          <p:cNvPr id="21" name="Picture 20">
            <a:extLst>
              <a:ext uri="{FF2B5EF4-FFF2-40B4-BE49-F238E27FC236}">
                <a16:creationId xmlns:a16="http://schemas.microsoft.com/office/drawing/2014/main" id="{276F4853-AE93-4DD0-36AA-6DD6779B3917}"/>
              </a:ext>
            </a:extLst>
          </p:cNvPr>
          <p:cNvPicPr>
            <a:picLocks noChangeAspect="1"/>
          </p:cNvPicPr>
          <p:nvPr/>
        </p:nvPicPr>
        <p:blipFill>
          <a:blip r:embed="rId6"/>
          <a:stretch>
            <a:fillRect/>
          </a:stretch>
        </p:blipFill>
        <p:spPr>
          <a:xfrm>
            <a:off x="0" y="9582150"/>
            <a:ext cx="18288000" cy="704850"/>
          </a:xfrm>
          <a:prstGeom prst="rect">
            <a:avLst/>
          </a:prstGeom>
        </p:spPr>
      </p:pic>
    </p:spTree>
    <p:extLst>
      <p:ext uri="{BB962C8B-B14F-4D97-AF65-F5344CB8AC3E}">
        <p14:creationId xmlns:p14="http://schemas.microsoft.com/office/powerpoint/2010/main" val="3533955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5C9B1-2853-BB93-341E-00918CC720BD}"/>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7410C06A-DC5A-4371-C80D-7A72BFB883AC}"/>
              </a:ext>
            </a:extLst>
          </p:cNvPr>
          <p:cNvSpPr txBox="1"/>
          <p:nvPr/>
        </p:nvSpPr>
        <p:spPr>
          <a:xfrm>
            <a:off x="1476558" y="1203811"/>
            <a:ext cx="6524799" cy="3001018"/>
          </a:xfrm>
          <a:prstGeom prst="rect">
            <a:avLst/>
          </a:prstGeom>
          <a:noFill/>
        </p:spPr>
        <p:txBody>
          <a:bodyPr wrap="square">
            <a:noAutofit/>
          </a:bodyPr>
          <a:lstStyle>
            <a:defPPr>
              <a:defRPr lang="en-US"/>
            </a:defPPr>
            <a:lvl1pPr marR="0" lvl="0" indent="0" fontAlgn="auto">
              <a:lnSpc>
                <a:spcPts val="12300"/>
              </a:lnSpc>
              <a:spcBef>
                <a:spcPts val="0"/>
              </a:spcBef>
              <a:spcAft>
                <a:spcPts val="0"/>
              </a:spcAft>
              <a:buClrTx/>
              <a:buSzTx/>
              <a:buFontTx/>
              <a:buNone/>
              <a:tabLst/>
              <a:defRPr sz="22600">
                <a:gradFill>
                  <a:gsLst>
                    <a:gs pos="24000">
                      <a:srgbClr val="F2F0D0"/>
                    </a:gs>
                    <a:gs pos="41000">
                      <a:srgbClr val="1C6C8C">
                        <a:alpha val="78000"/>
                        <a:lumMod val="34000"/>
                        <a:lumOff val="66000"/>
                      </a:srgbClr>
                    </a:gs>
                    <a:gs pos="57000">
                      <a:srgbClr val="F2F0D0"/>
                    </a:gs>
                  </a:gsLst>
                  <a:lin ang="7800000" scaled="0"/>
                </a:gradFill>
                <a:latin typeface="Stacion Light" pitchFamily="50" charset="0"/>
                <a:cs typeface="Teko Light" panose="02000000000000000000" pitchFamily="2" charset="0"/>
              </a:defRPr>
            </a:lvl1p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7200" spc="300" dirty="0">
                <a:gradFill>
                  <a:gsLst>
                    <a:gs pos="24000">
                      <a:srgbClr val="F2F0D0"/>
                    </a:gs>
                    <a:gs pos="41000">
                      <a:srgbClr val="BCE3F2"/>
                    </a:gs>
                    <a:gs pos="57000">
                      <a:srgbClr val="F2F0D0"/>
                    </a:gs>
                  </a:gsLst>
                  <a:lin ang="7800000" scaled="0"/>
                </a:gradFill>
                <a:latin typeface="Open Sans" panose="020F0502020204030204" pitchFamily="34" charset="0"/>
              </a:rPr>
              <a:t>Strategy</a:t>
            </a:r>
            <a:endParaRPr kumimoji="0" lang="fr-CA" sz="7200" i="0" u="none" strike="noStrike" kern="1200" cap="none" spc="300" normalizeH="0" baseline="0" noProof="0" dirty="0">
              <a:ln>
                <a:noFill/>
              </a:ln>
              <a:gradFill>
                <a:gsLst>
                  <a:gs pos="24000">
                    <a:srgbClr val="F2F0D0"/>
                  </a:gs>
                  <a:gs pos="41000">
                    <a:srgbClr val="BCE3F2"/>
                  </a:gs>
                  <a:gs pos="57000">
                    <a:srgbClr val="F2F0D0"/>
                  </a:gs>
                </a:gsLst>
                <a:lin ang="7800000" scaled="0"/>
              </a:gradFill>
              <a:effectLst/>
              <a:uLnTx/>
              <a:uFillTx/>
              <a:latin typeface="Open Sans" panose="020F0502020204030204" pitchFamily="34" charset="0"/>
              <a:ea typeface="+mn-ea"/>
              <a:cs typeface="Teko Light" panose="02000000000000000000" pitchFamily="2" charset="0"/>
            </a:endParaRPr>
          </a:p>
        </p:txBody>
      </p:sp>
      <p:sp>
        <p:nvSpPr>
          <p:cNvPr id="15" name="Espace réservé du contenu 2">
            <a:extLst>
              <a:ext uri="{FF2B5EF4-FFF2-40B4-BE49-F238E27FC236}">
                <a16:creationId xmlns:a16="http://schemas.microsoft.com/office/drawing/2014/main" id="{5999F538-9AE0-4778-3415-5FD91A4A489A}"/>
              </a:ext>
            </a:extLst>
          </p:cNvPr>
          <p:cNvSpPr txBox="1">
            <a:spLocks/>
          </p:cNvSpPr>
          <p:nvPr/>
        </p:nvSpPr>
        <p:spPr>
          <a:xfrm>
            <a:off x="1497975" y="5247164"/>
            <a:ext cx="6281682" cy="1904753"/>
          </a:xfrm>
          <a:prstGeom prst="rect">
            <a:avLst/>
          </a:prstGeom>
        </p:spPr>
        <p:txBody>
          <a:bodyPr vert="horz" lIns="91440" tIns="68580" rIns="9144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00">
              <a:lnSpc>
                <a:spcPct val="107000"/>
              </a:lnSpc>
              <a:spcBef>
                <a:spcPts val="1200"/>
              </a:spcBef>
              <a:defRPr/>
            </a:pP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60 FPS</a:t>
            </a:r>
          </a:p>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Test all levels</a:t>
            </a:r>
          </a:p>
        </p:txBody>
      </p:sp>
      <p:sp>
        <p:nvSpPr>
          <p:cNvPr id="16" name="Espace réservé du texte 2">
            <a:extLst>
              <a:ext uri="{FF2B5EF4-FFF2-40B4-BE49-F238E27FC236}">
                <a16:creationId xmlns:a16="http://schemas.microsoft.com/office/drawing/2014/main" id="{7C854D7F-1691-E702-01A1-E236B98D8B10}"/>
              </a:ext>
            </a:extLst>
          </p:cNvPr>
          <p:cNvSpPr txBox="1">
            <a:spLocks/>
          </p:cNvSpPr>
          <p:nvPr/>
        </p:nvSpPr>
        <p:spPr>
          <a:xfrm>
            <a:off x="1497975" y="4448190"/>
            <a:ext cx="6034939" cy="5556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a-DK" sz="3200" b="1" dirty="0">
                <a:solidFill>
                  <a:schemeClr val="accent6"/>
                </a:solidFill>
                <a:latin typeface="Open Sans" pitchFamily="2" charset="0"/>
                <a:ea typeface="Open Sans" pitchFamily="2" charset="0"/>
                <a:cs typeface="Open Sans" pitchFamily="2" charset="0"/>
              </a:rPr>
              <a:t>Scope 1: Game</a:t>
            </a:r>
            <a:endParaRPr lang="en-CA" sz="3200" b="1" dirty="0">
              <a:solidFill>
                <a:schemeClr val="accent6"/>
              </a:solidFill>
              <a:latin typeface="Open Sans" pitchFamily="2" charset="0"/>
              <a:ea typeface="Open Sans" pitchFamily="2" charset="0"/>
              <a:cs typeface="Open Sans" pitchFamily="2" charset="0"/>
            </a:endParaRPr>
          </a:p>
        </p:txBody>
      </p:sp>
      <p:grpSp>
        <p:nvGrpSpPr>
          <p:cNvPr id="2" name="Sidebar">
            <a:extLst>
              <a:ext uri="{FF2B5EF4-FFF2-40B4-BE49-F238E27FC236}">
                <a16:creationId xmlns:a16="http://schemas.microsoft.com/office/drawing/2014/main" id="{128B1B4B-2DAC-9F99-732F-79E3D04071DE}"/>
              </a:ext>
            </a:extLst>
          </p:cNvPr>
          <p:cNvGrpSpPr/>
          <p:nvPr/>
        </p:nvGrpSpPr>
        <p:grpSpPr>
          <a:xfrm>
            <a:off x="-7648" y="288131"/>
            <a:ext cx="914627" cy="9866609"/>
            <a:chOff x="-7648" y="288131"/>
            <a:chExt cx="914627" cy="9866609"/>
          </a:xfrm>
        </p:grpSpPr>
        <p:grpSp>
          <p:nvGrpSpPr>
            <p:cNvPr id="3" name="Graphic 9">
              <a:extLst>
                <a:ext uri="{FF2B5EF4-FFF2-40B4-BE49-F238E27FC236}">
                  <a16:creationId xmlns:a16="http://schemas.microsoft.com/office/drawing/2014/main" id="{E512E88B-B39C-6592-2CA2-D714CED8087D}"/>
                </a:ext>
              </a:extLst>
            </p:cNvPr>
            <p:cNvGrpSpPr/>
            <p:nvPr/>
          </p:nvGrpSpPr>
          <p:grpSpPr>
            <a:xfrm>
              <a:off x="264287" y="382761"/>
              <a:ext cx="467477" cy="394686"/>
              <a:chOff x="4719637" y="2266949"/>
              <a:chExt cx="2752725" cy="2324100"/>
            </a:xfrm>
            <a:solidFill>
              <a:schemeClr val="bg1"/>
            </a:solidFill>
          </p:grpSpPr>
          <p:sp>
            <p:nvSpPr>
              <p:cNvPr id="20" name="Freeform: Shape 53">
                <a:extLst>
                  <a:ext uri="{FF2B5EF4-FFF2-40B4-BE49-F238E27FC236}">
                    <a16:creationId xmlns:a16="http://schemas.microsoft.com/office/drawing/2014/main" id="{878AB6AA-7241-931F-9821-805A78103635}"/>
                  </a:ext>
                </a:extLst>
              </p:cNvPr>
              <p:cNvSpPr/>
              <p:nvPr/>
            </p:nvSpPr>
            <p:spPr>
              <a:xfrm>
                <a:off x="4719637" y="2266949"/>
                <a:ext cx="2746056" cy="1792981"/>
              </a:xfrm>
              <a:custGeom>
                <a:avLst/>
                <a:gdLst>
                  <a:gd name="connsiteX0" fmla="*/ 2746058 w 2746057"/>
                  <a:gd name="connsiteY0" fmla="*/ 366427 h 1792986"/>
                  <a:gd name="connsiteX1" fmla="*/ 2746058 w 2746057"/>
                  <a:gd name="connsiteY1" fmla="*/ 0 h 1792986"/>
                  <a:gd name="connsiteX2" fmla="*/ 1321308 w 2746057"/>
                  <a:gd name="connsiteY2" fmla="*/ 0 h 1792986"/>
                  <a:gd name="connsiteX3" fmla="*/ 1321308 w 2746057"/>
                  <a:gd name="connsiteY3" fmla="*/ 994601 h 1792986"/>
                  <a:gd name="connsiteX4" fmla="*/ 787432 w 2746057"/>
                  <a:gd name="connsiteY4" fmla="*/ 442722 h 1792986"/>
                  <a:gd name="connsiteX5" fmla="*/ 423196 w 2746057"/>
                  <a:gd name="connsiteY5" fmla="*/ 619792 h 1792986"/>
                  <a:gd name="connsiteX6" fmla="*/ 418338 w 2746057"/>
                  <a:gd name="connsiteY6" fmla="*/ 619792 h 1792986"/>
                  <a:gd name="connsiteX7" fmla="*/ 418338 w 2746057"/>
                  <a:gd name="connsiteY7" fmla="*/ 0 h 1792986"/>
                  <a:gd name="connsiteX8" fmla="*/ 0 w 2746057"/>
                  <a:gd name="connsiteY8" fmla="*/ 0 h 1792986"/>
                  <a:gd name="connsiteX9" fmla="*/ 0 w 2746057"/>
                  <a:gd name="connsiteY9" fmla="*/ 1756124 h 1792986"/>
                  <a:gd name="connsiteX10" fmla="*/ 398621 w 2746057"/>
                  <a:gd name="connsiteY10" fmla="*/ 1756124 h 1792986"/>
                  <a:gd name="connsiteX11" fmla="*/ 398621 w 2746057"/>
                  <a:gd name="connsiteY11" fmla="*/ 1608487 h 1792986"/>
                  <a:gd name="connsiteX12" fmla="*/ 403479 w 2746057"/>
                  <a:gd name="connsiteY12" fmla="*/ 1608487 h 1792986"/>
                  <a:gd name="connsiteX13" fmla="*/ 755428 w 2746057"/>
                  <a:gd name="connsiteY13" fmla="*/ 1792986 h 1792986"/>
                  <a:gd name="connsiteX14" fmla="*/ 1321308 w 2746057"/>
                  <a:gd name="connsiteY14" fmla="*/ 1193768 h 1792986"/>
                  <a:gd name="connsiteX15" fmla="*/ 1321308 w 2746057"/>
                  <a:gd name="connsiteY15" fmla="*/ 1756124 h 1792986"/>
                  <a:gd name="connsiteX16" fmla="*/ 2746058 w 2746057"/>
                  <a:gd name="connsiteY16" fmla="*/ 1756124 h 1792986"/>
                  <a:gd name="connsiteX17" fmla="*/ 2746058 w 2746057"/>
                  <a:gd name="connsiteY17" fmla="*/ 1362551 h 1792986"/>
                  <a:gd name="connsiteX18" fmla="*/ 1779080 w 2746057"/>
                  <a:gd name="connsiteY18" fmla="*/ 1362551 h 1792986"/>
                  <a:gd name="connsiteX19" fmla="*/ 1779080 w 2746057"/>
                  <a:gd name="connsiteY19" fmla="*/ 1028033 h 1792986"/>
                  <a:gd name="connsiteX20" fmla="*/ 2640330 w 2746057"/>
                  <a:gd name="connsiteY20" fmla="*/ 1028033 h 1792986"/>
                  <a:gd name="connsiteX21" fmla="*/ 2640330 w 2746057"/>
                  <a:gd name="connsiteY21" fmla="*/ 673894 h 1792986"/>
                  <a:gd name="connsiteX22" fmla="*/ 1779080 w 2746057"/>
                  <a:gd name="connsiteY22" fmla="*/ 673894 h 1792986"/>
                  <a:gd name="connsiteX23" fmla="*/ 1779080 w 2746057"/>
                  <a:gd name="connsiteY23" fmla="*/ 366427 h 1792986"/>
                  <a:gd name="connsiteX24" fmla="*/ 2746058 w 2746057"/>
                  <a:gd name="connsiteY24" fmla="*/ 366427 h 1792986"/>
                  <a:gd name="connsiteX25" fmla="*/ 656939 w 2746057"/>
                  <a:gd name="connsiteY25" fmla="*/ 1473232 h 1792986"/>
                  <a:gd name="connsiteX26" fmla="*/ 403479 w 2746057"/>
                  <a:gd name="connsiteY26" fmla="*/ 1104329 h 1792986"/>
                  <a:gd name="connsiteX27" fmla="*/ 659416 w 2746057"/>
                  <a:gd name="connsiteY27" fmla="*/ 762476 h 1792986"/>
                  <a:gd name="connsiteX28" fmla="*/ 907923 w 2746057"/>
                  <a:gd name="connsiteY28" fmla="*/ 1104329 h 1792986"/>
                  <a:gd name="connsiteX29" fmla="*/ 656939 w 2746057"/>
                  <a:gd name="connsiteY29" fmla="*/ 1473232 h 179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46057" h="1792986">
                    <a:moveTo>
                      <a:pt x="2746058" y="366427"/>
                    </a:moveTo>
                    <a:lnTo>
                      <a:pt x="2746058" y="0"/>
                    </a:lnTo>
                    <a:lnTo>
                      <a:pt x="1321308" y="0"/>
                    </a:lnTo>
                    <a:lnTo>
                      <a:pt x="1321308" y="994601"/>
                    </a:lnTo>
                    <a:cubicBezTo>
                      <a:pt x="1290447" y="699897"/>
                      <a:pt x="1114330" y="442722"/>
                      <a:pt x="787432" y="442722"/>
                    </a:cubicBezTo>
                    <a:cubicBezTo>
                      <a:pt x="629888" y="442722"/>
                      <a:pt x="509397" y="501682"/>
                      <a:pt x="423196" y="619792"/>
                    </a:cubicBezTo>
                    <a:lnTo>
                      <a:pt x="418338" y="619792"/>
                    </a:lnTo>
                    <a:lnTo>
                      <a:pt x="418338" y="0"/>
                    </a:lnTo>
                    <a:lnTo>
                      <a:pt x="0" y="0"/>
                    </a:lnTo>
                    <a:lnTo>
                      <a:pt x="0" y="1756124"/>
                    </a:lnTo>
                    <a:lnTo>
                      <a:pt x="398621" y="1756124"/>
                    </a:lnTo>
                    <a:lnTo>
                      <a:pt x="398621" y="1608487"/>
                    </a:lnTo>
                    <a:lnTo>
                      <a:pt x="403479" y="1608487"/>
                    </a:lnTo>
                    <a:cubicBezTo>
                      <a:pt x="484632" y="1729073"/>
                      <a:pt x="607695" y="1792986"/>
                      <a:pt x="755428" y="1792986"/>
                    </a:cubicBezTo>
                    <a:cubicBezTo>
                      <a:pt x="1117378" y="1792986"/>
                      <a:pt x="1290923" y="1512475"/>
                      <a:pt x="1321308" y="1193768"/>
                    </a:cubicBezTo>
                    <a:lnTo>
                      <a:pt x="1321308" y="1756124"/>
                    </a:lnTo>
                    <a:lnTo>
                      <a:pt x="2746058" y="1756124"/>
                    </a:lnTo>
                    <a:lnTo>
                      <a:pt x="2746058" y="1362551"/>
                    </a:lnTo>
                    <a:lnTo>
                      <a:pt x="1779080" y="1362551"/>
                    </a:lnTo>
                    <a:lnTo>
                      <a:pt x="1779080" y="1028033"/>
                    </a:lnTo>
                    <a:lnTo>
                      <a:pt x="2640330" y="1028033"/>
                    </a:lnTo>
                    <a:lnTo>
                      <a:pt x="2640330" y="673894"/>
                    </a:lnTo>
                    <a:lnTo>
                      <a:pt x="1779080" y="673894"/>
                    </a:lnTo>
                    <a:lnTo>
                      <a:pt x="1779080" y="366427"/>
                    </a:lnTo>
                    <a:lnTo>
                      <a:pt x="2746058" y="366427"/>
                    </a:lnTo>
                    <a:close/>
                    <a:moveTo>
                      <a:pt x="656939" y="1473232"/>
                    </a:moveTo>
                    <a:cubicBezTo>
                      <a:pt x="467487" y="1473232"/>
                      <a:pt x="403479" y="1328166"/>
                      <a:pt x="403479" y="1104329"/>
                    </a:cubicBezTo>
                    <a:cubicBezTo>
                      <a:pt x="403479" y="841153"/>
                      <a:pt x="546164" y="762476"/>
                      <a:pt x="659416" y="762476"/>
                    </a:cubicBezTo>
                    <a:cubicBezTo>
                      <a:pt x="843915" y="762476"/>
                      <a:pt x="907923" y="942023"/>
                      <a:pt x="907923" y="1104329"/>
                    </a:cubicBezTo>
                    <a:cubicBezTo>
                      <a:pt x="908018" y="1278922"/>
                      <a:pt x="843915" y="1473232"/>
                      <a:pt x="656939" y="1473232"/>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54">
                <a:extLst>
                  <a:ext uri="{FF2B5EF4-FFF2-40B4-BE49-F238E27FC236}">
                    <a16:creationId xmlns:a16="http://schemas.microsoft.com/office/drawing/2014/main" id="{23A268B4-A3FF-FC38-F6A6-A522B870A3CD}"/>
                  </a:ext>
                </a:extLst>
              </p:cNvPr>
              <p:cNvSpPr/>
              <p:nvPr/>
            </p:nvSpPr>
            <p:spPr>
              <a:xfrm>
                <a:off x="4719637" y="4126134"/>
                <a:ext cx="2752725" cy="464915"/>
              </a:xfrm>
              <a:custGeom>
                <a:avLst/>
                <a:gdLst>
                  <a:gd name="connsiteX0" fmla="*/ 2619280 w 2752725"/>
                  <a:gd name="connsiteY0" fmla="*/ 157163 h 464915"/>
                  <a:gd name="connsiteX1" fmla="*/ 2562701 w 2752725"/>
                  <a:gd name="connsiteY1" fmla="*/ 207359 h 464915"/>
                  <a:gd name="connsiteX2" fmla="*/ 2489264 w 2752725"/>
                  <a:gd name="connsiteY2" fmla="*/ 207359 h 464915"/>
                  <a:gd name="connsiteX3" fmla="*/ 2489264 w 2752725"/>
                  <a:gd name="connsiteY3" fmla="*/ 108871 h 464915"/>
                  <a:gd name="connsiteX4" fmla="*/ 2564606 w 2752725"/>
                  <a:gd name="connsiteY4" fmla="*/ 108871 h 464915"/>
                  <a:gd name="connsiteX5" fmla="*/ 2619280 w 2752725"/>
                  <a:gd name="connsiteY5" fmla="*/ 157163 h 464915"/>
                  <a:gd name="connsiteX6" fmla="*/ 2752725 w 2752725"/>
                  <a:gd name="connsiteY6" fmla="*/ 457867 h 464915"/>
                  <a:gd name="connsiteX7" fmla="*/ 2662428 w 2752725"/>
                  <a:gd name="connsiteY7" fmla="*/ 285941 h 464915"/>
                  <a:gd name="connsiteX8" fmla="*/ 2743581 w 2752725"/>
                  <a:gd name="connsiteY8" fmla="*/ 154019 h 464915"/>
                  <a:gd name="connsiteX9" fmla="*/ 2567749 w 2752725"/>
                  <a:gd name="connsiteY9" fmla="*/ 7144 h 464915"/>
                  <a:gd name="connsiteX10" fmla="*/ 2366201 w 2752725"/>
                  <a:gd name="connsiteY10" fmla="*/ 7144 h 464915"/>
                  <a:gd name="connsiteX11" fmla="*/ 2366201 w 2752725"/>
                  <a:gd name="connsiteY11" fmla="*/ 457962 h 464915"/>
                  <a:gd name="connsiteX12" fmla="*/ 2489168 w 2752725"/>
                  <a:gd name="connsiteY12" fmla="*/ 457962 h 464915"/>
                  <a:gd name="connsiteX13" fmla="*/ 2489168 w 2752725"/>
                  <a:gd name="connsiteY13" fmla="*/ 306038 h 464915"/>
                  <a:gd name="connsiteX14" fmla="*/ 2539365 w 2752725"/>
                  <a:gd name="connsiteY14" fmla="*/ 306038 h 464915"/>
                  <a:gd name="connsiteX15" fmla="*/ 2612803 w 2752725"/>
                  <a:gd name="connsiteY15" fmla="*/ 457962 h 464915"/>
                  <a:gd name="connsiteX16" fmla="*/ 2752725 w 2752725"/>
                  <a:gd name="connsiteY16" fmla="*/ 457962 h 464915"/>
                  <a:gd name="connsiteX17" fmla="*/ 2309432 w 2752725"/>
                  <a:gd name="connsiteY17" fmla="*/ 265271 h 464915"/>
                  <a:gd name="connsiteX18" fmla="*/ 2309432 w 2752725"/>
                  <a:gd name="connsiteY18" fmla="*/ 7048 h 464915"/>
                  <a:gd name="connsiteX19" fmla="*/ 2181892 w 2752725"/>
                  <a:gd name="connsiteY19" fmla="*/ 7048 h 464915"/>
                  <a:gd name="connsiteX20" fmla="*/ 2181892 w 2752725"/>
                  <a:gd name="connsiteY20" fmla="*/ 265271 h 464915"/>
                  <a:gd name="connsiteX21" fmla="*/ 2112359 w 2752725"/>
                  <a:gd name="connsiteY21" fmla="*/ 354806 h 464915"/>
                  <a:gd name="connsiteX22" fmla="*/ 2041589 w 2752725"/>
                  <a:gd name="connsiteY22" fmla="*/ 265271 h 464915"/>
                  <a:gd name="connsiteX23" fmla="*/ 2041589 w 2752725"/>
                  <a:gd name="connsiteY23" fmla="*/ 7048 h 464915"/>
                  <a:gd name="connsiteX24" fmla="*/ 1913954 w 2752725"/>
                  <a:gd name="connsiteY24" fmla="*/ 7048 h 464915"/>
                  <a:gd name="connsiteX25" fmla="*/ 1913954 w 2752725"/>
                  <a:gd name="connsiteY25" fmla="*/ 265271 h 464915"/>
                  <a:gd name="connsiteX26" fmla="*/ 2110550 w 2752725"/>
                  <a:gd name="connsiteY26" fmla="*/ 464915 h 464915"/>
                  <a:gd name="connsiteX27" fmla="*/ 2309432 w 2752725"/>
                  <a:gd name="connsiteY27" fmla="*/ 265271 h 464915"/>
                  <a:gd name="connsiteX28" fmla="*/ 1746409 w 2752725"/>
                  <a:gd name="connsiteY28" fmla="*/ 233172 h 464915"/>
                  <a:gd name="connsiteX29" fmla="*/ 1667732 w 2752725"/>
                  <a:gd name="connsiteY29" fmla="*/ 356140 h 464915"/>
                  <a:gd name="connsiteX30" fmla="*/ 1587913 w 2752725"/>
                  <a:gd name="connsiteY30" fmla="*/ 231838 h 464915"/>
                  <a:gd name="connsiteX31" fmla="*/ 1666494 w 2752725"/>
                  <a:gd name="connsiteY31" fmla="*/ 108871 h 464915"/>
                  <a:gd name="connsiteX32" fmla="*/ 1746409 w 2752725"/>
                  <a:gd name="connsiteY32" fmla="*/ 233172 h 464915"/>
                  <a:gd name="connsiteX33" fmla="*/ 1875854 w 2752725"/>
                  <a:gd name="connsiteY33" fmla="*/ 231838 h 464915"/>
                  <a:gd name="connsiteX34" fmla="*/ 1667732 w 2752725"/>
                  <a:gd name="connsiteY34" fmla="*/ 0 h 464915"/>
                  <a:gd name="connsiteX35" fmla="*/ 1458468 w 2752725"/>
                  <a:gd name="connsiteY35" fmla="*/ 233077 h 464915"/>
                  <a:gd name="connsiteX36" fmla="*/ 1666494 w 2752725"/>
                  <a:gd name="connsiteY36" fmla="*/ 464915 h 464915"/>
                  <a:gd name="connsiteX37" fmla="*/ 1875854 w 2752725"/>
                  <a:gd name="connsiteY37" fmla="*/ 231838 h 464915"/>
                  <a:gd name="connsiteX38" fmla="*/ 1414653 w 2752725"/>
                  <a:gd name="connsiteY38" fmla="*/ 7048 h 464915"/>
                  <a:gd name="connsiteX39" fmla="*/ 1287018 w 2752725"/>
                  <a:gd name="connsiteY39" fmla="*/ 7048 h 464915"/>
                  <a:gd name="connsiteX40" fmla="*/ 1287018 w 2752725"/>
                  <a:gd name="connsiteY40" fmla="*/ 457867 h 464915"/>
                  <a:gd name="connsiteX41" fmla="*/ 1414653 w 2752725"/>
                  <a:gd name="connsiteY41" fmla="*/ 457867 h 464915"/>
                  <a:gd name="connsiteX42" fmla="*/ 1414653 w 2752725"/>
                  <a:gd name="connsiteY42" fmla="*/ 7048 h 464915"/>
                  <a:gd name="connsiteX43" fmla="*/ 1251585 w 2752725"/>
                  <a:gd name="connsiteY43" fmla="*/ 7048 h 464915"/>
                  <a:gd name="connsiteX44" fmla="*/ 1112520 w 2752725"/>
                  <a:gd name="connsiteY44" fmla="*/ 7048 h 464915"/>
                  <a:gd name="connsiteX45" fmla="*/ 1079659 w 2752725"/>
                  <a:gd name="connsiteY45" fmla="*/ 128111 h 464915"/>
                  <a:gd name="connsiteX46" fmla="*/ 1033939 w 2752725"/>
                  <a:gd name="connsiteY46" fmla="*/ 318706 h 464915"/>
                  <a:gd name="connsiteX47" fmla="*/ 988219 w 2752725"/>
                  <a:gd name="connsiteY47" fmla="*/ 128111 h 464915"/>
                  <a:gd name="connsiteX48" fmla="*/ 955358 w 2752725"/>
                  <a:gd name="connsiteY48" fmla="*/ 7048 h 464915"/>
                  <a:gd name="connsiteX49" fmla="*/ 814864 w 2752725"/>
                  <a:gd name="connsiteY49" fmla="*/ 7048 h 464915"/>
                  <a:gd name="connsiteX50" fmla="*/ 970121 w 2752725"/>
                  <a:gd name="connsiteY50" fmla="*/ 457867 h 464915"/>
                  <a:gd name="connsiteX51" fmla="*/ 1096423 w 2752725"/>
                  <a:gd name="connsiteY51" fmla="*/ 457867 h 464915"/>
                  <a:gd name="connsiteX52" fmla="*/ 1251585 w 2752725"/>
                  <a:gd name="connsiteY52" fmla="*/ 7048 h 464915"/>
                  <a:gd name="connsiteX53" fmla="*/ 691229 w 2752725"/>
                  <a:gd name="connsiteY53" fmla="*/ 279463 h 464915"/>
                  <a:gd name="connsiteX54" fmla="*/ 616458 w 2752725"/>
                  <a:gd name="connsiteY54" fmla="*/ 279463 h 464915"/>
                  <a:gd name="connsiteX55" fmla="*/ 624840 w 2752725"/>
                  <a:gd name="connsiteY55" fmla="*/ 249841 h 464915"/>
                  <a:gd name="connsiteX56" fmla="*/ 653796 w 2752725"/>
                  <a:gd name="connsiteY56" fmla="*/ 137160 h 464915"/>
                  <a:gd name="connsiteX57" fmla="*/ 682847 w 2752725"/>
                  <a:gd name="connsiteY57" fmla="*/ 249841 h 464915"/>
                  <a:gd name="connsiteX58" fmla="*/ 691229 w 2752725"/>
                  <a:gd name="connsiteY58" fmla="*/ 279463 h 464915"/>
                  <a:gd name="connsiteX59" fmla="*/ 881253 w 2752725"/>
                  <a:gd name="connsiteY59" fmla="*/ 457867 h 464915"/>
                  <a:gd name="connsiteX60" fmla="*/ 717613 w 2752725"/>
                  <a:gd name="connsiteY60" fmla="*/ 7048 h 464915"/>
                  <a:gd name="connsiteX61" fmla="*/ 591312 w 2752725"/>
                  <a:gd name="connsiteY61" fmla="*/ 7048 h 464915"/>
                  <a:gd name="connsiteX62" fmla="*/ 427673 w 2752725"/>
                  <a:gd name="connsiteY62" fmla="*/ 457867 h 464915"/>
                  <a:gd name="connsiteX63" fmla="*/ 561689 w 2752725"/>
                  <a:gd name="connsiteY63" fmla="*/ 457867 h 464915"/>
                  <a:gd name="connsiteX64" fmla="*/ 586169 w 2752725"/>
                  <a:gd name="connsiteY64" fmla="*/ 378619 h 464915"/>
                  <a:gd name="connsiteX65" fmla="*/ 721424 w 2752725"/>
                  <a:gd name="connsiteY65" fmla="*/ 378619 h 464915"/>
                  <a:gd name="connsiteX66" fmla="*/ 745903 w 2752725"/>
                  <a:gd name="connsiteY66" fmla="*/ 457867 h 464915"/>
                  <a:gd name="connsiteX67" fmla="*/ 881253 w 2752725"/>
                  <a:gd name="connsiteY67" fmla="*/ 457867 h 464915"/>
                  <a:gd name="connsiteX68" fmla="*/ 395573 w 2752725"/>
                  <a:gd name="connsiteY68" fmla="*/ 457867 h 464915"/>
                  <a:gd name="connsiteX69" fmla="*/ 395573 w 2752725"/>
                  <a:gd name="connsiteY69" fmla="*/ 7048 h 464915"/>
                  <a:gd name="connsiteX70" fmla="*/ 268034 w 2752725"/>
                  <a:gd name="connsiteY70" fmla="*/ 7048 h 464915"/>
                  <a:gd name="connsiteX71" fmla="*/ 268034 w 2752725"/>
                  <a:gd name="connsiteY71" fmla="*/ 171259 h 464915"/>
                  <a:gd name="connsiteX72" fmla="*/ 127540 w 2752725"/>
                  <a:gd name="connsiteY72" fmla="*/ 171259 h 464915"/>
                  <a:gd name="connsiteX73" fmla="*/ 127540 w 2752725"/>
                  <a:gd name="connsiteY73" fmla="*/ 7048 h 464915"/>
                  <a:gd name="connsiteX74" fmla="*/ 0 w 2752725"/>
                  <a:gd name="connsiteY74" fmla="*/ 7048 h 464915"/>
                  <a:gd name="connsiteX75" fmla="*/ 0 w 2752725"/>
                  <a:gd name="connsiteY75" fmla="*/ 457867 h 464915"/>
                  <a:gd name="connsiteX76" fmla="*/ 127540 w 2752725"/>
                  <a:gd name="connsiteY76" fmla="*/ 457867 h 464915"/>
                  <a:gd name="connsiteX77" fmla="*/ 127540 w 2752725"/>
                  <a:gd name="connsiteY77" fmla="*/ 280130 h 464915"/>
                  <a:gd name="connsiteX78" fmla="*/ 267938 w 2752725"/>
                  <a:gd name="connsiteY78" fmla="*/ 280130 h 464915"/>
                  <a:gd name="connsiteX79" fmla="*/ 267938 w 2752725"/>
                  <a:gd name="connsiteY79" fmla="*/ 457867 h 464915"/>
                  <a:gd name="connsiteX80" fmla="*/ 395573 w 2752725"/>
                  <a:gd name="connsiteY80" fmla="*/ 457867 h 46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752725" h="464915">
                    <a:moveTo>
                      <a:pt x="2619280" y="157163"/>
                    </a:moveTo>
                    <a:cubicBezTo>
                      <a:pt x="2619280" y="189357"/>
                      <a:pt x="2603278" y="207359"/>
                      <a:pt x="2562701" y="207359"/>
                    </a:cubicBezTo>
                    <a:lnTo>
                      <a:pt x="2489264" y="207359"/>
                    </a:lnTo>
                    <a:lnTo>
                      <a:pt x="2489264" y="108871"/>
                    </a:lnTo>
                    <a:lnTo>
                      <a:pt x="2564606" y="108871"/>
                    </a:lnTo>
                    <a:cubicBezTo>
                      <a:pt x="2603849" y="108871"/>
                      <a:pt x="2619280" y="128778"/>
                      <a:pt x="2619280" y="157163"/>
                    </a:cubicBezTo>
                    <a:moveTo>
                      <a:pt x="2752725" y="457867"/>
                    </a:moveTo>
                    <a:lnTo>
                      <a:pt x="2662428" y="285941"/>
                    </a:lnTo>
                    <a:cubicBezTo>
                      <a:pt x="2712053" y="263462"/>
                      <a:pt x="2743581" y="221551"/>
                      <a:pt x="2743581" y="154019"/>
                    </a:cubicBezTo>
                    <a:cubicBezTo>
                      <a:pt x="2743581" y="47149"/>
                      <a:pt x="2673382" y="7144"/>
                      <a:pt x="2567749" y="7144"/>
                    </a:cubicBezTo>
                    <a:lnTo>
                      <a:pt x="2366201" y="7144"/>
                    </a:lnTo>
                    <a:lnTo>
                      <a:pt x="2366201" y="457962"/>
                    </a:lnTo>
                    <a:lnTo>
                      <a:pt x="2489168" y="457962"/>
                    </a:lnTo>
                    <a:lnTo>
                      <a:pt x="2489168" y="306038"/>
                    </a:lnTo>
                    <a:lnTo>
                      <a:pt x="2539365" y="306038"/>
                    </a:lnTo>
                    <a:lnTo>
                      <a:pt x="2612803" y="457962"/>
                    </a:lnTo>
                    <a:lnTo>
                      <a:pt x="2752725" y="457962"/>
                    </a:lnTo>
                    <a:close/>
                    <a:moveTo>
                      <a:pt x="2309432" y="265271"/>
                    </a:moveTo>
                    <a:lnTo>
                      <a:pt x="2309432" y="7048"/>
                    </a:lnTo>
                    <a:lnTo>
                      <a:pt x="2181892" y="7048"/>
                    </a:lnTo>
                    <a:lnTo>
                      <a:pt x="2181892" y="265271"/>
                    </a:lnTo>
                    <a:cubicBezTo>
                      <a:pt x="2181892" y="320707"/>
                      <a:pt x="2161223" y="354806"/>
                      <a:pt x="2112359" y="354806"/>
                    </a:cubicBezTo>
                    <a:cubicBezTo>
                      <a:pt x="2063401" y="354806"/>
                      <a:pt x="2041589" y="320707"/>
                      <a:pt x="2041589" y="265271"/>
                    </a:cubicBezTo>
                    <a:lnTo>
                      <a:pt x="2041589" y="7048"/>
                    </a:lnTo>
                    <a:lnTo>
                      <a:pt x="1913954" y="7048"/>
                    </a:lnTo>
                    <a:lnTo>
                      <a:pt x="1913954" y="265271"/>
                    </a:lnTo>
                    <a:cubicBezTo>
                      <a:pt x="1913954" y="408242"/>
                      <a:pt x="1997107" y="464915"/>
                      <a:pt x="2110550" y="464915"/>
                    </a:cubicBezTo>
                    <a:cubicBezTo>
                      <a:pt x="2223802" y="464915"/>
                      <a:pt x="2309432" y="408242"/>
                      <a:pt x="2309432" y="265271"/>
                    </a:cubicBezTo>
                    <a:moveTo>
                      <a:pt x="1746409" y="233172"/>
                    </a:moveTo>
                    <a:cubicBezTo>
                      <a:pt x="1746409" y="314325"/>
                      <a:pt x="1718024" y="356140"/>
                      <a:pt x="1667732" y="356140"/>
                    </a:cubicBezTo>
                    <a:cubicBezTo>
                      <a:pt x="1617536" y="356140"/>
                      <a:pt x="1587913" y="312992"/>
                      <a:pt x="1587913" y="231838"/>
                    </a:cubicBezTo>
                    <a:cubicBezTo>
                      <a:pt x="1587913" y="150685"/>
                      <a:pt x="1616297" y="108871"/>
                      <a:pt x="1666494" y="108871"/>
                    </a:cubicBezTo>
                    <a:cubicBezTo>
                      <a:pt x="1716881" y="108871"/>
                      <a:pt x="1746409" y="152019"/>
                      <a:pt x="1746409" y="233172"/>
                    </a:cubicBezTo>
                    <a:moveTo>
                      <a:pt x="1875854" y="231838"/>
                    </a:moveTo>
                    <a:cubicBezTo>
                      <a:pt x="1875854" y="81820"/>
                      <a:pt x="1790224" y="0"/>
                      <a:pt x="1667732" y="0"/>
                    </a:cubicBezTo>
                    <a:cubicBezTo>
                      <a:pt x="1545336" y="0"/>
                      <a:pt x="1458468" y="83058"/>
                      <a:pt x="1458468" y="233077"/>
                    </a:cubicBezTo>
                    <a:cubicBezTo>
                      <a:pt x="1458468" y="383096"/>
                      <a:pt x="1544003" y="464915"/>
                      <a:pt x="1666494" y="464915"/>
                    </a:cubicBezTo>
                    <a:cubicBezTo>
                      <a:pt x="1788890" y="464915"/>
                      <a:pt x="1875854" y="381857"/>
                      <a:pt x="1875854" y="231838"/>
                    </a:cubicBezTo>
                    <a:moveTo>
                      <a:pt x="1414653" y="7048"/>
                    </a:moveTo>
                    <a:lnTo>
                      <a:pt x="1287018" y="7048"/>
                    </a:lnTo>
                    <a:lnTo>
                      <a:pt x="1287018" y="457867"/>
                    </a:lnTo>
                    <a:lnTo>
                      <a:pt x="1414653" y="457867"/>
                    </a:lnTo>
                    <a:lnTo>
                      <a:pt x="1414653" y="7048"/>
                    </a:lnTo>
                    <a:close/>
                    <a:moveTo>
                      <a:pt x="1251585" y="7048"/>
                    </a:moveTo>
                    <a:lnTo>
                      <a:pt x="1112520" y="7048"/>
                    </a:lnTo>
                    <a:lnTo>
                      <a:pt x="1079659" y="128111"/>
                    </a:lnTo>
                    <a:cubicBezTo>
                      <a:pt x="1064228" y="184880"/>
                      <a:pt x="1042321" y="275558"/>
                      <a:pt x="1033939" y="318706"/>
                    </a:cubicBezTo>
                    <a:cubicBezTo>
                      <a:pt x="1025652" y="275558"/>
                      <a:pt x="1003649" y="184213"/>
                      <a:pt x="988219" y="128111"/>
                    </a:cubicBezTo>
                    <a:lnTo>
                      <a:pt x="955358" y="7048"/>
                    </a:lnTo>
                    <a:lnTo>
                      <a:pt x="814864" y="7048"/>
                    </a:lnTo>
                    <a:lnTo>
                      <a:pt x="970121" y="457867"/>
                    </a:lnTo>
                    <a:lnTo>
                      <a:pt x="1096423" y="457867"/>
                    </a:lnTo>
                    <a:lnTo>
                      <a:pt x="1251585" y="7048"/>
                    </a:lnTo>
                    <a:close/>
                    <a:moveTo>
                      <a:pt x="691229" y="279463"/>
                    </a:moveTo>
                    <a:lnTo>
                      <a:pt x="616458" y="279463"/>
                    </a:lnTo>
                    <a:lnTo>
                      <a:pt x="624840" y="249841"/>
                    </a:lnTo>
                    <a:cubicBezTo>
                      <a:pt x="640937" y="192500"/>
                      <a:pt x="647986" y="167354"/>
                      <a:pt x="653796" y="137160"/>
                    </a:cubicBezTo>
                    <a:cubicBezTo>
                      <a:pt x="659606" y="167354"/>
                      <a:pt x="666655" y="191929"/>
                      <a:pt x="682847" y="249841"/>
                    </a:cubicBezTo>
                    <a:lnTo>
                      <a:pt x="691229" y="279463"/>
                    </a:lnTo>
                    <a:close/>
                    <a:moveTo>
                      <a:pt x="881253" y="457867"/>
                    </a:moveTo>
                    <a:lnTo>
                      <a:pt x="717613" y="7048"/>
                    </a:lnTo>
                    <a:lnTo>
                      <a:pt x="591312" y="7048"/>
                    </a:lnTo>
                    <a:lnTo>
                      <a:pt x="427673" y="457867"/>
                    </a:lnTo>
                    <a:lnTo>
                      <a:pt x="561689" y="457867"/>
                    </a:lnTo>
                    <a:lnTo>
                      <a:pt x="586169" y="378619"/>
                    </a:lnTo>
                    <a:lnTo>
                      <a:pt x="721424" y="378619"/>
                    </a:lnTo>
                    <a:lnTo>
                      <a:pt x="745903" y="457867"/>
                    </a:lnTo>
                    <a:lnTo>
                      <a:pt x="881253" y="457867"/>
                    </a:lnTo>
                    <a:close/>
                    <a:moveTo>
                      <a:pt x="395573" y="457867"/>
                    </a:moveTo>
                    <a:lnTo>
                      <a:pt x="395573" y="7048"/>
                    </a:lnTo>
                    <a:lnTo>
                      <a:pt x="268034" y="7048"/>
                    </a:lnTo>
                    <a:lnTo>
                      <a:pt x="268034" y="171259"/>
                    </a:lnTo>
                    <a:lnTo>
                      <a:pt x="127540" y="171259"/>
                    </a:lnTo>
                    <a:lnTo>
                      <a:pt x="127540" y="7048"/>
                    </a:lnTo>
                    <a:lnTo>
                      <a:pt x="0" y="7048"/>
                    </a:lnTo>
                    <a:lnTo>
                      <a:pt x="0" y="457867"/>
                    </a:lnTo>
                    <a:lnTo>
                      <a:pt x="127540" y="457867"/>
                    </a:lnTo>
                    <a:lnTo>
                      <a:pt x="127540" y="280130"/>
                    </a:lnTo>
                    <a:lnTo>
                      <a:pt x="267938" y="280130"/>
                    </a:lnTo>
                    <a:lnTo>
                      <a:pt x="267938" y="457867"/>
                    </a:lnTo>
                    <a:lnTo>
                      <a:pt x="395573" y="457867"/>
                    </a:ln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 name="Slide Number Placeholder 4">
              <a:extLst>
                <a:ext uri="{FF2B5EF4-FFF2-40B4-BE49-F238E27FC236}">
                  <a16:creationId xmlns:a16="http://schemas.microsoft.com/office/drawing/2014/main" id="{04F920B8-3708-3365-BCE0-680243FAE3A9}"/>
                </a:ext>
              </a:extLst>
            </p:cNvPr>
            <p:cNvSpPr txBox="1">
              <a:spLocks/>
            </p:cNvSpPr>
            <p:nvPr/>
          </p:nvSpPr>
          <p:spPr>
            <a:xfrm>
              <a:off x="173095" y="9607052"/>
              <a:ext cx="588251" cy="547688"/>
            </a:xfrm>
            <a:prstGeom prst="rect">
              <a:avLst/>
            </a:prstGeom>
            <a:noFill/>
          </p:spPr>
          <p:txBody>
            <a:bodyPr vert="horz" lIns="137160" tIns="68580" rIns="137160" bIns="685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2B9AC55E-C74C-4CB5-AFA1-6820A17606C2}" type="slidenum">
                <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endParaRPr>
            </a:p>
          </p:txBody>
        </p:sp>
        <p:sp>
          <p:nvSpPr>
            <p:cNvPr id="18" name="TextBox 58">
              <a:extLst>
                <a:ext uri="{FF2B5EF4-FFF2-40B4-BE49-F238E27FC236}">
                  <a16:creationId xmlns:a16="http://schemas.microsoft.com/office/drawing/2014/main" id="{273E1953-42F7-44C0-E7B7-39B80CA96A4E}"/>
                </a:ext>
              </a:extLst>
            </p:cNvPr>
            <p:cNvSpPr txBox="1"/>
            <p:nvPr/>
          </p:nvSpPr>
          <p:spPr>
            <a:xfrm rot="16200000">
              <a:off x="-2311002" y="3187547"/>
              <a:ext cx="5222645" cy="615938"/>
            </a:xfrm>
            <a:prstGeom prst="rect">
              <a:avLst/>
            </a:prstGeom>
            <a:noFill/>
          </p:spPr>
          <p:txBody>
            <a:bodyPr wrap="square" rtlCol="0">
              <a:spAutoFit/>
            </a:bodyPr>
            <a:lstStyle/>
            <a:p>
              <a:pPr marL="0" marR="0" lvl="0" indent="0" algn="r" defTabSz="457200" rtl="0" eaLnBrk="1" fontAlgn="auto" latinLnBrk="0" hangingPunct="1">
                <a:lnSpc>
                  <a:spcPts val="5100"/>
                </a:lnSpc>
                <a:spcBef>
                  <a:spcPts val="0"/>
                </a:spcBef>
                <a:spcAft>
                  <a:spcPts val="0"/>
                </a:spcAft>
                <a:buClrTx/>
                <a:buSzTx/>
                <a:buFontTx/>
                <a:buNone/>
                <a:tabLst>
                  <a:tab pos="3095625" algn="l"/>
                </a:tabLst>
                <a:defRPr/>
              </a:pPr>
              <a:r>
                <a:rPr kumimoji="0" lang="en-US" sz="1000" b="1" i="0" u="none" strike="noStrike" kern="1200" cap="none" spc="450" normalizeH="0" baseline="0" noProof="0">
                  <a:ln>
                    <a:noFill/>
                  </a:ln>
                  <a:solidFill>
                    <a:prstClr val="white"/>
                  </a:solidFill>
                  <a:effectLst/>
                  <a:uLnTx/>
                  <a:uFillTx/>
                  <a:latin typeface="Open Sans" pitchFamily="2" charset="0"/>
                  <a:ea typeface="Open Sans" pitchFamily="2" charset="0"/>
                  <a:cs typeface="Open Sans" pitchFamily="2" charset="0"/>
                </a:rPr>
                <a:t>BEHAVIOUR INTERACTIVE</a:t>
              </a:r>
              <a:endParaRPr kumimoji="0" lang="en-US" sz="1000" b="1" i="0" u="none" strike="noStrike" kern="1200" cap="none" spc="450" normalizeH="0" baseline="0" noProof="0" dirty="0">
                <a:ln>
                  <a:noFill/>
                </a:ln>
                <a:solidFill>
                  <a:prstClr val="white"/>
                </a:solidFill>
                <a:effectLst/>
                <a:uLnTx/>
                <a:uFillTx/>
                <a:latin typeface="Open Sans" pitchFamily="2" charset="0"/>
                <a:ea typeface="Open Sans" pitchFamily="2" charset="0"/>
                <a:cs typeface="Open Sans" pitchFamily="2" charset="0"/>
              </a:endParaRPr>
            </a:p>
          </p:txBody>
        </p:sp>
        <p:pic>
          <p:nvPicPr>
            <p:cNvPr id="19" name="Graphic 18">
              <a:extLst>
                <a:ext uri="{FF2B5EF4-FFF2-40B4-BE49-F238E27FC236}">
                  <a16:creationId xmlns:a16="http://schemas.microsoft.com/office/drawing/2014/main" id="{3E7E0BF9-E90B-9972-E251-773AC42F9D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1930" y="288131"/>
              <a:ext cx="345049" cy="9546384"/>
            </a:xfrm>
            <a:prstGeom prst="rect">
              <a:avLst/>
            </a:prstGeom>
          </p:spPr>
        </p:pic>
      </p:grpSp>
      <p:pic>
        <p:nvPicPr>
          <p:cNvPr id="22" name="Picture 21">
            <a:extLst>
              <a:ext uri="{FF2B5EF4-FFF2-40B4-BE49-F238E27FC236}">
                <a16:creationId xmlns:a16="http://schemas.microsoft.com/office/drawing/2014/main" id="{43949D1C-A6FE-7C8D-5B9E-65B0918CE049}"/>
              </a:ext>
            </a:extLst>
          </p:cNvPr>
          <p:cNvPicPr>
            <a:picLocks noChangeAspect="1"/>
          </p:cNvPicPr>
          <p:nvPr/>
        </p:nvPicPr>
        <p:blipFill>
          <a:blip r:embed="rId5"/>
          <a:stretch>
            <a:fillRect/>
          </a:stretch>
        </p:blipFill>
        <p:spPr>
          <a:xfrm>
            <a:off x="0" y="9582150"/>
            <a:ext cx="18288000" cy="704850"/>
          </a:xfrm>
          <a:prstGeom prst="rect">
            <a:avLst/>
          </a:prstGeom>
        </p:spPr>
      </p:pic>
      <p:pic>
        <p:nvPicPr>
          <p:cNvPr id="5" name="Picture 2" descr="A cartoonish green orc warrior wielding a sword confronts robotic enemies in a dimly lit, arena with lava on the ground.">
            <a:extLst>
              <a:ext uri="{FF2B5EF4-FFF2-40B4-BE49-F238E27FC236}">
                <a16:creationId xmlns:a16="http://schemas.microsoft.com/office/drawing/2014/main" id="{EECD16D2-D7D8-0FBE-5CA9-CDDF0BE9B6B0}"/>
              </a:ext>
            </a:extLst>
          </p:cNvPr>
          <p:cNvPicPr>
            <a:picLocks noGrp="1" noChangeAspect="1" noChangeArrowheads="1"/>
          </p:cNvPicPr>
          <p:nvPr>
            <p:ph type="pic" idx="1"/>
          </p:nvPr>
        </p:nvPicPr>
        <p:blipFill rotWithShape="1">
          <a:blip r:embed="rId6">
            <a:extLst>
              <a:ext uri="{28A0092B-C50C-407E-A947-70E740481C1C}">
                <a14:useLocalDpi xmlns:a14="http://schemas.microsoft.com/office/drawing/2010/main" val="0"/>
              </a:ext>
            </a:extLst>
          </a:blip>
          <a:srcRect l="2484" r="45772"/>
          <a:stretch>
            <a:fillRect/>
          </a:stretch>
        </p:blipFill>
        <p:spPr bwMode="auto">
          <a:xfrm>
            <a:off x="8824913" y="0"/>
            <a:ext cx="9463087"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792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52659-892D-FDC5-5A00-3F39ECB98F6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FF41108-D9BB-BEA6-164A-2D017AF005F5}"/>
              </a:ext>
            </a:extLst>
          </p:cNvPr>
          <p:cNvPicPr>
            <a:picLocks noChangeAspect="1"/>
          </p:cNvPicPr>
          <p:nvPr/>
        </p:nvPicPr>
        <p:blipFill>
          <a:blip r:embed="rId3"/>
          <a:stretch>
            <a:fillRect/>
          </a:stretch>
        </p:blipFill>
        <p:spPr>
          <a:xfrm>
            <a:off x="0" y="9582150"/>
            <a:ext cx="18288000" cy="704850"/>
          </a:xfrm>
          <a:prstGeom prst="rect">
            <a:avLst/>
          </a:prstGeom>
        </p:spPr>
      </p:pic>
      <p:grpSp>
        <p:nvGrpSpPr>
          <p:cNvPr id="5" name="Sidebar">
            <a:extLst>
              <a:ext uri="{FF2B5EF4-FFF2-40B4-BE49-F238E27FC236}">
                <a16:creationId xmlns:a16="http://schemas.microsoft.com/office/drawing/2014/main" id="{73206DDA-E158-47BC-FB30-AC2AE35CA949}"/>
              </a:ext>
            </a:extLst>
          </p:cNvPr>
          <p:cNvGrpSpPr/>
          <p:nvPr/>
        </p:nvGrpSpPr>
        <p:grpSpPr>
          <a:xfrm>
            <a:off x="-7648" y="288131"/>
            <a:ext cx="914627" cy="9866609"/>
            <a:chOff x="-7648" y="288131"/>
            <a:chExt cx="914627" cy="9866609"/>
          </a:xfrm>
        </p:grpSpPr>
        <p:grpSp>
          <p:nvGrpSpPr>
            <p:cNvPr id="6" name="Graphic 9">
              <a:extLst>
                <a:ext uri="{FF2B5EF4-FFF2-40B4-BE49-F238E27FC236}">
                  <a16:creationId xmlns:a16="http://schemas.microsoft.com/office/drawing/2014/main" id="{4EFF80BB-BCA5-53E7-85FB-7C33BC86D6BE}"/>
                </a:ext>
              </a:extLst>
            </p:cNvPr>
            <p:cNvGrpSpPr/>
            <p:nvPr/>
          </p:nvGrpSpPr>
          <p:grpSpPr>
            <a:xfrm>
              <a:off x="264287" y="382761"/>
              <a:ext cx="467477" cy="394686"/>
              <a:chOff x="4719637" y="2266949"/>
              <a:chExt cx="2752725" cy="2324100"/>
            </a:xfrm>
            <a:solidFill>
              <a:schemeClr val="bg1"/>
            </a:solidFill>
          </p:grpSpPr>
          <p:sp>
            <p:nvSpPr>
              <p:cNvPr id="12" name="Freeform: Shape 53">
                <a:extLst>
                  <a:ext uri="{FF2B5EF4-FFF2-40B4-BE49-F238E27FC236}">
                    <a16:creationId xmlns:a16="http://schemas.microsoft.com/office/drawing/2014/main" id="{22B71C93-3176-4A1F-AB8A-3AB39706DB07}"/>
                  </a:ext>
                </a:extLst>
              </p:cNvPr>
              <p:cNvSpPr/>
              <p:nvPr/>
            </p:nvSpPr>
            <p:spPr>
              <a:xfrm>
                <a:off x="4719637" y="2266949"/>
                <a:ext cx="2746056" cy="1792981"/>
              </a:xfrm>
              <a:custGeom>
                <a:avLst/>
                <a:gdLst>
                  <a:gd name="connsiteX0" fmla="*/ 2746058 w 2746057"/>
                  <a:gd name="connsiteY0" fmla="*/ 366427 h 1792986"/>
                  <a:gd name="connsiteX1" fmla="*/ 2746058 w 2746057"/>
                  <a:gd name="connsiteY1" fmla="*/ 0 h 1792986"/>
                  <a:gd name="connsiteX2" fmla="*/ 1321308 w 2746057"/>
                  <a:gd name="connsiteY2" fmla="*/ 0 h 1792986"/>
                  <a:gd name="connsiteX3" fmla="*/ 1321308 w 2746057"/>
                  <a:gd name="connsiteY3" fmla="*/ 994601 h 1792986"/>
                  <a:gd name="connsiteX4" fmla="*/ 787432 w 2746057"/>
                  <a:gd name="connsiteY4" fmla="*/ 442722 h 1792986"/>
                  <a:gd name="connsiteX5" fmla="*/ 423196 w 2746057"/>
                  <a:gd name="connsiteY5" fmla="*/ 619792 h 1792986"/>
                  <a:gd name="connsiteX6" fmla="*/ 418338 w 2746057"/>
                  <a:gd name="connsiteY6" fmla="*/ 619792 h 1792986"/>
                  <a:gd name="connsiteX7" fmla="*/ 418338 w 2746057"/>
                  <a:gd name="connsiteY7" fmla="*/ 0 h 1792986"/>
                  <a:gd name="connsiteX8" fmla="*/ 0 w 2746057"/>
                  <a:gd name="connsiteY8" fmla="*/ 0 h 1792986"/>
                  <a:gd name="connsiteX9" fmla="*/ 0 w 2746057"/>
                  <a:gd name="connsiteY9" fmla="*/ 1756124 h 1792986"/>
                  <a:gd name="connsiteX10" fmla="*/ 398621 w 2746057"/>
                  <a:gd name="connsiteY10" fmla="*/ 1756124 h 1792986"/>
                  <a:gd name="connsiteX11" fmla="*/ 398621 w 2746057"/>
                  <a:gd name="connsiteY11" fmla="*/ 1608487 h 1792986"/>
                  <a:gd name="connsiteX12" fmla="*/ 403479 w 2746057"/>
                  <a:gd name="connsiteY12" fmla="*/ 1608487 h 1792986"/>
                  <a:gd name="connsiteX13" fmla="*/ 755428 w 2746057"/>
                  <a:gd name="connsiteY13" fmla="*/ 1792986 h 1792986"/>
                  <a:gd name="connsiteX14" fmla="*/ 1321308 w 2746057"/>
                  <a:gd name="connsiteY14" fmla="*/ 1193768 h 1792986"/>
                  <a:gd name="connsiteX15" fmla="*/ 1321308 w 2746057"/>
                  <a:gd name="connsiteY15" fmla="*/ 1756124 h 1792986"/>
                  <a:gd name="connsiteX16" fmla="*/ 2746058 w 2746057"/>
                  <a:gd name="connsiteY16" fmla="*/ 1756124 h 1792986"/>
                  <a:gd name="connsiteX17" fmla="*/ 2746058 w 2746057"/>
                  <a:gd name="connsiteY17" fmla="*/ 1362551 h 1792986"/>
                  <a:gd name="connsiteX18" fmla="*/ 1779080 w 2746057"/>
                  <a:gd name="connsiteY18" fmla="*/ 1362551 h 1792986"/>
                  <a:gd name="connsiteX19" fmla="*/ 1779080 w 2746057"/>
                  <a:gd name="connsiteY19" fmla="*/ 1028033 h 1792986"/>
                  <a:gd name="connsiteX20" fmla="*/ 2640330 w 2746057"/>
                  <a:gd name="connsiteY20" fmla="*/ 1028033 h 1792986"/>
                  <a:gd name="connsiteX21" fmla="*/ 2640330 w 2746057"/>
                  <a:gd name="connsiteY21" fmla="*/ 673894 h 1792986"/>
                  <a:gd name="connsiteX22" fmla="*/ 1779080 w 2746057"/>
                  <a:gd name="connsiteY22" fmla="*/ 673894 h 1792986"/>
                  <a:gd name="connsiteX23" fmla="*/ 1779080 w 2746057"/>
                  <a:gd name="connsiteY23" fmla="*/ 366427 h 1792986"/>
                  <a:gd name="connsiteX24" fmla="*/ 2746058 w 2746057"/>
                  <a:gd name="connsiteY24" fmla="*/ 366427 h 1792986"/>
                  <a:gd name="connsiteX25" fmla="*/ 656939 w 2746057"/>
                  <a:gd name="connsiteY25" fmla="*/ 1473232 h 1792986"/>
                  <a:gd name="connsiteX26" fmla="*/ 403479 w 2746057"/>
                  <a:gd name="connsiteY26" fmla="*/ 1104329 h 1792986"/>
                  <a:gd name="connsiteX27" fmla="*/ 659416 w 2746057"/>
                  <a:gd name="connsiteY27" fmla="*/ 762476 h 1792986"/>
                  <a:gd name="connsiteX28" fmla="*/ 907923 w 2746057"/>
                  <a:gd name="connsiteY28" fmla="*/ 1104329 h 1792986"/>
                  <a:gd name="connsiteX29" fmla="*/ 656939 w 2746057"/>
                  <a:gd name="connsiteY29" fmla="*/ 1473232 h 179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46057" h="1792986">
                    <a:moveTo>
                      <a:pt x="2746058" y="366427"/>
                    </a:moveTo>
                    <a:lnTo>
                      <a:pt x="2746058" y="0"/>
                    </a:lnTo>
                    <a:lnTo>
                      <a:pt x="1321308" y="0"/>
                    </a:lnTo>
                    <a:lnTo>
                      <a:pt x="1321308" y="994601"/>
                    </a:lnTo>
                    <a:cubicBezTo>
                      <a:pt x="1290447" y="699897"/>
                      <a:pt x="1114330" y="442722"/>
                      <a:pt x="787432" y="442722"/>
                    </a:cubicBezTo>
                    <a:cubicBezTo>
                      <a:pt x="629888" y="442722"/>
                      <a:pt x="509397" y="501682"/>
                      <a:pt x="423196" y="619792"/>
                    </a:cubicBezTo>
                    <a:lnTo>
                      <a:pt x="418338" y="619792"/>
                    </a:lnTo>
                    <a:lnTo>
                      <a:pt x="418338" y="0"/>
                    </a:lnTo>
                    <a:lnTo>
                      <a:pt x="0" y="0"/>
                    </a:lnTo>
                    <a:lnTo>
                      <a:pt x="0" y="1756124"/>
                    </a:lnTo>
                    <a:lnTo>
                      <a:pt x="398621" y="1756124"/>
                    </a:lnTo>
                    <a:lnTo>
                      <a:pt x="398621" y="1608487"/>
                    </a:lnTo>
                    <a:lnTo>
                      <a:pt x="403479" y="1608487"/>
                    </a:lnTo>
                    <a:cubicBezTo>
                      <a:pt x="484632" y="1729073"/>
                      <a:pt x="607695" y="1792986"/>
                      <a:pt x="755428" y="1792986"/>
                    </a:cubicBezTo>
                    <a:cubicBezTo>
                      <a:pt x="1117378" y="1792986"/>
                      <a:pt x="1290923" y="1512475"/>
                      <a:pt x="1321308" y="1193768"/>
                    </a:cubicBezTo>
                    <a:lnTo>
                      <a:pt x="1321308" y="1756124"/>
                    </a:lnTo>
                    <a:lnTo>
                      <a:pt x="2746058" y="1756124"/>
                    </a:lnTo>
                    <a:lnTo>
                      <a:pt x="2746058" y="1362551"/>
                    </a:lnTo>
                    <a:lnTo>
                      <a:pt x="1779080" y="1362551"/>
                    </a:lnTo>
                    <a:lnTo>
                      <a:pt x="1779080" y="1028033"/>
                    </a:lnTo>
                    <a:lnTo>
                      <a:pt x="2640330" y="1028033"/>
                    </a:lnTo>
                    <a:lnTo>
                      <a:pt x="2640330" y="673894"/>
                    </a:lnTo>
                    <a:lnTo>
                      <a:pt x="1779080" y="673894"/>
                    </a:lnTo>
                    <a:lnTo>
                      <a:pt x="1779080" y="366427"/>
                    </a:lnTo>
                    <a:lnTo>
                      <a:pt x="2746058" y="366427"/>
                    </a:lnTo>
                    <a:close/>
                    <a:moveTo>
                      <a:pt x="656939" y="1473232"/>
                    </a:moveTo>
                    <a:cubicBezTo>
                      <a:pt x="467487" y="1473232"/>
                      <a:pt x="403479" y="1328166"/>
                      <a:pt x="403479" y="1104329"/>
                    </a:cubicBezTo>
                    <a:cubicBezTo>
                      <a:pt x="403479" y="841153"/>
                      <a:pt x="546164" y="762476"/>
                      <a:pt x="659416" y="762476"/>
                    </a:cubicBezTo>
                    <a:cubicBezTo>
                      <a:pt x="843915" y="762476"/>
                      <a:pt x="907923" y="942023"/>
                      <a:pt x="907923" y="1104329"/>
                    </a:cubicBezTo>
                    <a:cubicBezTo>
                      <a:pt x="908018" y="1278922"/>
                      <a:pt x="843915" y="1473232"/>
                      <a:pt x="656939" y="1473232"/>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54">
                <a:extLst>
                  <a:ext uri="{FF2B5EF4-FFF2-40B4-BE49-F238E27FC236}">
                    <a16:creationId xmlns:a16="http://schemas.microsoft.com/office/drawing/2014/main" id="{A8F00307-4C86-8DBE-52BC-7E6BADABD3FA}"/>
                  </a:ext>
                </a:extLst>
              </p:cNvPr>
              <p:cNvSpPr/>
              <p:nvPr/>
            </p:nvSpPr>
            <p:spPr>
              <a:xfrm>
                <a:off x="4719637" y="4126134"/>
                <a:ext cx="2752725" cy="464915"/>
              </a:xfrm>
              <a:custGeom>
                <a:avLst/>
                <a:gdLst>
                  <a:gd name="connsiteX0" fmla="*/ 2619280 w 2752725"/>
                  <a:gd name="connsiteY0" fmla="*/ 157163 h 464915"/>
                  <a:gd name="connsiteX1" fmla="*/ 2562701 w 2752725"/>
                  <a:gd name="connsiteY1" fmla="*/ 207359 h 464915"/>
                  <a:gd name="connsiteX2" fmla="*/ 2489264 w 2752725"/>
                  <a:gd name="connsiteY2" fmla="*/ 207359 h 464915"/>
                  <a:gd name="connsiteX3" fmla="*/ 2489264 w 2752725"/>
                  <a:gd name="connsiteY3" fmla="*/ 108871 h 464915"/>
                  <a:gd name="connsiteX4" fmla="*/ 2564606 w 2752725"/>
                  <a:gd name="connsiteY4" fmla="*/ 108871 h 464915"/>
                  <a:gd name="connsiteX5" fmla="*/ 2619280 w 2752725"/>
                  <a:gd name="connsiteY5" fmla="*/ 157163 h 464915"/>
                  <a:gd name="connsiteX6" fmla="*/ 2752725 w 2752725"/>
                  <a:gd name="connsiteY6" fmla="*/ 457867 h 464915"/>
                  <a:gd name="connsiteX7" fmla="*/ 2662428 w 2752725"/>
                  <a:gd name="connsiteY7" fmla="*/ 285941 h 464915"/>
                  <a:gd name="connsiteX8" fmla="*/ 2743581 w 2752725"/>
                  <a:gd name="connsiteY8" fmla="*/ 154019 h 464915"/>
                  <a:gd name="connsiteX9" fmla="*/ 2567749 w 2752725"/>
                  <a:gd name="connsiteY9" fmla="*/ 7144 h 464915"/>
                  <a:gd name="connsiteX10" fmla="*/ 2366201 w 2752725"/>
                  <a:gd name="connsiteY10" fmla="*/ 7144 h 464915"/>
                  <a:gd name="connsiteX11" fmla="*/ 2366201 w 2752725"/>
                  <a:gd name="connsiteY11" fmla="*/ 457962 h 464915"/>
                  <a:gd name="connsiteX12" fmla="*/ 2489168 w 2752725"/>
                  <a:gd name="connsiteY12" fmla="*/ 457962 h 464915"/>
                  <a:gd name="connsiteX13" fmla="*/ 2489168 w 2752725"/>
                  <a:gd name="connsiteY13" fmla="*/ 306038 h 464915"/>
                  <a:gd name="connsiteX14" fmla="*/ 2539365 w 2752725"/>
                  <a:gd name="connsiteY14" fmla="*/ 306038 h 464915"/>
                  <a:gd name="connsiteX15" fmla="*/ 2612803 w 2752725"/>
                  <a:gd name="connsiteY15" fmla="*/ 457962 h 464915"/>
                  <a:gd name="connsiteX16" fmla="*/ 2752725 w 2752725"/>
                  <a:gd name="connsiteY16" fmla="*/ 457962 h 464915"/>
                  <a:gd name="connsiteX17" fmla="*/ 2309432 w 2752725"/>
                  <a:gd name="connsiteY17" fmla="*/ 265271 h 464915"/>
                  <a:gd name="connsiteX18" fmla="*/ 2309432 w 2752725"/>
                  <a:gd name="connsiteY18" fmla="*/ 7048 h 464915"/>
                  <a:gd name="connsiteX19" fmla="*/ 2181892 w 2752725"/>
                  <a:gd name="connsiteY19" fmla="*/ 7048 h 464915"/>
                  <a:gd name="connsiteX20" fmla="*/ 2181892 w 2752725"/>
                  <a:gd name="connsiteY20" fmla="*/ 265271 h 464915"/>
                  <a:gd name="connsiteX21" fmla="*/ 2112359 w 2752725"/>
                  <a:gd name="connsiteY21" fmla="*/ 354806 h 464915"/>
                  <a:gd name="connsiteX22" fmla="*/ 2041589 w 2752725"/>
                  <a:gd name="connsiteY22" fmla="*/ 265271 h 464915"/>
                  <a:gd name="connsiteX23" fmla="*/ 2041589 w 2752725"/>
                  <a:gd name="connsiteY23" fmla="*/ 7048 h 464915"/>
                  <a:gd name="connsiteX24" fmla="*/ 1913954 w 2752725"/>
                  <a:gd name="connsiteY24" fmla="*/ 7048 h 464915"/>
                  <a:gd name="connsiteX25" fmla="*/ 1913954 w 2752725"/>
                  <a:gd name="connsiteY25" fmla="*/ 265271 h 464915"/>
                  <a:gd name="connsiteX26" fmla="*/ 2110550 w 2752725"/>
                  <a:gd name="connsiteY26" fmla="*/ 464915 h 464915"/>
                  <a:gd name="connsiteX27" fmla="*/ 2309432 w 2752725"/>
                  <a:gd name="connsiteY27" fmla="*/ 265271 h 464915"/>
                  <a:gd name="connsiteX28" fmla="*/ 1746409 w 2752725"/>
                  <a:gd name="connsiteY28" fmla="*/ 233172 h 464915"/>
                  <a:gd name="connsiteX29" fmla="*/ 1667732 w 2752725"/>
                  <a:gd name="connsiteY29" fmla="*/ 356140 h 464915"/>
                  <a:gd name="connsiteX30" fmla="*/ 1587913 w 2752725"/>
                  <a:gd name="connsiteY30" fmla="*/ 231838 h 464915"/>
                  <a:gd name="connsiteX31" fmla="*/ 1666494 w 2752725"/>
                  <a:gd name="connsiteY31" fmla="*/ 108871 h 464915"/>
                  <a:gd name="connsiteX32" fmla="*/ 1746409 w 2752725"/>
                  <a:gd name="connsiteY32" fmla="*/ 233172 h 464915"/>
                  <a:gd name="connsiteX33" fmla="*/ 1875854 w 2752725"/>
                  <a:gd name="connsiteY33" fmla="*/ 231838 h 464915"/>
                  <a:gd name="connsiteX34" fmla="*/ 1667732 w 2752725"/>
                  <a:gd name="connsiteY34" fmla="*/ 0 h 464915"/>
                  <a:gd name="connsiteX35" fmla="*/ 1458468 w 2752725"/>
                  <a:gd name="connsiteY35" fmla="*/ 233077 h 464915"/>
                  <a:gd name="connsiteX36" fmla="*/ 1666494 w 2752725"/>
                  <a:gd name="connsiteY36" fmla="*/ 464915 h 464915"/>
                  <a:gd name="connsiteX37" fmla="*/ 1875854 w 2752725"/>
                  <a:gd name="connsiteY37" fmla="*/ 231838 h 464915"/>
                  <a:gd name="connsiteX38" fmla="*/ 1414653 w 2752725"/>
                  <a:gd name="connsiteY38" fmla="*/ 7048 h 464915"/>
                  <a:gd name="connsiteX39" fmla="*/ 1287018 w 2752725"/>
                  <a:gd name="connsiteY39" fmla="*/ 7048 h 464915"/>
                  <a:gd name="connsiteX40" fmla="*/ 1287018 w 2752725"/>
                  <a:gd name="connsiteY40" fmla="*/ 457867 h 464915"/>
                  <a:gd name="connsiteX41" fmla="*/ 1414653 w 2752725"/>
                  <a:gd name="connsiteY41" fmla="*/ 457867 h 464915"/>
                  <a:gd name="connsiteX42" fmla="*/ 1414653 w 2752725"/>
                  <a:gd name="connsiteY42" fmla="*/ 7048 h 464915"/>
                  <a:gd name="connsiteX43" fmla="*/ 1251585 w 2752725"/>
                  <a:gd name="connsiteY43" fmla="*/ 7048 h 464915"/>
                  <a:gd name="connsiteX44" fmla="*/ 1112520 w 2752725"/>
                  <a:gd name="connsiteY44" fmla="*/ 7048 h 464915"/>
                  <a:gd name="connsiteX45" fmla="*/ 1079659 w 2752725"/>
                  <a:gd name="connsiteY45" fmla="*/ 128111 h 464915"/>
                  <a:gd name="connsiteX46" fmla="*/ 1033939 w 2752725"/>
                  <a:gd name="connsiteY46" fmla="*/ 318706 h 464915"/>
                  <a:gd name="connsiteX47" fmla="*/ 988219 w 2752725"/>
                  <a:gd name="connsiteY47" fmla="*/ 128111 h 464915"/>
                  <a:gd name="connsiteX48" fmla="*/ 955358 w 2752725"/>
                  <a:gd name="connsiteY48" fmla="*/ 7048 h 464915"/>
                  <a:gd name="connsiteX49" fmla="*/ 814864 w 2752725"/>
                  <a:gd name="connsiteY49" fmla="*/ 7048 h 464915"/>
                  <a:gd name="connsiteX50" fmla="*/ 970121 w 2752725"/>
                  <a:gd name="connsiteY50" fmla="*/ 457867 h 464915"/>
                  <a:gd name="connsiteX51" fmla="*/ 1096423 w 2752725"/>
                  <a:gd name="connsiteY51" fmla="*/ 457867 h 464915"/>
                  <a:gd name="connsiteX52" fmla="*/ 1251585 w 2752725"/>
                  <a:gd name="connsiteY52" fmla="*/ 7048 h 464915"/>
                  <a:gd name="connsiteX53" fmla="*/ 691229 w 2752725"/>
                  <a:gd name="connsiteY53" fmla="*/ 279463 h 464915"/>
                  <a:gd name="connsiteX54" fmla="*/ 616458 w 2752725"/>
                  <a:gd name="connsiteY54" fmla="*/ 279463 h 464915"/>
                  <a:gd name="connsiteX55" fmla="*/ 624840 w 2752725"/>
                  <a:gd name="connsiteY55" fmla="*/ 249841 h 464915"/>
                  <a:gd name="connsiteX56" fmla="*/ 653796 w 2752725"/>
                  <a:gd name="connsiteY56" fmla="*/ 137160 h 464915"/>
                  <a:gd name="connsiteX57" fmla="*/ 682847 w 2752725"/>
                  <a:gd name="connsiteY57" fmla="*/ 249841 h 464915"/>
                  <a:gd name="connsiteX58" fmla="*/ 691229 w 2752725"/>
                  <a:gd name="connsiteY58" fmla="*/ 279463 h 464915"/>
                  <a:gd name="connsiteX59" fmla="*/ 881253 w 2752725"/>
                  <a:gd name="connsiteY59" fmla="*/ 457867 h 464915"/>
                  <a:gd name="connsiteX60" fmla="*/ 717613 w 2752725"/>
                  <a:gd name="connsiteY60" fmla="*/ 7048 h 464915"/>
                  <a:gd name="connsiteX61" fmla="*/ 591312 w 2752725"/>
                  <a:gd name="connsiteY61" fmla="*/ 7048 h 464915"/>
                  <a:gd name="connsiteX62" fmla="*/ 427673 w 2752725"/>
                  <a:gd name="connsiteY62" fmla="*/ 457867 h 464915"/>
                  <a:gd name="connsiteX63" fmla="*/ 561689 w 2752725"/>
                  <a:gd name="connsiteY63" fmla="*/ 457867 h 464915"/>
                  <a:gd name="connsiteX64" fmla="*/ 586169 w 2752725"/>
                  <a:gd name="connsiteY64" fmla="*/ 378619 h 464915"/>
                  <a:gd name="connsiteX65" fmla="*/ 721424 w 2752725"/>
                  <a:gd name="connsiteY65" fmla="*/ 378619 h 464915"/>
                  <a:gd name="connsiteX66" fmla="*/ 745903 w 2752725"/>
                  <a:gd name="connsiteY66" fmla="*/ 457867 h 464915"/>
                  <a:gd name="connsiteX67" fmla="*/ 881253 w 2752725"/>
                  <a:gd name="connsiteY67" fmla="*/ 457867 h 464915"/>
                  <a:gd name="connsiteX68" fmla="*/ 395573 w 2752725"/>
                  <a:gd name="connsiteY68" fmla="*/ 457867 h 464915"/>
                  <a:gd name="connsiteX69" fmla="*/ 395573 w 2752725"/>
                  <a:gd name="connsiteY69" fmla="*/ 7048 h 464915"/>
                  <a:gd name="connsiteX70" fmla="*/ 268034 w 2752725"/>
                  <a:gd name="connsiteY70" fmla="*/ 7048 h 464915"/>
                  <a:gd name="connsiteX71" fmla="*/ 268034 w 2752725"/>
                  <a:gd name="connsiteY71" fmla="*/ 171259 h 464915"/>
                  <a:gd name="connsiteX72" fmla="*/ 127540 w 2752725"/>
                  <a:gd name="connsiteY72" fmla="*/ 171259 h 464915"/>
                  <a:gd name="connsiteX73" fmla="*/ 127540 w 2752725"/>
                  <a:gd name="connsiteY73" fmla="*/ 7048 h 464915"/>
                  <a:gd name="connsiteX74" fmla="*/ 0 w 2752725"/>
                  <a:gd name="connsiteY74" fmla="*/ 7048 h 464915"/>
                  <a:gd name="connsiteX75" fmla="*/ 0 w 2752725"/>
                  <a:gd name="connsiteY75" fmla="*/ 457867 h 464915"/>
                  <a:gd name="connsiteX76" fmla="*/ 127540 w 2752725"/>
                  <a:gd name="connsiteY76" fmla="*/ 457867 h 464915"/>
                  <a:gd name="connsiteX77" fmla="*/ 127540 w 2752725"/>
                  <a:gd name="connsiteY77" fmla="*/ 280130 h 464915"/>
                  <a:gd name="connsiteX78" fmla="*/ 267938 w 2752725"/>
                  <a:gd name="connsiteY78" fmla="*/ 280130 h 464915"/>
                  <a:gd name="connsiteX79" fmla="*/ 267938 w 2752725"/>
                  <a:gd name="connsiteY79" fmla="*/ 457867 h 464915"/>
                  <a:gd name="connsiteX80" fmla="*/ 395573 w 2752725"/>
                  <a:gd name="connsiteY80" fmla="*/ 457867 h 46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752725" h="464915">
                    <a:moveTo>
                      <a:pt x="2619280" y="157163"/>
                    </a:moveTo>
                    <a:cubicBezTo>
                      <a:pt x="2619280" y="189357"/>
                      <a:pt x="2603278" y="207359"/>
                      <a:pt x="2562701" y="207359"/>
                    </a:cubicBezTo>
                    <a:lnTo>
                      <a:pt x="2489264" y="207359"/>
                    </a:lnTo>
                    <a:lnTo>
                      <a:pt x="2489264" y="108871"/>
                    </a:lnTo>
                    <a:lnTo>
                      <a:pt x="2564606" y="108871"/>
                    </a:lnTo>
                    <a:cubicBezTo>
                      <a:pt x="2603849" y="108871"/>
                      <a:pt x="2619280" y="128778"/>
                      <a:pt x="2619280" y="157163"/>
                    </a:cubicBezTo>
                    <a:moveTo>
                      <a:pt x="2752725" y="457867"/>
                    </a:moveTo>
                    <a:lnTo>
                      <a:pt x="2662428" y="285941"/>
                    </a:lnTo>
                    <a:cubicBezTo>
                      <a:pt x="2712053" y="263462"/>
                      <a:pt x="2743581" y="221551"/>
                      <a:pt x="2743581" y="154019"/>
                    </a:cubicBezTo>
                    <a:cubicBezTo>
                      <a:pt x="2743581" y="47149"/>
                      <a:pt x="2673382" y="7144"/>
                      <a:pt x="2567749" y="7144"/>
                    </a:cubicBezTo>
                    <a:lnTo>
                      <a:pt x="2366201" y="7144"/>
                    </a:lnTo>
                    <a:lnTo>
                      <a:pt x="2366201" y="457962"/>
                    </a:lnTo>
                    <a:lnTo>
                      <a:pt x="2489168" y="457962"/>
                    </a:lnTo>
                    <a:lnTo>
                      <a:pt x="2489168" y="306038"/>
                    </a:lnTo>
                    <a:lnTo>
                      <a:pt x="2539365" y="306038"/>
                    </a:lnTo>
                    <a:lnTo>
                      <a:pt x="2612803" y="457962"/>
                    </a:lnTo>
                    <a:lnTo>
                      <a:pt x="2752725" y="457962"/>
                    </a:lnTo>
                    <a:close/>
                    <a:moveTo>
                      <a:pt x="2309432" y="265271"/>
                    </a:moveTo>
                    <a:lnTo>
                      <a:pt x="2309432" y="7048"/>
                    </a:lnTo>
                    <a:lnTo>
                      <a:pt x="2181892" y="7048"/>
                    </a:lnTo>
                    <a:lnTo>
                      <a:pt x="2181892" y="265271"/>
                    </a:lnTo>
                    <a:cubicBezTo>
                      <a:pt x="2181892" y="320707"/>
                      <a:pt x="2161223" y="354806"/>
                      <a:pt x="2112359" y="354806"/>
                    </a:cubicBezTo>
                    <a:cubicBezTo>
                      <a:pt x="2063401" y="354806"/>
                      <a:pt x="2041589" y="320707"/>
                      <a:pt x="2041589" y="265271"/>
                    </a:cubicBezTo>
                    <a:lnTo>
                      <a:pt x="2041589" y="7048"/>
                    </a:lnTo>
                    <a:lnTo>
                      <a:pt x="1913954" y="7048"/>
                    </a:lnTo>
                    <a:lnTo>
                      <a:pt x="1913954" y="265271"/>
                    </a:lnTo>
                    <a:cubicBezTo>
                      <a:pt x="1913954" y="408242"/>
                      <a:pt x="1997107" y="464915"/>
                      <a:pt x="2110550" y="464915"/>
                    </a:cubicBezTo>
                    <a:cubicBezTo>
                      <a:pt x="2223802" y="464915"/>
                      <a:pt x="2309432" y="408242"/>
                      <a:pt x="2309432" y="265271"/>
                    </a:cubicBezTo>
                    <a:moveTo>
                      <a:pt x="1746409" y="233172"/>
                    </a:moveTo>
                    <a:cubicBezTo>
                      <a:pt x="1746409" y="314325"/>
                      <a:pt x="1718024" y="356140"/>
                      <a:pt x="1667732" y="356140"/>
                    </a:cubicBezTo>
                    <a:cubicBezTo>
                      <a:pt x="1617536" y="356140"/>
                      <a:pt x="1587913" y="312992"/>
                      <a:pt x="1587913" y="231838"/>
                    </a:cubicBezTo>
                    <a:cubicBezTo>
                      <a:pt x="1587913" y="150685"/>
                      <a:pt x="1616297" y="108871"/>
                      <a:pt x="1666494" y="108871"/>
                    </a:cubicBezTo>
                    <a:cubicBezTo>
                      <a:pt x="1716881" y="108871"/>
                      <a:pt x="1746409" y="152019"/>
                      <a:pt x="1746409" y="233172"/>
                    </a:cubicBezTo>
                    <a:moveTo>
                      <a:pt x="1875854" y="231838"/>
                    </a:moveTo>
                    <a:cubicBezTo>
                      <a:pt x="1875854" y="81820"/>
                      <a:pt x="1790224" y="0"/>
                      <a:pt x="1667732" y="0"/>
                    </a:cubicBezTo>
                    <a:cubicBezTo>
                      <a:pt x="1545336" y="0"/>
                      <a:pt x="1458468" y="83058"/>
                      <a:pt x="1458468" y="233077"/>
                    </a:cubicBezTo>
                    <a:cubicBezTo>
                      <a:pt x="1458468" y="383096"/>
                      <a:pt x="1544003" y="464915"/>
                      <a:pt x="1666494" y="464915"/>
                    </a:cubicBezTo>
                    <a:cubicBezTo>
                      <a:pt x="1788890" y="464915"/>
                      <a:pt x="1875854" y="381857"/>
                      <a:pt x="1875854" y="231838"/>
                    </a:cubicBezTo>
                    <a:moveTo>
                      <a:pt x="1414653" y="7048"/>
                    </a:moveTo>
                    <a:lnTo>
                      <a:pt x="1287018" y="7048"/>
                    </a:lnTo>
                    <a:lnTo>
                      <a:pt x="1287018" y="457867"/>
                    </a:lnTo>
                    <a:lnTo>
                      <a:pt x="1414653" y="457867"/>
                    </a:lnTo>
                    <a:lnTo>
                      <a:pt x="1414653" y="7048"/>
                    </a:lnTo>
                    <a:close/>
                    <a:moveTo>
                      <a:pt x="1251585" y="7048"/>
                    </a:moveTo>
                    <a:lnTo>
                      <a:pt x="1112520" y="7048"/>
                    </a:lnTo>
                    <a:lnTo>
                      <a:pt x="1079659" y="128111"/>
                    </a:lnTo>
                    <a:cubicBezTo>
                      <a:pt x="1064228" y="184880"/>
                      <a:pt x="1042321" y="275558"/>
                      <a:pt x="1033939" y="318706"/>
                    </a:cubicBezTo>
                    <a:cubicBezTo>
                      <a:pt x="1025652" y="275558"/>
                      <a:pt x="1003649" y="184213"/>
                      <a:pt x="988219" y="128111"/>
                    </a:cubicBezTo>
                    <a:lnTo>
                      <a:pt x="955358" y="7048"/>
                    </a:lnTo>
                    <a:lnTo>
                      <a:pt x="814864" y="7048"/>
                    </a:lnTo>
                    <a:lnTo>
                      <a:pt x="970121" y="457867"/>
                    </a:lnTo>
                    <a:lnTo>
                      <a:pt x="1096423" y="457867"/>
                    </a:lnTo>
                    <a:lnTo>
                      <a:pt x="1251585" y="7048"/>
                    </a:lnTo>
                    <a:close/>
                    <a:moveTo>
                      <a:pt x="691229" y="279463"/>
                    </a:moveTo>
                    <a:lnTo>
                      <a:pt x="616458" y="279463"/>
                    </a:lnTo>
                    <a:lnTo>
                      <a:pt x="624840" y="249841"/>
                    </a:lnTo>
                    <a:cubicBezTo>
                      <a:pt x="640937" y="192500"/>
                      <a:pt x="647986" y="167354"/>
                      <a:pt x="653796" y="137160"/>
                    </a:cubicBezTo>
                    <a:cubicBezTo>
                      <a:pt x="659606" y="167354"/>
                      <a:pt x="666655" y="191929"/>
                      <a:pt x="682847" y="249841"/>
                    </a:cubicBezTo>
                    <a:lnTo>
                      <a:pt x="691229" y="279463"/>
                    </a:lnTo>
                    <a:close/>
                    <a:moveTo>
                      <a:pt x="881253" y="457867"/>
                    </a:moveTo>
                    <a:lnTo>
                      <a:pt x="717613" y="7048"/>
                    </a:lnTo>
                    <a:lnTo>
                      <a:pt x="591312" y="7048"/>
                    </a:lnTo>
                    <a:lnTo>
                      <a:pt x="427673" y="457867"/>
                    </a:lnTo>
                    <a:lnTo>
                      <a:pt x="561689" y="457867"/>
                    </a:lnTo>
                    <a:lnTo>
                      <a:pt x="586169" y="378619"/>
                    </a:lnTo>
                    <a:lnTo>
                      <a:pt x="721424" y="378619"/>
                    </a:lnTo>
                    <a:lnTo>
                      <a:pt x="745903" y="457867"/>
                    </a:lnTo>
                    <a:lnTo>
                      <a:pt x="881253" y="457867"/>
                    </a:lnTo>
                    <a:close/>
                    <a:moveTo>
                      <a:pt x="395573" y="457867"/>
                    </a:moveTo>
                    <a:lnTo>
                      <a:pt x="395573" y="7048"/>
                    </a:lnTo>
                    <a:lnTo>
                      <a:pt x="268034" y="7048"/>
                    </a:lnTo>
                    <a:lnTo>
                      <a:pt x="268034" y="171259"/>
                    </a:lnTo>
                    <a:lnTo>
                      <a:pt x="127540" y="171259"/>
                    </a:lnTo>
                    <a:lnTo>
                      <a:pt x="127540" y="7048"/>
                    </a:lnTo>
                    <a:lnTo>
                      <a:pt x="0" y="7048"/>
                    </a:lnTo>
                    <a:lnTo>
                      <a:pt x="0" y="457867"/>
                    </a:lnTo>
                    <a:lnTo>
                      <a:pt x="127540" y="457867"/>
                    </a:lnTo>
                    <a:lnTo>
                      <a:pt x="127540" y="280130"/>
                    </a:lnTo>
                    <a:lnTo>
                      <a:pt x="267938" y="280130"/>
                    </a:lnTo>
                    <a:lnTo>
                      <a:pt x="267938" y="457867"/>
                    </a:lnTo>
                    <a:lnTo>
                      <a:pt x="395573" y="457867"/>
                    </a:ln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 name="Slide Number Placeholder 4">
              <a:extLst>
                <a:ext uri="{FF2B5EF4-FFF2-40B4-BE49-F238E27FC236}">
                  <a16:creationId xmlns:a16="http://schemas.microsoft.com/office/drawing/2014/main" id="{000E8910-A13C-E560-288F-BA2F574F20A7}"/>
                </a:ext>
              </a:extLst>
            </p:cNvPr>
            <p:cNvSpPr txBox="1">
              <a:spLocks/>
            </p:cNvSpPr>
            <p:nvPr/>
          </p:nvSpPr>
          <p:spPr>
            <a:xfrm>
              <a:off x="173095" y="9607052"/>
              <a:ext cx="588251" cy="547688"/>
            </a:xfrm>
            <a:prstGeom prst="rect">
              <a:avLst/>
            </a:prstGeom>
            <a:noFill/>
          </p:spPr>
          <p:txBody>
            <a:bodyPr vert="horz" lIns="137160" tIns="68580" rIns="137160" bIns="685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2B9AC55E-C74C-4CB5-AFA1-6820A17606C2}" type="slidenum">
                <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endParaRPr>
            </a:p>
          </p:txBody>
        </p:sp>
        <p:sp>
          <p:nvSpPr>
            <p:cNvPr id="8" name="TextBox 56">
              <a:extLst>
                <a:ext uri="{FF2B5EF4-FFF2-40B4-BE49-F238E27FC236}">
                  <a16:creationId xmlns:a16="http://schemas.microsoft.com/office/drawing/2014/main" id="{CD13BB8F-C083-1B70-F986-92B5CAF2E4F4}"/>
                </a:ext>
              </a:extLst>
            </p:cNvPr>
            <p:cNvSpPr txBox="1"/>
            <p:nvPr/>
          </p:nvSpPr>
          <p:spPr>
            <a:xfrm rot="16200000">
              <a:off x="-1653828" y="7422154"/>
              <a:ext cx="3936453"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alpha val="78000"/>
                    </a:prstClr>
                  </a:solidFill>
                  <a:effectLst/>
                  <a:uLnTx/>
                  <a:uFillTx/>
                  <a:latin typeface="Open Sans" pitchFamily="2" charset="0"/>
                  <a:ea typeface="Open Sans" pitchFamily="2" charset="0"/>
                  <a:cs typeface="Open Sans" pitchFamily="2" charset="0"/>
                </a:rPr>
                <a:t> HIGHLY CONFIDENTIAL – DO NOT REDISTRIBUTE</a:t>
              </a:r>
            </a:p>
          </p:txBody>
        </p:sp>
        <p:sp>
          <p:nvSpPr>
            <p:cNvPr id="9" name="TextBox 58">
              <a:extLst>
                <a:ext uri="{FF2B5EF4-FFF2-40B4-BE49-F238E27FC236}">
                  <a16:creationId xmlns:a16="http://schemas.microsoft.com/office/drawing/2014/main" id="{1645A4C7-67A4-1F6F-1338-1964E2C87931}"/>
                </a:ext>
              </a:extLst>
            </p:cNvPr>
            <p:cNvSpPr txBox="1"/>
            <p:nvPr/>
          </p:nvSpPr>
          <p:spPr>
            <a:xfrm rot="16200000">
              <a:off x="-2311002" y="3187547"/>
              <a:ext cx="5222645" cy="615938"/>
            </a:xfrm>
            <a:prstGeom prst="rect">
              <a:avLst/>
            </a:prstGeom>
            <a:noFill/>
          </p:spPr>
          <p:txBody>
            <a:bodyPr wrap="square" rtlCol="0">
              <a:spAutoFit/>
            </a:bodyPr>
            <a:lstStyle/>
            <a:p>
              <a:pPr marL="0" marR="0" lvl="0" indent="0" algn="r" defTabSz="457200" rtl="0" eaLnBrk="1" fontAlgn="auto" latinLnBrk="0" hangingPunct="1">
                <a:lnSpc>
                  <a:spcPts val="5100"/>
                </a:lnSpc>
                <a:spcBef>
                  <a:spcPts val="0"/>
                </a:spcBef>
                <a:spcAft>
                  <a:spcPts val="0"/>
                </a:spcAft>
                <a:buClrTx/>
                <a:buSzTx/>
                <a:buFontTx/>
                <a:buNone/>
                <a:tabLst>
                  <a:tab pos="3095625" algn="l"/>
                </a:tabLst>
                <a:defRPr/>
              </a:pPr>
              <a:r>
                <a:rPr kumimoji="0" lang="en-US" sz="1000" b="1" i="0" u="none" strike="noStrike" kern="1200" cap="none" spc="450" normalizeH="0" baseline="0" noProof="0">
                  <a:ln>
                    <a:noFill/>
                  </a:ln>
                  <a:solidFill>
                    <a:prstClr val="white"/>
                  </a:solidFill>
                  <a:effectLst/>
                  <a:uLnTx/>
                  <a:uFillTx/>
                  <a:latin typeface="Open Sans" pitchFamily="2" charset="0"/>
                  <a:ea typeface="Open Sans" pitchFamily="2" charset="0"/>
                  <a:cs typeface="Open Sans" pitchFamily="2" charset="0"/>
                </a:rPr>
                <a:t>BEHAVIOUR INTERACTIVE</a:t>
              </a:r>
              <a:endParaRPr kumimoji="0" lang="en-US" sz="1000" b="1" i="0" u="none" strike="noStrike" kern="1200" cap="none" spc="450" normalizeH="0" baseline="0" noProof="0" dirty="0">
                <a:ln>
                  <a:noFill/>
                </a:ln>
                <a:solidFill>
                  <a:prstClr val="white"/>
                </a:solidFill>
                <a:effectLst/>
                <a:uLnTx/>
                <a:uFillTx/>
                <a:latin typeface="Open Sans" pitchFamily="2" charset="0"/>
                <a:ea typeface="Open Sans" pitchFamily="2" charset="0"/>
                <a:cs typeface="Open Sans" pitchFamily="2" charset="0"/>
              </a:endParaRPr>
            </a:p>
          </p:txBody>
        </p:sp>
        <p:sp>
          <p:nvSpPr>
            <p:cNvPr id="10" name="Rectangle 9">
              <a:extLst>
                <a:ext uri="{FF2B5EF4-FFF2-40B4-BE49-F238E27FC236}">
                  <a16:creationId xmlns:a16="http://schemas.microsoft.com/office/drawing/2014/main" id="{188B9346-300D-99C8-1515-BE5F0FD0040D}"/>
                </a:ext>
              </a:extLst>
            </p:cNvPr>
            <p:cNvSpPr/>
            <p:nvPr/>
          </p:nvSpPr>
          <p:spPr>
            <a:xfrm rot="16200000">
              <a:off x="-1970414" y="6833082"/>
              <a:ext cx="4982343"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white">
                      <a:alpha val="34000"/>
                    </a:prstClr>
                  </a:solidFill>
                  <a:effectLst/>
                  <a:uLnTx/>
                  <a:uFillTx/>
                  <a:latin typeface="Open Sans" pitchFamily="2" charset="0"/>
                  <a:ea typeface="Open Sans" pitchFamily="2" charset="0"/>
                  <a:cs typeface="Open Sans" pitchFamily="2" charset="0"/>
                </a:rPr>
                <a:t>©2024 and BEHAVIOUR and other related trademarks and logos belong to Behaviour Interactive Inc. All rights reserved. Other trademarks or copyrights are the property of their respective owners. </a:t>
              </a:r>
              <a:endParaRPr kumimoji="0" lang="en-US" sz="700" b="0" i="0" u="none" strike="noStrike" kern="1200" cap="none" spc="0" normalizeH="0" baseline="0" noProof="0" dirty="0">
                <a:ln>
                  <a:noFill/>
                </a:ln>
                <a:solidFill>
                  <a:prstClr val="white">
                    <a:alpha val="34000"/>
                  </a:prstClr>
                </a:solidFill>
                <a:effectLst/>
                <a:uLnTx/>
                <a:uFillTx/>
                <a:latin typeface="Open Sans" pitchFamily="2" charset="0"/>
                <a:ea typeface="Open Sans" pitchFamily="2" charset="0"/>
                <a:cs typeface="Open Sans" pitchFamily="2" charset="0"/>
              </a:endParaRPr>
            </a:p>
          </p:txBody>
        </p:sp>
        <p:pic>
          <p:nvPicPr>
            <p:cNvPr id="11" name="Graphic 10">
              <a:extLst>
                <a:ext uri="{FF2B5EF4-FFF2-40B4-BE49-F238E27FC236}">
                  <a16:creationId xmlns:a16="http://schemas.microsoft.com/office/drawing/2014/main" id="{F7E462E0-14DD-B600-AB8C-B7FD2BA693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1930" y="288131"/>
              <a:ext cx="345049" cy="9546384"/>
            </a:xfrm>
            <a:prstGeom prst="rect">
              <a:avLst/>
            </a:prstGeom>
          </p:spPr>
        </p:pic>
      </p:grpSp>
      <p:sp>
        <p:nvSpPr>
          <p:cNvPr id="14" name="TextBox 13">
            <a:extLst>
              <a:ext uri="{FF2B5EF4-FFF2-40B4-BE49-F238E27FC236}">
                <a16:creationId xmlns:a16="http://schemas.microsoft.com/office/drawing/2014/main" id="{1788A0F5-69E0-C049-D35F-28582251154B}"/>
              </a:ext>
            </a:extLst>
          </p:cNvPr>
          <p:cNvSpPr txBox="1"/>
          <p:nvPr/>
        </p:nvSpPr>
        <p:spPr>
          <a:xfrm>
            <a:off x="1476558" y="1203811"/>
            <a:ext cx="6524799" cy="3001018"/>
          </a:xfrm>
          <a:prstGeom prst="rect">
            <a:avLst/>
          </a:prstGeom>
          <a:noFill/>
        </p:spPr>
        <p:txBody>
          <a:bodyPr wrap="square">
            <a:noAutofit/>
          </a:bodyPr>
          <a:lstStyle>
            <a:defPPr>
              <a:defRPr lang="en-US"/>
            </a:defPPr>
            <a:lvl1pPr marR="0" lvl="0" indent="0" fontAlgn="auto">
              <a:lnSpc>
                <a:spcPts val="12300"/>
              </a:lnSpc>
              <a:spcBef>
                <a:spcPts val="0"/>
              </a:spcBef>
              <a:spcAft>
                <a:spcPts val="0"/>
              </a:spcAft>
              <a:buClrTx/>
              <a:buSzTx/>
              <a:buFontTx/>
              <a:buNone/>
              <a:tabLst/>
              <a:defRPr sz="22600">
                <a:gradFill>
                  <a:gsLst>
                    <a:gs pos="24000">
                      <a:srgbClr val="F2F0D0"/>
                    </a:gs>
                    <a:gs pos="41000">
                      <a:srgbClr val="1C6C8C">
                        <a:alpha val="78000"/>
                        <a:lumMod val="34000"/>
                        <a:lumOff val="66000"/>
                      </a:srgbClr>
                    </a:gs>
                    <a:gs pos="57000">
                      <a:srgbClr val="F2F0D0"/>
                    </a:gs>
                  </a:gsLst>
                  <a:lin ang="7800000" scaled="0"/>
                </a:gradFill>
                <a:latin typeface="Stacion Light" pitchFamily="50" charset="0"/>
                <a:cs typeface="Teko Light" panose="02000000000000000000" pitchFamily="2" charset="0"/>
              </a:defRPr>
            </a:lvl1p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7200" spc="300" dirty="0">
                <a:gradFill>
                  <a:gsLst>
                    <a:gs pos="24000">
                      <a:srgbClr val="F2F0D0"/>
                    </a:gs>
                    <a:gs pos="41000">
                      <a:srgbClr val="BCE3F2"/>
                    </a:gs>
                    <a:gs pos="57000">
                      <a:srgbClr val="F2F0D0"/>
                    </a:gs>
                  </a:gsLst>
                  <a:lin ang="7800000" scaled="0"/>
                </a:gradFill>
                <a:latin typeface="Open Sans" panose="020F0502020204030204" pitchFamily="34" charset="0"/>
              </a:rPr>
              <a:t>Strategy</a:t>
            </a:r>
            <a:endParaRPr kumimoji="0" lang="fr-CA" sz="7200" i="0" u="none" strike="noStrike" kern="1200" cap="none" spc="300" normalizeH="0" baseline="0" noProof="0" dirty="0">
              <a:ln>
                <a:noFill/>
              </a:ln>
              <a:gradFill>
                <a:gsLst>
                  <a:gs pos="24000">
                    <a:srgbClr val="F2F0D0"/>
                  </a:gs>
                  <a:gs pos="41000">
                    <a:srgbClr val="BCE3F2"/>
                  </a:gs>
                  <a:gs pos="57000">
                    <a:srgbClr val="F2F0D0"/>
                  </a:gs>
                </a:gsLst>
                <a:lin ang="7800000" scaled="0"/>
              </a:gradFill>
              <a:effectLst/>
              <a:uLnTx/>
              <a:uFillTx/>
              <a:latin typeface="Open Sans" panose="020F0502020204030204" pitchFamily="34" charset="0"/>
              <a:ea typeface="+mn-ea"/>
              <a:cs typeface="Teko Light" panose="02000000000000000000" pitchFamily="2" charset="0"/>
            </a:endParaRPr>
          </a:p>
        </p:txBody>
      </p:sp>
      <p:sp>
        <p:nvSpPr>
          <p:cNvPr id="15" name="Espace réservé du contenu 2">
            <a:extLst>
              <a:ext uri="{FF2B5EF4-FFF2-40B4-BE49-F238E27FC236}">
                <a16:creationId xmlns:a16="http://schemas.microsoft.com/office/drawing/2014/main" id="{2AAB2C90-24DF-19F0-3B66-28B54AE142AD}"/>
              </a:ext>
            </a:extLst>
          </p:cNvPr>
          <p:cNvSpPr txBox="1">
            <a:spLocks/>
          </p:cNvSpPr>
          <p:nvPr/>
        </p:nvSpPr>
        <p:spPr>
          <a:xfrm>
            <a:off x="1497975" y="5247164"/>
            <a:ext cx="6281682" cy="1904753"/>
          </a:xfrm>
          <a:prstGeom prst="rect">
            <a:avLst/>
          </a:prstGeom>
        </p:spPr>
        <p:txBody>
          <a:bodyPr vert="horz" lIns="91440" tIns="68580" rIns="9144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60 FPS</a:t>
            </a:r>
          </a:p>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Test all levels</a:t>
            </a:r>
          </a:p>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UGC…</a:t>
            </a:r>
          </a:p>
        </p:txBody>
      </p:sp>
      <p:sp>
        <p:nvSpPr>
          <p:cNvPr id="16" name="Espace réservé du texte 2">
            <a:extLst>
              <a:ext uri="{FF2B5EF4-FFF2-40B4-BE49-F238E27FC236}">
                <a16:creationId xmlns:a16="http://schemas.microsoft.com/office/drawing/2014/main" id="{357E48DC-F2C2-3CB9-78AC-583E4A33CA7A}"/>
              </a:ext>
            </a:extLst>
          </p:cNvPr>
          <p:cNvSpPr txBox="1">
            <a:spLocks/>
          </p:cNvSpPr>
          <p:nvPr/>
        </p:nvSpPr>
        <p:spPr>
          <a:xfrm>
            <a:off x="1497975" y="4448190"/>
            <a:ext cx="6034939" cy="5556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a-DK" sz="3200" b="1" dirty="0">
                <a:solidFill>
                  <a:schemeClr val="accent6"/>
                </a:solidFill>
                <a:latin typeface="Open Sans" pitchFamily="2" charset="0"/>
                <a:ea typeface="Open Sans" pitchFamily="2" charset="0"/>
                <a:cs typeface="Open Sans" pitchFamily="2" charset="0"/>
              </a:rPr>
              <a:t>Scope 1: Game</a:t>
            </a:r>
            <a:endParaRPr lang="en-CA" sz="3200" b="1" dirty="0">
              <a:solidFill>
                <a:schemeClr val="accent6"/>
              </a:solidFill>
              <a:latin typeface="Open Sans" pitchFamily="2" charset="0"/>
              <a:ea typeface="Open Sans" pitchFamily="2" charset="0"/>
              <a:cs typeface="Open Sans" pitchFamily="2" charset="0"/>
            </a:endParaRPr>
          </a:p>
        </p:txBody>
      </p:sp>
      <p:pic>
        <p:nvPicPr>
          <p:cNvPr id="11266" name="Picture 2" descr="A cartoonish green orc warrior wielding a sword confronts robotic enemies in a dimly lit, arena with lava on the ground.">
            <a:extLst>
              <a:ext uri="{FF2B5EF4-FFF2-40B4-BE49-F238E27FC236}">
                <a16:creationId xmlns:a16="http://schemas.microsoft.com/office/drawing/2014/main" id="{A486A71B-23F5-E594-7D55-B6068E85DD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51671" y="5624779"/>
            <a:ext cx="9157222" cy="5150937"/>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A colorful, comical scene depicting eccentric characters battling amidst fantastical, surreal backdrops and environments.">
            <a:extLst>
              <a:ext uri="{FF2B5EF4-FFF2-40B4-BE49-F238E27FC236}">
                <a16:creationId xmlns:a16="http://schemas.microsoft.com/office/drawing/2014/main" id="{484D3CE2-0494-B7A9-87D6-EE67316C14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1114" y="4913358"/>
            <a:ext cx="10169118" cy="5720129"/>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A pirate skeleton surrounded by colorful characters in a vibrant cartoon setting.">
            <a:extLst>
              <a:ext uri="{FF2B5EF4-FFF2-40B4-BE49-F238E27FC236}">
                <a16:creationId xmlns:a16="http://schemas.microsoft.com/office/drawing/2014/main" id="{D74D3D37-D214-65B9-C8C9-79422B8412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3731" y="-1856729"/>
            <a:ext cx="10169119" cy="5720129"/>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A Contender with a horned Viking helmet throws a giant rubber ducky in a castle environment with a bright orange explosion below.">
            <a:extLst>
              <a:ext uri="{FF2B5EF4-FFF2-40B4-BE49-F238E27FC236}">
                <a16:creationId xmlns:a16="http://schemas.microsoft.com/office/drawing/2014/main" id="{379BEDAB-696F-5B05-071E-83DC4F9614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1890" y="670012"/>
            <a:ext cx="12274868" cy="6904613"/>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In a futuristic, robotic setting, colorful toy-like characters clash in a chaotic battle scene, conveying a sense of playful conflict and adventure.">
            <a:extLst>
              <a:ext uri="{FF2B5EF4-FFF2-40B4-BE49-F238E27FC236}">
                <a16:creationId xmlns:a16="http://schemas.microsoft.com/office/drawing/2014/main" id="{0BEBE4F3-3CEF-EDCE-501F-CE3A88FF118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509833">
            <a:off x="-2269021" y="4275438"/>
            <a:ext cx="11249750" cy="6327985"/>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A futuristic arena with fighters battling against a sinister-looking ogre-like monster. The scene has a neon, cyberpunk aesthetic with bright lights and metallic textures.">
            <a:extLst>
              <a:ext uri="{FF2B5EF4-FFF2-40B4-BE49-F238E27FC236}">
                <a16:creationId xmlns:a16="http://schemas.microsoft.com/office/drawing/2014/main" id="{34CE3B62-8E91-ED95-C557-E81C0EC7C6A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644668">
            <a:off x="-4383601" y="-1112661"/>
            <a:ext cx="13358749" cy="7514296"/>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An industrial setting with lava pooling on the ground while Contenders battle with hammers and shields.">
            <a:extLst>
              <a:ext uri="{FF2B5EF4-FFF2-40B4-BE49-F238E27FC236}">
                <a16:creationId xmlns:a16="http://schemas.microsoft.com/office/drawing/2014/main" id="{88176903-4AC4-6673-4541-ECD0911FC75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0302027">
            <a:off x="8184314" y="-1981989"/>
            <a:ext cx="11443447" cy="6436939"/>
          </a:xfrm>
          <a:prstGeom prst="rect">
            <a:avLst/>
          </a:prstGeom>
          <a:noFill/>
          <a:extLst>
            <a:ext uri="{909E8E84-426E-40DD-AFC4-6F175D3DCCD1}">
              <a14:hiddenFill xmlns:a14="http://schemas.microsoft.com/office/drawing/2010/main">
                <a:solidFill>
                  <a:srgbClr val="FFFFFF"/>
                </a:solidFill>
              </a14:hiddenFill>
            </a:ext>
          </a:extLst>
        </p:spPr>
      </p:pic>
      <p:pic>
        <p:nvPicPr>
          <p:cNvPr id="11280" name="Picture 16" descr="A Contender with a bomb for a head runs down stone steps as explosions erupt in the background.">
            <a:extLst>
              <a:ext uri="{FF2B5EF4-FFF2-40B4-BE49-F238E27FC236}">
                <a16:creationId xmlns:a16="http://schemas.microsoft.com/office/drawing/2014/main" id="{DD75E456-B4BA-F114-7727-DC60DA5859E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839553">
            <a:off x="-5088446" y="2668298"/>
            <a:ext cx="11497235" cy="6467195"/>
          </a:xfrm>
          <a:prstGeom prst="rect">
            <a:avLst/>
          </a:prstGeom>
          <a:noFill/>
          <a:extLst>
            <a:ext uri="{909E8E84-426E-40DD-AFC4-6F175D3DCCD1}">
              <a14:hiddenFill xmlns:a14="http://schemas.microsoft.com/office/drawing/2010/main">
                <a:solidFill>
                  <a:srgbClr val="FFFFFF"/>
                </a:solidFill>
              </a14:hiddenFill>
            </a:ext>
          </a:extLst>
        </p:spPr>
      </p:pic>
      <p:pic>
        <p:nvPicPr>
          <p:cNvPr id="11282" name="Picture 18" descr="Four colorful animated characters battling with futuristic weapons and abilities in a dynamic cityscape scene.">
            <a:extLst>
              <a:ext uri="{FF2B5EF4-FFF2-40B4-BE49-F238E27FC236}">
                <a16:creationId xmlns:a16="http://schemas.microsoft.com/office/drawing/2014/main" id="{0F741D9E-3429-CE64-BC8E-8BFE17A675D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9089773">
            <a:off x="11940997" y="1986121"/>
            <a:ext cx="8979210" cy="5050806"/>
          </a:xfrm>
          <a:prstGeom prst="rect">
            <a:avLst/>
          </a:prstGeom>
          <a:noFill/>
          <a:extLst>
            <a:ext uri="{909E8E84-426E-40DD-AFC4-6F175D3DCCD1}">
              <a14:hiddenFill xmlns:a14="http://schemas.microsoft.com/office/drawing/2010/main">
                <a:solidFill>
                  <a:srgbClr val="FFFFFF"/>
                </a:solidFill>
              </a14:hiddenFill>
            </a:ext>
          </a:extLst>
        </p:spPr>
      </p:pic>
      <p:pic>
        <p:nvPicPr>
          <p:cNvPr id="21" name="Google Shape;73;p14">
            <a:extLst>
              <a:ext uri="{FF2B5EF4-FFF2-40B4-BE49-F238E27FC236}">
                <a16:creationId xmlns:a16="http://schemas.microsoft.com/office/drawing/2014/main" id="{E42EDDFE-6634-B5EC-0580-03FC2CA3E370}"/>
              </a:ext>
            </a:extLst>
          </p:cNvPr>
          <p:cNvPicPr preferRelativeResize="0"/>
          <p:nvPr/>
        </p:nvPicPr>
        <p:blipFill>
          <a:blip r:embed="rId15">
            <a:alphaModFix/>
          </a:blip>
          <a:stretch>
            <a:fillRect/>
          </a:stretch>
        </p:blipFill>
        <p:spPr>
          <a:xfrm>
            <a:off x="6030296" y="601889"/>
            <a:ext cx="7392656" cy="7392656"/>
          </a:xfrm>
          <a:prstGeom prst="rect">
            <a:avLst/>
          </a:prstGeom>
          <a:noFill/>
          <a:ln>
            <a:noFill/>
          </a:ln>
        </p:spPr>
      </p:pic>
    </p:spTree>
    <p:extLst>
      <p:ext uri="{BB962C8B-B14F-4D97-AF65-F5344CB8AC3E}">
        <p14:creationId xmlns:p14="http://schemas.microsoft.com/office/powerpoint/2010/main" val="236725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1268"/>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1272"/>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400"/>
                                  </p:stCondLst>
                                  <p:childTnLst>
                                    <p:set>
                                      <p:cBhvr>
                                        <p:cTn id="15" dur="1" fill="hold">
                                          <p:stCondLst>
                                            <p:cond delay="0"/>
                                          </p:stCondLst>
                                        </p:cTn>
                                        <p:tgtEl>
                                          <p:spTgt spid="11270"/>
                                        </p:tgtEl>
                                        <p:attrNameLst>
                                          <p:attrName>style.visibility</p:attrName>
                                        </p:attrNameLst>
                                      </p:cBhvr>
                                      <p:to>
                                        <p:strVal val="visible"/>
                                      </p:to>
                                    </p:set>
                                  </p:childTnLst>
                                </p:cTn>
                              </p:par>
                            </p:childTnLst>
                          </p:cTn>
                        </p:par>
                        <p:par>
                          <p:cTn id="16" fill="hold">
                            <p:stCondLst>
                              <p:cond delay="1400"/>
                            </p:stCondLst>
                            <p:childTnLst>
                              <p:par>
                                <p:cTn id="17" presetID="1" presetClass="entr" presetSubtype="0" fill="hold" nodeType="afterEffect">
                                  <p:stCondLst>
                                    <p:cond delay="400"/>
                                  </p:stCondLst>
                                  <p:childTnLst>
                                    <p:set>
                                      <p:cBhvr>
                                        <p:cTn id="18" dur="1" fill="hold">
                                          <p:stCondLst>
                                            <p:cond delay="0"/>
                                          </p:stCondLst>
                                        </p:cTn>
                                        <p:tgtEl>
                                          <p:spTgt spid="11274"/>
                                        </p:tgtEl>
                                        <p:attrNameLst>
                                          <p:attrName>style.visibility</p:attrName>
                                        </p:attrNameLst>
                                      </p:cBhvr>
                                      <p:to>
                                        <p:strVal val="visible"/>
                                      </p:to>
                                    </p:set>
                                  </p:childTnLst>
                                </p:cTn>
                              </p:par>
                            </p:childTnLst>
                          </p:cTn>
                        </p:par>
                        <p:par>
                          <p:cTn id="19" fill="hold">
                            <p:stCondLst>
                              <p:cond delay="1800"/>
                            </p:stCondLst>
                            <p:childTnLst>
                              <p:par>
                                <p:cTn id="20" presetID="1" presetClass="entr" presetSubtype="0" fill="hold" nodeType="afterEffect">
                                  <p:stCondLst>
                                    <p:cond delay="300"/>
                                  </p:stCondLst>
                                  <p:childTnLst>
                                    <p:set>
                                      <p:cBhvr>
                                        <p:cTn id="21" dur="1" fill="hold">
                                          <p:stCondLst>
                                            <p:cond delay="0"/>
                                          </p:stCondLst>
                                        </p:cTn>
                                        <p:tgtEl>
                                          <p:spTgt spid="11278"/>
                                        </p:tgtEl>
                                        <p:attrNameLst>
                                          <p:attrName>style.visibility</p:attrName>
                                        </p:attrNameLst>
                                      </p:cBhvr>
                                      <p:to>
                                        <p:strVal val="visible"/>
                                      </p:to>
                                    </p:set>
                                  </p:childTnLst>
                                </p:cTn>
                              </p:par>
                            </p:childTnLst>
                          </p:cTn>
                        </p:par>
                        <p:par>
                          <p:cTn id="22" fill="hold">
                            <p:stCondLst>
                              <p:cond delay="2100"/>
                            </p:stCondLst>
                            <p:childTnLst>
                              <p:par>
                                <p:cTn id="23" presetID="1" presetClass="entr" presetSubtype="0" fill="hold" nodeType="afterEffect">
                                  <p:stCondLst>
                                    <p:cond delay="300"/>
                                  </p:stCondLst>
                                  <p:childTnLst>
                                    <p:set>
                                      <p:cBhvr>
                                        <p:cTn id="24" dur="1" fill="hold">
                                          <p:stCondLst>
                                            <p:cond delay="0"/>
                                          </p:stCondLst>
                                        </p:cTn>
                                        <p:tgtEl>
                                          <p:spTgt spid="11280"/>
                                        </p:tgtEl>
                                        <p:attrNameLst>
                                          <p:attrName>style.visibility</p:attrName>
                                        </p:attrNameLst>
                                      </p:cBhvr>
                                      <p:to>
                                        <p:strVal val="visible"/>
                                      </p:to>
                                    </p:set>
                                  </p:childTnLst>
                                </p:cTn>
                              </p:par>
                            </p:childTnLst>
                          </p:cTn>
                        </p:par>
                        <p:par>
                          <p:cTn id="25" fill="hold">
                            <p:stCondLst>
                              <p:cond delay="2400"/>
                            </p:stCondLst>
                            <p:childTnLst>
                              <p:par>
                                <p:cTn id="26" presetID="1" presetClass="entr" presetSubtype="0" fill="hold" nodeType="afterEffect">
                                  <p:stCondLst>
                                    <p:cond delay="500"/>
                                  </p:stCondLst>
                                  <p:childTnLst>
                                    <p:set>
                                      <p:cBhvr>
                                        <p:cTn id="27" dur="1" fill="hold">
                                          <p:stCondLst>
                                            <p:cond delay="0"/>
                                          </p:stCondLst>
                                        </p:cTn>
                                        <p:tgtEl>
                                          <p:spTgt spid="11282"/>
                                        </p:tgtEl>
                                        <p:attrNameLst>
                                          <p:attrName>style.visibility</p:attrName>
                                        </p:attrNameLst>
                                      </p:cBhvr>
                                      <p:to>
                                        <p:strVal val="visible"/>
                                      </p:to>
                                    </p:set>
                                  </p:childTnLst>
                                </p:cTn>
                              </p:par>
                            </p:childTnLst>
                          </p:cTn>
                        </p:par>
                        <p:par>
                          <p:cTn id="28" fill="hold">
                            <p:stCondLst>
                              <p:cond delay="2900"/>
                            </p:stCondLst>
                            <p:childTnLst>
                              <p:par>
                                <p:cTn id="29" presetID="1" presetClass="entr" presetSubtype="0" fill="hold" nodeType="afterEffect">
                                  <p:stCondLst>
                                    <p:cond delay="500"/>
                                  </p:stCondLst>
                                  <p:childTnLst>
                                    <p:set>
                                      <p:cBhvr>
                                        <p:cTn id="30" dur="1" fill="hold">
                                          <p:stCondLst>
                                            <p:cond delay="0"/>
                                          </p:stCondLst>
                                        </p:cTn>
                                        <p:tgtEl>
                                          <p:spTgt spid="11276"/>
                                        </p:tgtEl>
                                        <p:attrNameLst>
                                          <p:attrName>style.visibility</p:attrName>
                                        </p:attrNameLst>
                                      </p:cBhvr>
                                      <p:to>
                                        <p:strVal val="visible"/>
                                      </p:to>
                                    </p:set>
                                  </p:childTnLst>
                                </p:cTn>
                              </p:par>
                            </p:childTnLst>
                          </p:cTn>
                        </p:par>
                        <p:par>
                          <p:cTn id="31" fill="hold">
                            <p:stCondLst>
                              <p:cond delay="3400"/>
                            </p:stCondLst>
                            <p:childTnLst>
                              <p:par>
                                <p:cTn id="32" presetID="1" presetClass="entr" presetSubtype="0" fill="hold" nodeType="afterEffect">
                                  <p:stCondLst>
                                    <p:cond delay="500"/>
                                  </p:stCondLst>
                                  <p:childTnLst>
                                    <p:set>
                                      <p:cBhvr>
                                        <p:cTn id="3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a:extLst>
            <a:ext uri="{FF2B5EF4-FFF2-40B4-BE49-F238E27FC236}">
              <a16:creationId xmlns:a16="http://schemas.microsoft.com/office/drawing/2014/main" id="{D03417E1-5EF9-F03E-B58D-5BD47825C3ED}"/>
            </a:ext>
          </a:extLst>
        </p:cNvPr>
        <p:cNvGrpSpPr/>
        <p:nvPr/>
      </p:nvGrpSpPr>
      <p:grpSpPr>
        <a:xfrm>
          <a:off x="0" y="0"/>
          <a:ext cx="0" cy="0"/>
          <a:chOff x="0" y="0"/>
          <a:chExt cx="0" cy="0"/>
        </a:xfrm>
      </p:grpSpPr>
      <p:pic>
        <p:nvPicPr>
          <p:cNvPr id="2054" name="Picture 6" descr="Black - Simple English Wikipedia, the free encyclopedia">
            <a:extLst>
              <a:ext uri="{FF2B5EF4-FFF2-40B4-BE49-F238E27FC236}">
                <a16:creationId xmlns:a16="http://schemas.microsoft.com/office/drawing/2014/main" id="{58CE1D56-38A5-C603-E432-6EDF5CC9E3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1511" y="13186"/>
            <a:ext cx="9679584" cy="967958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B2BDF88-A7F6-84E5-DC67-522464A7029F}"/>
              </a:ext>
            </a:extLst>
          </p:cNvPr>
          <p:cNvSpPr txBox="1"/>
          <p:nvPr/>
        </p:nvSpPr>
        <p:spPr>
          <a:xfrm>
            <a:off x="1476558" y="1203811"/>
            <a:ext cx="6524799" cy="3001018"/>
          </a:xfrm>
          <a:prstGeom prst="rect">
            <a:avLst/>
          </a:prstGeom>
          <a:noFill/>
        </p:spPr>
        <p:txBody>
          <a:bodyPr wrap="square">
            <a:noAutofit/>
          </a:bodyPr>
          <a:lstStyle>
            <a:defPPr>
              <a:defRPr lang="en-US"/>
            </a:defPPr>
            <a:lvl1pPr marR="0" lvl="0" indent="0" fontAlgn="auto">
              <a:lnSpc>
                <a:spcPts val="12300"/>
              </a:lnSpc>
              <a:spcBef>
                <a:spcPts val="0"/>
              </a:spcBef>
              <a:spcAft>
                <a:spcPts val="0"/>
              </a:spcAft>
              <a:buClrTx/>
              <a:buSzTx/>
              <a:buFontTx/>
              <a:buNone/>
              <a:tabLst/>
              <a:defRPr sz="22600">
                <a:gradFill>
                  <a:gsLst>
                    <a:gs pos="24000">
                      <a:srgbClr val="F2F0D0"/>
                    </a:gs>
                    <a:gs pos="41000">
                      <a:srgbClr val="1C6C8C">
                        <a:alpha val="78000"/>
                        <a:lumMod val="34000"/>
                        <a:lumOff val="66000"/>
                      </a:srgbClr>
                    </a:gs>
                    <a:gs pos="57000">
                      <a:srgbClr val="F2F0D0"/>
                    </a:gs>
                  </a:gsLst>
                  <a:lin ang="7800000" scaled="0"/>
                </a:gradFill>
                <a:latin typeface="Stacion Light" pitchFamily="50" charset="0"/>
                <a:cs typeface="Teko Light" panose="02000000000000000000" pitchFamily="2" charset="0"/>
              </a:defRPr>
            </a:lvl1p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7200" spc="300" dirty="0">
                <a:gradFill>
                  <a:gsLst>
                    <a:gs pos="24000">
                      <a:srgbClr val="F2F0D0"/>
                    </a:gs>
                    <a:gs pos="41000">
                      <a:srgbClr val="BCE3F2"/>
                    </a:gs>
                    <a:gs pos="57000">
                      <a:srgbClr val="F2F0D0"/>
                    </a:gs>
                  </a:gsLst>
                  <a:lin ang="7800000" scaled="0"/>
                </a:gradFill>
                <a:latin typeface="Open Sans" panose="020F0502020204030204" pitchFamily="34" charset="0"/>
              </a:rPr>
              <a:t>Strategy</a:t>
            </a:r>
            <a:endParaRPr kumimoji="0" lang="fr-CA" sz="7200" i="0" u="none" strike="noStrike" kern="1200" cap="none" spc="300" normalizeH="0" baseline="0" noProof="0" dirty="0">
              <a:ln>
                <a:noFill/>
              </a:ln>
              <a:gradFill>
                <a:gsLst>
                  <a:gs pos="24000">
                    <a:srgbClr val="F2F0D0"/>
                  </a:gs>
                  <a:gs pos="41000">
                    <a:srgbClr val="BCE3F2"/>
                  </a:gs>
                  <a:gs pos="57000">
                    <a:srgbClr val="F2F0D0"/>
                  </a:gs>
                </a:gsLst>
                <a:lin ang="7800000" scaled="0"/>
              </a:gradFill>
              <a:effectLst/>
              <a:uLnTx/>
              <a:uFillTx/>
              <a:latin typeface="Open Sans" panose="020F0502020204030204" pitchFamily="34" charset="0"/>
              <a:ea typeface="+mn-ea"/>
              <a:cs typeface="Teko Light" panose="02000000000000000000" pitchFamily="2" charset="0"/>
            </a:endParaRPr>
          </a:p>
        </p:txBody>
      </p:sp>
      <p:sp>
        <p:nvSpPr>
          <p:cNvPr id="15" name="Espace réservé du contenu 2">
            <a:extLst>
              <a:ext uri="{FF2B5EF4-FFF2-40B4-BE49-F238E27FC236}">
                <a16:creationId xmlns:a16="http://schemas.microsoft.com/office/drawing/2014/main" id="{A19DDDA0-E2C2-0144-507A-BBA57AD32067}"/>
              </a:ext>
            </a:extLst>
          </p:cNvPr>
          <p:cNvSpPr txBox="1">
            <a:spLocks/>
          </p:cNvSpPr>
          <p:nvPr/>
        </p:nvSpPr>
        <p:spPr>
          <a:xfrm>
            <a:off x="1497975" y="5247164"/>
            <a:ext cx="6281682" cy="1904753"/>
          </a:xfrm>
          <a:prstGeom prst="rect">
            <a:avLst/>
          </a:prstGeom>
        </p:spPr>
        <p:txBody>
          <a:bodyPr vert="horz" lIns="91440" tIns="68580" rIns="9144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00">
              <a:lnSpc>
                <a:spcPct val="107000"/>
              </a:lnSpc>
              <a:spcBef>
                <a:spcPts val="1200"/>
              </a:spcBef>
              <a:defRPr/>
            </a:pP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Fine, only official levels</a:t>
            </a:r>
          </a:p>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Still tons</a:t>
            </a:r>
          </a:p>
          <a:p>
            <a:pPr defTabSz="1371600">
              <a:lnSpc>
                <a:spcPct val="107000"/>
              </a:lnSpc>
              <a:spcBef>
                <a:spcPts val="1200"/>
              </a:spcBef>
              <a:defRPr/>
            </a:pP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Quick tool for QA</a:t>
            </a:r>
          </a:p>
        </p:txBody>
      </p:sp>
      <p:sp>
        <p:nvSpPr>
          <p:cNvPr id="16" name="Espace réservé du texte 2">
            <a:extLst>
              <a:ext uri="{FF2B5EF4-FFF2-40B4-BE49-F238E27FC236}">
                <a16:creationId xmlns:a16="http://schemas.microsoft.com/office/drawing/2014/main" id="{DF00AAAA-F785-77A5-FDAC-3306CFEB6C13}"/>
              </a:ext>
            </a:extLst>
          </p:cNvPr>
          <p:cNvSpPr txBox="1">
            <a:spLocks/>
          </p:cNvSpPr>
          <p:nvPr/>
        </p:nvSpPr>
        <p:spPr>
          <a:xfrm>
            <a:off x="1497975" y="4448190"/>
            <a:ext cx="6034939" cy="5556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a-DK" sz="3200" b="1" dirty="0">
                <a:solidFill>
                  <a:schemeClr val="accent6"/>
                </a:solidFill>
                <a:latin typeface="Open Sans" pitchFamily="2" charset="0"/>
                <a:ea typeface="Open Sans" pitchFamily="2" charset="0"/>
                <a:cs typeface="Open Sans" pitchFamily="2" charset="0"/>
              </a:rPr>
              <a:t>Scope 1: Game</a:t>
            </a:r>
            <a:endParaRPr lang="en-CA" sz="3200" b="1" dirty="0">
              <a:solidFill>
                <a:schemeClr val="accent6"/>
              </a:solidFill>
              <a:latin typeface="Open Sans" pitchFamily="2" charset="0"/>
              <a:ea typeface="Open Sans" pitchFamily="2" charset="0"/>
              <a:cs typeface="Open Sans" pitchFamily="2" charset="0"/>
            </a:endParaRPr>
          </a:p>
        </p:txBody>
      </p:sp>
      <p:pic>
        <p:nvPicPr>
          <p:cNvPr id="3" name="Picture 2">
            <a:extLst>
              <a:ext uri="{FF2B5EF4-FFF2-40B4-BE49-F238E27FC236}">
                <a16:creationId xmlns:a16="http://schemas.microsoft.com/office/drawing/2014/main" id="{7A83BFE5-29FB-56CC-E965-0C4E6418E8ED}"/>
              </a:ext>
            </a:extLst>
          </p:cNvPr>
          <p:cNvPicPr>
            <a:picLocks noChangeAspect="1"/>
          </p:cNvPicPr>
          <p:nvPr/>
        </p:nvPicPr>
        <p:blipFill>
          <a:blip r:embed="rId4"/>
          <a:srcRect l="-2" t="355" r="2981" b="4650"/>
          <a:stretch/>
        </p:blipFill>
        <p:spPr>
          <a:xfrm>
            <a:off x="1295454" y="7109658"/>
            <a:ext cx="7190007" cy="2135189"/>
          </a:xfrm>
          <a:prstGeom prst="rect">
            <a:avLst/>
          </a:prstGeom>
        </p:spPr>
      </p:pic>
      <p:grpSp>
        <p:nvGrpSpPr>
          <p:cNvPr id="2" name="Sidebar">
            <a:extLst>
              <a:ext uri="{FF2B5EF4-FFF2-40B4-BE49-F238E27FC236}">
                <a16:creationId xmlns:a16="http://schemas.microsoft.com/office/drawing/2014/main" id="{FF4ECD25-397D-37F7-AE50-2F4F8786EE96}"/>
              </a:ext>
            </a:extLst>
          </p:cNvPr>
          <p:cNvGrpSpPr/>
          <p:nvPr/>
        </p:nvGrpSpPr>
        <p:grpSpPr>
          <a:xfrm>
            <a:off x="-7648" y="288131"/>
            <a:ext cx="914627" cy="9866609"/>
            <a:chOff x="-7648" y="288131"/>
            <a:chExt cx="914627" cy="9866609"/>
          </a:xfrm>
        </p:grpSpPr>
        <p:grpSp>
          <p:nvGrpSpPr>
            <p:cNvPr id="4" name="Graphic 9">
              <a:extLst>
                <a:ext uri="{FF2B5EF4-FFF2-40B4-BE49-F238E27FC236}">
                  <a16:creationId xmlns:a16="http://schemas.microsoft.com/office/drawing/2014/main" id="{E4D35C2E-AFFE-6E2B-ED60-755EB74A38FC}"/>
                </a:ext>
              </a:extLst>
            </p:cNvPr>
            <p:cNvGrpSpPr/>
            <p:nvPr/>
          </p:nvGrpSpPr>
          <p:grpSpPr>
            <a:xfrm>
              <a:off x="264287" y="382761"/>
              <a:ext cx="467477" cy="394686"/>
              <a:chOff x="4719637" y="2266949"/>
              <a:chExt cx="2752725" cy="2324100"/>
            </a:xfrm>
            <a:solidFill>
              <a:schemeClr val="bg1"/>
            </a:solidFill>
          </p:grpSpPr>
          <p:sp>
            <p:nvSpPr>
              <p:cNvPr id="20" name="Freeform: Shape 53">
                <a:extLst>
                  <a:ext uri="{FF2B5EF4-FFF2-40B4-BE49-F238E27FC236}">
                    <a16:creationId xmlns:a16="http://schemas.microsoft.com/office/drawing/2014/main" id="{105D8716-5868-1E53-5C04-443D7F0898E2}"/>
                  </a:ext>
                </a:extLst>
              </p:cNvPr>
              <p:cNvSpPr/>
              <p:nvPr/>
            </p:nvSpPr>
            <p:spPr>
              <a:xfrm>
                <a:off x="4719637" y="2266949"/>
                <a:ext cx="2746056" cy="1792981"/>
              </a:xfrm>
              <a:custGeom>
                <a:avLst/>
                <a:gdLst>
                  <a:gd name="connsiteX0" fmla="*/ 2746058 w 2746057"/>
                  <a:gd name="connsiteY0" fmla="*/ 366427 h 1792986"/>
                  <a:gd name="connsiteX1" fmla="*/ 2746058 w 2746057"/>
                  <a:gd name="connsiteY1" fmla="*/ 0 h 1792986"/>
                  <a:gd name="connsiteX2" fmla="*/ 1321308 w 2746057"/>
                  <a:gd name="connsiteY2" fmla="*/ 0 h 1792986"/>
                  <a:gd name="connsiteX3" fmla="*/ 1321308 w 2746057"/>
                  <a:gd name="connsiteY3" fmla="*/ 994601 h 1792986"/>
                  <a:gd name="connsiteX4" fmla="*/ 787432 w 2746057"/>
                  <a:gd name="connsiteY4" fmla="*/ 442722 h 1792986"/>
                  <a:gd name="connsiteX5" fmla="*/ 423196 w 2746057"/>
                  <a:gd name="connsiteY5" fmla="*/ 619792 h 1792986"/>
                  <a:gd name="connsiteX6" fmla="*/ 418338 w 2746057"/>
                  <a:gd name="connsiteY6" fmla="*/ 619792 h 1792986"/>
                  <a:gd name="connsiteX7" fmla="*/ 418338 w 2746057"/>
                  <a:gd name="connsiteY7" fmla="*/ 0 h 1792986"/>
                  <a:gd name="connsiteX8" fmla="*/ 0 w 2746057"/>
                  <a:gd name="connsiteY8" fmla="*/ 0 h 1792986"/>
                  <a:gd name="connsiteX9" fmla="*/ 0 w 2746057"/>
                  <a:gd name="connsiteY9" fmla="*/ 1756124 h 1792986"/>
                  <a:gd name="connsiteX10" fmla="*/ 398621 w 2746057"/>
                  <a:gd name="connsiteY10" fmla="*/ 1756124 h 1792986"/>
                  <a:gd name="connsiteX11" fmla="*/ 398621 w 2746057"/>
                  <a:gd name="connsiteY11" fmla="*/ 1608487 h 1792986"/>
                  <a:gd name="connsiteX12" fmla="*/ 403479 w 2746057"/>
                  <a:gd name="connsiteY12" fmla="*/ 1608487 h 1792986"/>
                  <a:gd name="connsiteX13" fmla="*/ 755428 w 2746057"/>
                  <a:gd name="connsiteY13" fmla="*/ 1792986 h 1792986"/>
                  <a:gd name="connsiteX14" fmla="*/ 1321308 w 2746057"/>
                  <a:gd name="connsiteY14" fmla="*/ 1193768 h 1792986"/>
                  <a:gd name="connsiteX15" fmla="*/ 1321308 w 2746057"/>
                  <a:gd name="connsiteY15" fmla="*/ 1756124 h 1792986"/>
                  <a:gd name="connsiteX16" fmla="*/ 2746058 w 2746057"/>
                  <a:gd name="connsiteY16" fmla="*/ 1756124 h 1792986"/>
                  <a:gd name="connsiteX17" fmla="*/ 2746058 w 2746057"/>
                  <a:gd name="connsiteY17" fmla="*/ 1362551 h 1792986"/>
                  <a:gd name="connsiteX18" fmla="*/ 1779080 w 2746057"/>
                  <a:gd name="connsiteY18" fmla="*/ 1362551 h 1792986"/>
                  <a:gd name="connsiteX19" fmla="*/ 1779080 w 2746057"/>
                  <a:gd name="connsiteY19" fmla="*/ 1028033 h 1792986"/>
                  <a:gd name="connsiteX20" fmla="*/ 2640330 w 2746057"/>
                  <a:gd name="connsiteY20" fmla="*/ 1028033 h 1792986"/>
                  <a:gd name="connsiteX21" fmla="*/ 2640330 w 2746057"/>
                  <a:gd name="connsiteY21" fmla="*/ 673894 h 1792986"/>
                  <a:gd name="connsiteX22" fmla="*/ 1779080 w 2746057"/>
                  <a:gd name="connsiteY22" fmla="*/ 673894 h 1792986"/>
                  <a:gd name="connsiteX23" fmla="*/ 1779080 w 2746057"/>
                  <a:gd name="connsiteY23" fmla="*/ 366427 h 1792986"/>
                  <a:gd name="connsiteX24" fmla="*/ 2746058 w 2746057"/>
                  <a:gd name="connsiteY24" fmla="*/ 366427 h 1792986"/>
                  <a:gd name="connsiteX25" fmla="*/ 656939 w 2746057"/>
                  <a:gd name="connsiteY25" fmla="*/ 1473232 h 1792986"/>
                  <a:gd name="connsiteX26" fmla="*/ 403479 w 2746057"/>
                  <a:gd name="connsiteY26" fmla="*/ 1104329 h 1792986"/>
                  <a:gd name="connsiteX27" fmla="*/ 659416 w 2746057"/>
                  <a:gd name="connsiteY27" fmla="*/ 762476 h 1792986"/>
                  <a:gd name="connsiteX28" fmla="*/ 907923 w 2746057"/>
                  <a:gd name="connsiteY28" fmla="*/ 1104329 h 1792986"/>
                  <a:gd name="connsiteX29" fmla="*/ 656939 w 2746057"/>
                  <a:gd name="connsiteY29" fmla="*/ 1473232 h 179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46057" h="1792986">
                    <a:moveTo>
                      <a:pt x="2746058" y="366427"/>
                    </a:moveTo>
                    <a:lnTo>
                      <a:pt x="2746058" y="0"/>
                    </a:lnTo>
                    <a:lnTo>
                      <a:pt x="1321308" y="0"/>
                    </a:lnTo>
                    <a:lnTo>
                      <a:pt x="1321308" y="994601"/>
                    </a:lnTo>
                    <a:cubicBezTo>
                      <a:pt x="1290447" y="699897"/>
                      <a:pt x="1114330" y="442722"/>
                      <a:pt x="787432" y="442722"/>
                    </a:cubicBezTo>
                    <a:cubicBezTo>
                      <a:pt x="629888" y="442722"/>
                      <a:pt x="509397" y="501682"/>
                      <a:pt x="423196" y="619792"/>
                    </a:cubicBezTo>
                    <a:lnTo>
                      <a:pt x="418338" y="619792"/>
                    </a:lnTo>
                    <a:lnTo>
                      <a:pt x="418338" y="0"/>
                    </a:lnTo>
                    <a:lnTo>
                      <a:pt x="0" y="0"/>
                    </a:lnTo>
                    <a:lnTo>
                      <a:pt x="0" y="1756124"/>
                    </a:lnTo>
                    <a:lnTo>
                      <a:pt x="398621" y="1756124"/>
                    </a:lnTo>
                    <a:lnTo>
                      <a:pt x="398621" y="1608487"/>
                    </a:lnTo>
                    <a:lnTo>
                      <a:pt x="403479" y="1608487"/>
                    </a:lnTo>
                    <a:cubicBezTo>
                      <a:pt x="484632" y="1729073"/>
                      <a:pt x="607695" y="1792986"/>
                      <a:pt x="755428" y="1792986"/>
                    </a:cubicBezTo>
                    <a:cubicBezTo>
                      <a:pt x="1117378" y="1792986"/>
                      <a:pt x="1290923" y="1512475"/>
                      <a:pt x="1321308" y="1193768"/>
                    </a:cubicBezTo>
                    <a:lnTo>
                      <a:pt x="1321308" y="1756124"/>
                    </a:lnTo>
                    <a:lnTo>
                      <a:pt x="2746058" y="1756124"/>
                    </a:lnTo>
                    <a:lnTo>
                      <a:pt x="2746058" y="1362551"/>
                    </a:lnTo>
                    <a:lnTo>
                      <a:pt x="1779080" y="1362551"/>
                    </a:lnTo>
                    <a:lnTo>
                      <a:pt x="1779080" y="1028033"/>
                    </a:lnTo>
                    <a:lnTo>
                      <a:pt x="2640330" y="1028033"/>
                    </a:lnTo>
                    <a:lnTo>
                      <a:pt x="2640330" y="673894"/>
                    </a:lnTo>
                    <a:lnTo>
                      <a:pt x="1779080" y="673894"/>
                    </a:lnTo>
                    <a:lnTo>
                      <a:pt x="1779080" y="366427"/>
                    </a:lnTo>
                    <a:lnTo>
                      <a:pt x="2746058" y="366427"/>
                    </a:lnTo>
                    <a:close/>
                    <a:moveTo>
                      <a:pt x="656939" y="1473232"/>
                    </a:moveTo>
                    <a:cubicBezTo>
                      <a:pt x="467487" y="1473232"/>
                      <a:pt x="403479" y="1328166"/>
                      <a:pt x="403479" y="1104329"/>
                    </a:cubicBezTo>
                    <a:cubicBezTo>
                      <a:pt x="403479" y="841153"/>
                      <a:pt x="546164" y="762476"/>
                      <a:pt x="659416" y="762476"/>
                    </a:cubicBezTo>
                    <a:cubicBezTo>
                      <a:pt x="843915" y="762476"/>
                      <a:pt x="907923" y="942023"/>
                      <a:pt x="907923" y="1104329"/>
                    </a:cubicBezTo>
                    <a:cubicBezTo>
                      <a:pt x="908018" y="1278922"/>
                      <a:pt x="843915" y="1473232"/>
                      <a:pt x="656939" y="1473232"/>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54">
                <a:extLst>
                  <a:ext uri="{FF2B5EF4-FFF2-40B4-BE49-F238E27FC236}">
                    <a16:creationId xmlns:a16="http://schemas.microsoft.com/office/drawing/2014/main" id="{1F9F32ED-D80F-6938-B6EE-9D28EDB361FE}"/>
                  </a:ext>
                </a:extLst>
              </p:cNvPr>
              <p:cNvSpPr/>
              <p:nvPr/>
            </p:nvSpPr>
            <p:spPr>
              <a:xfrm>
                <a:off x="4719637" y="4126134"/>
                <a:ext cx="2752725" cy="464915"/>
              </a:xfrm>
              <a:custGeom>
                <a:avLst/>
                <a:gdLst>
                  <a:gd name="connsiteX0" fmla="*/ 2619280 w 2752725"/>
                  <a:gd name="connsiteY0" fmla="*/ 157163 h 464915"/>
                  <a:gd name="connsiteX1" fmla="*/ 2562701 w 2752725"/>
                  <a:gd name="connsiteY1" fmla="*/ 207359 h 464915"/>
                  <a:gd name="connsiteX2" fmla="*/ 2489264 w 2752725"/>
                  <a:gd name="connsiteY2" fmla="*/ 207359 h 464915"/>
                  <a:gd name="connsiteX3" fmla="*/ 2489264 w 2752725"/>
                  <a:gd name="connsiteY3" fmla="*/ 108871 h 464915"/>
                  <a:gd name="connsiteX4" fmla="*/ 2564606 w 2752725"/>
                  <a:gd name="connsiteY4" fmla="*/ 108871 h 464915"/>
                  <a:gd name="connsiteX5" fmla="*/ 2619280 w 2752725"/>
                  <a:gd name="connsiteY5" fmla="*/ 157163 h 464915"/>
                  <a:gd name="connsiteX6" fmla="*/ 2752725 w 2752725"/>
                  <a:gd name="connsiteY6" fmla="*/ 457867 h 464915"/>
                  <a:gd name="connsiteX7" fmla="*/ 2662428 w 2752725"/>
                  <a:gd name="connsiteY7" fmla="*/ 285941 h 464915"/>
                  <a:gd name="connsiteX8" fmla="*/ 2743581 w 2752725"/>
                  <a:gd name="connsiteY8" fmla="*/ 154019 h 464915"/>
                  <a:gd name="connsiteX9" fmla="*/ 2567749 w 2752725"/>
                  <a:gd name="connsiteY9" fmla="*/ 7144 h 464915"/>
                  <a:gd name="connsiteX10" fmla="*/ 2366201 w 2752725"/>
                  <a:gd name="connsiteY10" fmla="*/ 7144 h 464915"/>
                  <a:gd name="connsiteX11" fmla="*/ 2366201 w 2752725"/>
                  <a:gd name="connsiteY11" fmla="*/ 457962 h 464915"/>
                  <a:gd name="connsiteX12" fmla="*/ 2489168 w 2752725"/>
                  <a:gd name="connsiteY12" fmla="*/ 457962 h 464915"/>
                  <a:gd name="connsiteX13" fmla="*/ 2489168 w 2752725"/>
                  <a:gd name="connsiteY13" fmla="*/ 306038 h 464915"/>
                  <a:gd name="connsiteX14" fmla="*/ 2539365 w 2752725"/>
                  <a:gd name="connsiteY14" fmla="*/ 306038 h 464915"/>
                  <a:gd name="connsiteX15" fmla="*/ 2612803 w 2752725"/>
                  <a:gd name="connsiteY15" fmla="*/ 457962 h 464915"/>
                  <a:gd name="connsiteX16" fmla="*/ 2752725 w 2752725"/>
                  <a:gd name="connsiteY16" fmla="*/ 457962 h 464915"/>
                  <a:gd name="connsiteX17" fmla="*/ 2309432 w 2752725"/>
                  <a:gd name="connsiteY17" fmla="*/ 265271 h 464915"/>
                  <a:gd name="connsiteX18" fmla="*/ 2309432 w 2752725"/>
                  <a:gd name="connsiteY18" fmla="*/ 7048 h 464915"/>
                  <a:gd name="connsiteX19" fmla="*/ 2181892 w 2752725"/>
                  <a:gd name="connsiteY19" fmla="*/ 7048 h 464915"/>
                  <a:gd name="connsiteX20" fmla="*/ 2181892 w 2752725"/>
                  <a:gd name="connsiteY20" fmla="*/ 265271 h 464915"/>
                  <a:gd name="connsiteX21" fmla="*/ 2112359 w 2752725"/>
                  <a:gd name="connsiteY21" fmla="*/ 354806 h 464915"/>
                  <a:gd name="connsiteX22" fmla="*/ 2041589 w 2752725"/>
                  <a:gd name="connsiteY22" fmla="*/ 265271 h 464915"/>
                  <a:gd name="connsiteX23" fmla="*/ 2041589 w 2752725"/>
                  <a:gd name="connsiteY23" fmla="*/ 7048 h 464915"/>
                  <a:gd name="connsiteX24" fmla="*/ 1913954 w 2752725"/>
                  <a:gd name="connsiteY24" fmla="*/ 7048 h 464915"/>
                  <a:gd name="connsiteX25" fmla="*/ 1913954 w 2752725"/>
                  <a:gd name="connsiteY25" fmla="*/ 265271 h 464915"/>
                  <a:gd name="connsiteX26" fmla="*/ 2110550 w 2752725"/>
                  <a:gd name="connsiteY26" fmla="*/ 464915 h 464915"/>
                  <a:gd name="connsiteX27" fmla="*/ 2309432 w 2752725"/>
                  <a:gd name="connsiteY27" fmla="*/ 265271 h 464915"/>
                  <a:gd name="connsiteX28" fmla="*/ 1746409 w 2752725"/>
                  <a:gd name="connsiteY28" fmla="*/ 233172 h 464915"/>
                  <a:gd name="connsiteX29" fmla="*/ 1667732 w 2752725"/>
                  <a:gd name="connsiteY29" fmla="*/ 356140 h 464915"/>
                  <a:gd name="connsiteX30" fmla="*/ 1587913 w 2752725"/>
                  <a:gd name="connsiteY30" fmla="*/ 231838 h 464915"/>
                  <a:gd name="connsiteX31" fmla="*/ 1666494 w 2752725"/>
                  <a:gd name="connsiteY31" fmla="*/ 108871 h 464915"/>
                  <a:gd name="connsiteX32" fmla="*/ 1746409 w 2752725"/>
                  <a:gd name="connsiteY32" fmla="*/ 233172 h 464915"/>
                  <a:gd name="connsiteX33" fmla="*/ 1875854 w 2752725"/>
                  <a:gd name="connsiteY33" fmla="*/ 231838 h 464915"/>
                  <a:gd name="connsiteX34" fmla="*/ 1667732 w 2752725"/>
                  <a:gd name="connsiteY34" fmla="*/ 0 h 464915"/>
                  <a:gd name="connsiteX35" fmla="*/ 1458468 w 2752725"/>
                  <a:gd name="connsiteY35" fmla="*/ 233077 h 464915"/>
                  <a:gd name="connsiteX36" fmla="*/ 1666494 w 2752725"/>
                  <a:gd name="connsiteY36" fmla="*/ 464915 h 464915"/>
                  <a:gd name="connsiteX37" fmla="*/ 1875854 w 2752725"/>
                  <a:gd name="connsiteY37" fmla="*/ 231838 h 464915"/>
                  <a:gd name="connsiteX38" fmla="*/ 1414653 w 2752725"/>
                  <a:gd name="connsiteY38" fmla="*/ 7048 h 464915"/>
                  <a:gd name="connsiteX39" fmla="*/ 1287018 w 2752725"/>
                  <a:gd name="connsiteY39" fmla="*/ 7048 h 464915"/>
                  <a:gd name="connsiteX40" fmla="*/ 1287018 w 2752725"/>
                  <a:gd name="connsiteY40" fmla="*/ 457867 h 464915"/>
                  <a:gd name="connsiteX41" fmla="*/ 1414653 w 2752725"/>
                  <a:gd name="connsiteY41" fmla="*/ 457867 h 464915"/>
                  <a:gd name="connsiteX42" fmla="*/ 1414653 w 2752725"/>
                  <a:gd name="connsiteY42" fmla="*/ 7048 h 464915"/>
                  <a:gd name="connsiteX43" fmla="*/ 1251585 w 2752725"/>
                  <a:gd name="connsiteY43" fmla="*/ 7048 h 464915"/>
                  <a:gd name="connsiteX44" fmla="*/ 1112520 w 2752725"/>
                  <a:gd name="connsiteY44" fmla="*/ 7048 h 464915"/>
                  <a:gd name="connsiteX45" fmla="*/ 1079659 w 2752725"/>
                  <a:gd name="connsiteY45" fmla="*/ 128111 h 464915"/>
                  <a:gd name="connsiteX46" fmla="*/ 1033939 w 2752725"/>
                  <a:gd name="connsiteY46" fmla="*/ 318706 h 464915"/>
                  <a:gd name="connsiteX47" fmla="*/ 988219 w 2752725"/>
                  <a:gd name="connsiteY47" fmla="*/ 128111 h 464915"/>
                  <a:gd name="connsiteX48" fmla="*/ 955358 w 2752725"/>
                  <a:gd name="connsiteY48" fmla="*/ 7048 h 464915"/>
                  <a:gd name="connsiteX49" fmla="*/ 814864 w 2752725"/>
                  <a:gd name="connsiteY49" fmla="*/ 7048 h 464915"/>
                  <a:gd name="connsiteX50" fmla="*/ 970121 w 2752725"/>
                  <a:gd name="connsiteY50" fmla="*/ 457867 h 464915"/>
                  <a:gd name="connsiteX51" fmla="*/ 1096423 w 2752725"/>
                  <a:gd name="connsiteY51" fmla="*/ 457867 h 464915"/>
                  <a:gd name="connsiteX52" fmla="*/ 1251585 w 2752725"/>
                  <a:gd name="connsiteY52" fmla="*/ 7048 h 464915"/>
                  <a:gd name="connsiteX53" fmla="*/ 691229 w 2752725"/>
                  <a:gd name="connsiteY53" fmla="*/ 279463 h 464915"/>
                  <a:gd name="connsiteX54" fmla="*/ 616458 w 2752725"/>
                  <a:gd name="connsiteY54" fmla="*/ 279463 h 464915"/>
                  <a:gd name="connsiteX55" fmla="*/ 624840 w 2752725"/>
                  <a:gd name="connsiteY55" fmla="*/ 249841 h 464915"/>
                  <a:gd name="connsiteX56" fmla="*/ 653796 w 2752725"/>
                  <a:gd name="connsiteY56" fmla="*/ 137160 h 464915"/>
                  <a:gd name="connsiteX57" fmla="*/ 682847 w 2752725"/>
                  <a:gd name="connsiteY57" fmla="*/ 249841 h 464915"/>
                  <a:gd name="connsiteX58" fmla="*/ 691229 w 2752725"/>
                  <a:gd name="connsiteY58" fmla="*/ 279463 h 464915"/>
                  <a:gd name="connsiteX59" fmla="*/ 881253 w 2752725"/>
                  <a:gd name="connsiteY59" fmla="*/ 457867 h 464915"/>
                  <a:gd name="connsiteX60" fmla="*/ 717613 w 2752725"/>
                  <a:gd name="connsiteY60" fmla="*/ 7048 h 464915"/>
                  <a:gd name="connsiteX61" fmla="*/ 591312 w 2752725"/>
                  <a:gd name="connsiteY61" fmla="*/ 7048 h 464915"/>
                  <a:gd name="connsiteX62" fmla="*/ 427673 w 2752725"/>
                  <a:gd name="connsiteY62" fmla="*/ 457867 h 464915"/>
                  <a:gd name="connsiteX63" fmla="*/ 561689 w 2752725"/>
                  <a:gd name="connsiteY63" fmla="*/ 457867 h 464915"/>
                  <a:gd name="connsiteX64" fmla="*/ 586169 w 2752725"/>
                  <a:gd name="connsiteY64" fmla="*/ 378619 h 464915"/>
                  <a:gd name="connsiteX65" fmla="*/ 721424 w 2752725"/>
                  <a:gd name="connsiteY65" fmla="*/ 378619 h 464915"/>
                  <a:gd name="connsiteX66" fmla="*/ 745903 w 2752725"/>
                  <a:gd name="connsiteY66" fmla="*/ 457867 h 464915"/>
                  <a:gd name="connsiteX67" fmla="*/ 881253 w 2752725"/>
                  <a:gd name="connsiteY67" fmla="*/ 457867 h 464915"/>
                  <a:gd name="connsiteX68" fmla="*/ 395573 w 2752725"/>
                  <a:gd name="connsiteY68" fmla="*/ 457867 h 464915"/>
                  <a:gd name="connsiteX69" fmla="*/ 395573 w 2752725"/>
                  <a:gd name="connsiteY69" fmla="*/ 7048 h 464915"/>
                  <a:gd name="connsiteX70" fmla="*/ 268034 w 2752725"/>
                  <a:gd name="connsiteY70" fmla="*/ 7048 h 464915"/>
                  <a:gd name="connsiteX71" fmla="*/ 268034 w 2752725"/>
                  <a:gd name="connsiteY71" fmla="*/ 171259 h 464915"/>
                  <a:gd name="connsiteX72" fmla="*/ 127540 w 2752725"/>
                  <a:gd name="connsiteY72" fmla="*/ 171259 h 464915"/>
                  <a:gd name="connsiteX73" fmla="*/ 127540 w 2752725"/>
                  <a:gd name="connsiteY73" fmla="*/ 7048 h 464915"/>
                  <a:gd name="connsiteX74" fmla="*/ 0 w 2752725"/>
                  <a:gd name="connsiteY74" fmla="*/ 7048 h 464915"/>
                  <a:gd name="connsiteX75" fmla="*/ 0 w 2752725"/>
                  <a:gd name="connsiteY75" fmla="*/ 457867 h 464915"/>
                  <a:gd name="connsiteX76" fmla="*/ 127540 w 2752725"/>
                  <a:gd name="connsiteY76" fmla="*/ 457867 h 464915"/>
                  <a:gd name="connsiteX77" fmla="*/ 127540 w 2752725"/>
                  <a:gd name="connsiteY77" fmla="*/ 280130 h 464915"/>
                  <a:gd name="connsiteX78" fmla="*/ 267938 w 2752725"/>
                  <a:gd name="connsiteY78" fmla="*/ 280130 h 464915"/>
                  <a:gd name="connsiteX79" fmla="*/ 267938 w 2752725"/>
                  <a:gd name="connsiteY79" fmla="*/ 457867 h 464915"/>
                  <a:gd name="connsiteX80" fmla="*/ 395573 w 2752725"/>
                  <a:gd name="connsiteY80" fmla="*/ 457867 h 46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752725" h="464915">
                    <a:moveTo>
                      <a:pt x="2619280" y="157163"/>
                    </a:moveTo>
                    <a:cubicBezTo>
                      <a:pt x="2619280" y="189357"/>
                      <a:pt x="2603278" y="207359"/>
                      <a:pt x="2562701" y="207359"/>
                    </a:cubicBezTo>
                    <a:lnTo>
                      <a:pt x="2489264" y="207359"/>
                    </a:lnTo>
                    <a:lnTo>
                      <a:pt x="2489264" y="108871"/>
                    </a:lnTo>
                    <a:lnTo>
                      <a:pt x="2564606" y="108871"/>
                    </a:lnTo>
                    <a:cubicBezTo>
                      <a:pt x="2603849" y="108871"/>
                      <a:pt x="2619280" y="128778"/>
                      <a:pt x="2619280" y="157163"/>
                    </a:cubicBezTo>
                    <a:moveTo>
                      <a:pt x="2752725" y="457867"/>
                    </a:moveTo>
                    <a:lnTo>
                      <a:pt x="2662428" y="285941"/>
                    </a:lnTo>
                    <a:cubicBezTo>
                      <a:pt x="2712053" y="263462"/>
                      <a:pt x="2743581" y="221551"/>
                      <a:pt x="2743581" y="154019"/>
                    </a:cubicBezTo>
                    <a:cubicBezTo>
                      <a:pt x="2743581" y="47149"/>
                      <a:pt x="2673382" y="7144"/>
                      <a:pt x="2567749" y="7144"/>
                    </a:cubicBezTo>
                    <a:lnTo>
                      <a:pt x="2366201" y="7144"/>
                    </a:lnTo>
                    <a:lnTo>
                      <a:pt x="2366201" y="457962"/>
                    </a:lnTo>
                    <a:lnTo>
                      <a:pt x="2489168" y="457962"/>
                    </a:lnTo>
                    <a:lnTo>
                      <a:pt x="2489168" y="306038"/>
                    </a:lnTo>
                    <a:lnTo>
                      <a:pt x="2539365" y="306038"/>
                    </a:lnTo>
                    <a:lnTo>
                      <a:pt x="2612803" y="457962"/>
                    </a:lnTo>
                    <a:lnTo>
                      <a:pt x="2752725" y="457962"/>
                    </a:lnTo>
                    <a:close/>
                    <a:moveTo>
                      <a:pt x="2309432" y="265271"/>
                    </a:moveTo>
                    <a:lnTo>
                      <a:pt x="2309432" y="7048"/>
                    </a:lnTo>
                    <a:lnTo>
                      <a:pt x="2181892" y="7048"/>
                    </a:lnTo>
                    <a:lnTo>
                      <a:pt x="2181892" y="265271"/>
                    </a:lnTo>
                    <a:cubicBezTo>
                      <a:pt x="2181892" y="320707"/>
                      <a:pt x="2161223" y="354806"/>
                      <a:pt x="2112359" y="354806"/>
                    </a:cubicBezTo>
                    <a:cubicBezTo>
                      <a:pt x="2063401" y="354806"/>
                      <a:pt x="2041589" y="320707"/>
                      <a:pt x="2041589" y="265271"/>
                    </a:cubicBezTo>
                    <a:lnTo>
                      <a:pt x="2041589" y="7048"/>
                    </a:lnTo>
                    <a:lnTo>
                      <a:pt x="1913954" y="7048"/>
                    </a:lnTo>
                    <a:lnTo>
                      <a:pt x="1913954" y="265271"/>
                    </a:lnTo>
                    <a:cubicBezTo>
                      <a:pt x="1913954" y="408242"/>
                      <a:pt x="1997107" y="464915"/>
                      <a:pt x="2110550" y="464915"/>
                    </a:cubicBezTo>
                    <a:cubicBezTo>
                      <a:pt x="2223802" y="464915"/>
                      <a:pt x="2309432" y="408242"/>
                      <a:pt x="2309432" y="265271"/>
                    </a:cubicBezTo>
                    <a:moveTo>
                      <a:pt x="1746409" y="233172"/>
                    </a:moveTo>
                    <a:cubicBezTo>
                      <a:pt x="1746409" y="314325"/>
                      <a:pt x="1718024" y="356140"/>
                      <a:pt x="1667732" y="356140"/>
                    </a:cubicBezTo>
                    <a:cubicBezTo>
                      <a:pt x="1617536" y="356140"/>
                      <a:pt x="1587913" y="312992"/>
                      <a:pt x="1587913" y="231838"/>
                    </a:cubicBezTo>
                    <a:cubicBezTo>
                      <a:pt x="1587913" y="150685"/>
                      <a:pt x="1616297" y="108871"/>
                      <a:pt x="1666494" y="108871"/>
                    </a:cubicBezTo>
                    <a:cubicBezTo>
                      <a:pt x="1716881" y="108871"/>
                      <a:pt x="1746409" y="152019"/>
                      <a:pt x="1746409" y="233172"/>
                    </a:cubicBezTo>
                    <a:moveTo>
                      <a:pt x="1875854" y="231838"/>
                    </a:moveTo>
                    <a:cubicBezTo>
                      <a:pt x="1875854" y="81820"/>
                      <a:pt x="1790224" y="0"/>
                      <a:pt x="1667732" y="0"/>
                    </a:cubicBezTo>
                    <a:cubicBezTo>
                      <a:pt x="1545336" y="0"/>
                      <a:pt x="1458468" y="83058"/>
                      <a:pt x="1458468" y="233077"/>
                    </a:cubicBezTo>
                    <a:cubicBezTo>
                      <a:pt x="1458468" y="383096"/>
                      <a:pt x="1544003" y="464915"/>
                      <a:pt x="1666494" y="464915"/>
                    </a:cubicBezTo>
                    <a:cubicBezTo>
                      <a:pt x="1788890" y="464915"/>
                      <a:pt x="1875854" y="381857"/>
                      <a:pt x="1875854" y="231838"/>
                    </a:cubicBezTo>
                    <a:moveTo>
                      <a:pt x="1414653" y="7048"/>
                    </a:moveTo>
                    <a:lnTo>
                      <a:pt x="1287018" y="7048"/>
                    </a:lnTo>
                    <a:lnTo>
                      <a:pt x="1287018" y="457867"/>
                    </a:lnTo>
                    <a:lnTo>
                      <a:pt x="1414653" y="457867"/>
                    </a:lnTo>
                    <a:lnTo>
                      <a:pt x="1414653" y="7048"/>
                    </a:lnTo>
                    <a:close/>
                    <a:moveTo>
                      <a:pt x="1251585" y="7048"/>
                    </a:moveTo>
                    <a:lnTo>
                      <a:pt x="1112520" y="7048"/>
                    </a:lnTo>
                    <a:lnTo>
                      <a:pt x="1079659" y="128111"/>
                    </a:lnTo>
                    <a:cubicBezTo>
                      <a:pt x="1064228" y="184880"/>
                      <a:pt x="1042321" y="275558"/>
                      <a:pt x="1033939" y="318706"/>
                    </a:cubicBezTo>
                    <a:cubicBezTo>
                      <a:pt x="1025652" y="275558"/>
                      <a:pt x="1003649" y="184213"/>
                      <a:pt x="988219" y="128111"/>
                    </a:cubicBezTo>
                    <a:lnTo>
                      <a:pt x="955358" y="7048"/>
                    </a:lnTo>
                    <a:lnTo>
                      <a:pt x="814864" y="7048"/>
                    </a:lnTo>
                    <a:lnTo>
                      <a:pt x="970121" y="457867"/>
                    </a:lnTo>
                    <a:lnTo>
                      <a:pt x="1096423" y="457867"/>
                    </a:lnTo>
                    <a:lnTo>
                      <a:pt x="1251585" y="7048"/>
                    </a:lnTo>
                    <a:close/>
                    <a:moveTo>
                      <a:pt x="691229" y="279463"/>
                    </a:moveTo>
                    <a:lnTo>
                      <a:pt x="616458" y="279463"/>
                    </a:lnTo>
                    <a:lnTo>
                      <a:pt x="624840" y="249841"/>
                    </a:lnTo>
                    <a:cubicBezTo>
                      <a:pt x="640937" y="192500"/>
                      <a:pt x="647986" y="167354"/>
                      <a:pt x="653796" y="137160"/>
                    </a:cubicBezTo>
                    <a:cubicBezTo>
                      <a:pt x="659606" y="167354"/>
                      <a:pt x="666655" y="191929"/>
                      <a:pt x="682847" y="249841"/>
                    </a:cubicBezTo>
                    <a:lnTo>
                      <a:pt x="691229" y="279463"/>
                    </a:lnTo>
                    <a:close/>
                    <a:moveTo>
                      <a:pt x="881253" y="457867"/>
                    </a:moveTo>
                    <a:lnTo>
                      <a:pt x="717613" y="7048"/>
                    </a:lnTo>
                    <a:lnTo>
                      <a:pt x="591312" y="7048"/>
                    </a:lnTo>
                    <a:lnTo>
                      <a:pt x="427673" y="457867"/>
                    </a:lnTo>
                    <a:lnTo>
                      <a:pt x="561689" y="457867"/>
                    </a:lnTo>
                    <a:lnTo>
                      <a:pt x="586169" y="378619"/>
                    </a:lnTo>
                    <a:lnTo>
                      <a:pt x="721424" y="378619"/>
                    </a:lnTo>
                    <a:lnTo>
                      <a:pt x="745903" y="457867"/>
                    </a:lnTo>
                    <a:lnTo>
                      <a:pt x="881253" y="457867"/>
                    </a:lnTo>
                    <a:close/>
                    <a:moveTo>
                      <a:pt x="395573" y="457867"/>
                    </a:moveTo>
                    <a:lnTo>
                      <a:pt x="395573" y="7048"/>
                    </a:lnTo>
                    <a:lnTo>
                      <a:pt x="268034" y="7048"/>
                    </a:lnTo>
                    <a:lnTo>
                      <a:pt x="268034" y="171259"/>
                    </a:lnTo>
                    <a:lnTo>
                      <a:pt x="127540" y="171259"/>
                    </a:lnTo>
                    <a:lnTo>
                      <a:pt x="127540" y="7048"/>
                    </a:lnTo>
                    <a:lnTo>
                      <a:pt x="0" y="7048"/>
                    </a:lnTo>
                    <a:lnTo>
                      <a:pt x="0" y="457867"/>
                    </a:lnTo>
                    <a:lnTo>
                      <a:pt x="127540" y="457867"/>
                    </a:lnTo>
                    <a:lnTo>
                      <a:pt x="127540" y="280130"/>
                    </a:lnTo>
                    <a:lnTo>
                      <a:pt x="267938" y="280130"/>
                    </a:lnTo>
                    <a:lnTo>
                      <a:pt x="267938" y="457867"/>
                    </a:lnTo>
                    <a:lnTo>
                      <a:pt x="395573" y="457867"/>
                    </a:ln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 name="Slide Number Placeholder 4">
              <a:extLst>
                <a:ext uri="{FF2B5EF4-FFF2-40B4-BE49-F238E27FC236}">
                  <a16:creationId xmlns:a16="http://schemas.microsoft.com/office/drawing/2014/main" id="{65500704-862C-1711-6DF6-919C2E8CF3BA}"/>
                </a:ext>
              </a:extLst>
            </p:cNvPr>
            <p:cNvSpPr txBox="1">
              <a:spLocks/>
            </p:cNvSpPr>
            <p:nvPr/>
          </p:nvSpPr>
          <p:spPr>
            <a:xfrm>
              <a:off x="173095" y="9607052"/>
              <a:ext cx="588251" cy="547688"/>
            </a:xfrm>
            <a:prstGeom prst="rect">
              <a:avLst/>
            </a:prstGeom>
            <a:noFill/>
          </p:spPr>
          <p:txBody>
            <a:bodyPr vert="horz" lIns="137160" tIns="68580" rIns="137160" bIns="685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2B9AC55E-C74C-4CB5-AFA1-6820A17606C2}" type="slidenum">
                <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endParaRPr>
            </a:p>
          </p:txBody>
        </p:sp>
        <p:sp>
          <p:nvSpPr>
            <p:cNvPr id="18" name="TextBox 58">
              <a:extLst>
                <a:ext uri="{FF2B5EF4-FFF2-40B4-BE49-F238E27FC236}">
                  <a16:creationId xmlns:a16="http://schemas.microsoft.com/office/drawing/2014/main" id="{75CF1DF6-9CF4-1A0B-DC12-FF6C67F23169}"/>
                </a:ext>
              </a:extLst>
            </p:cNvPr>
            <p:cNvSpPr txBox="1"/>
            <p:nvPr/>
          </p:nvSpPr>
          <p:spPr>
            <a:xfrm rot="16200000">
              <a:off x="-2311002" y="3187547"/>
              <a:ext cx="5222645" cy="615938"/>
            </a:xfrm>
            <a:prstGeom prst="rect">
              <a:avLst/>
            </a:prstGeom>
            <a:noFill/>
          </p:spPr>
          <p:txBody>
            <a:bodyPr wrap="square" rtlCol="0">
              <a:spAutoFit/>
            </a:bodyPr>
            <a:lstStyle/>
            <a:p>
              <a:pPr marL="0" marR="0" lvl="0" indent="0" algn="r" defTabSz="457200" rtl="0" eaLnBrk="1" fontAlgn="auto" latinLnBrk="0" hangingPunct="1">
                <a:lnSpc>
                  <a:spcPts val="5100"/>
                </a:lnSpc>
                <a:spcBef>
                  <a:spcPts val="0"/>
                </a:spcBef>
                <a:spcAft>
                  <a:spcPts val="0"/>
                </a:spcAft>
                <a:buClrTx/>
                <a:buSzTx/>
                <a:buFontTx/>
                <a:buNone/>
                <a:tabLst>
                  <a:tab pos="3095625" algn="l"/>
                </a:tabLst>
                <a:defRPr/>
              </a:pPr>
              <a:r>
                <a:rPr kumimoji="0" lang="en-US" sz="1000" b="1" i="0" u="none" strike="noStrike" kern="1200" cap="none" spc="450" normalizeH="0" baseline="0" noProof="0">
                  <a:ln>
                    <a:noFill/>
                  </a:ln>
                  <a:solidFill>
                    <a:prstClr val="white"/>
                  </a:solidFill>
                  <a:effectLst/>
                  <a:uLnTx/>
                  <a:uFillTx/>
                  <a:latin typeface="Open Sans" pitchFamily="2" charset="0"/>
                  <a:ea typeface="Open Sans" pitchFamily="2" charset="0"/>
                  <a:cs typeface="Open Sans" pitchFamily="2" charset="0"/>
                </a:rPr>
                <a:t>BEHAVIOUR INTERACTIVE</a:t>
              </a:r>
              <a:endParaRPr kumimoji="0" lang="en-US" sz="1000" b="1" i="0" u="none" strike="noStrike" kern="1200" cap="none" spc="450" normalizeH="0" baseline="0" noProof="0" dirty="0">
                <a:ln>
                  <a:noFill/>
                </a:ln>
                <a:solidFill>
                  <a:prstClr val="white"/>
                </a:solidFill>
                <a:effectLst/>
                <a:uLnTx/>
                <a:uFillTx/>
                <a:latin typeface="Open Sans" pitchFamily="2" charset="0"/>
                <a:ea typeface="Open Sans" pitchFamily="2" charset="0"/>
                <a:cs typeface="Open Sans" pitchFamily="2" charset="0"/>
              </a:endParaRPr>
            </a:p>
          </p:txBody>
        </p:sp>
        <p:pic>
          <p:nvPicPr>
            <p:cNvPr id="19" name="Graphic 18">
              <a:extLst>
                <a:ext uri="{FF2B5EF4-FFF2-40B4-BE49-F238E27FC236}">
                  <a16:creationId xmlns:a16="http://schemas.microsoft.com/office/drawing/2014/main" id="{287F9E0C-74BF-DDC7-426E-8A5B9C176A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1930" y="288131"/>
              <a:ext cx="345049" cy="9546384"/>
            </a:xfrm>
            <a:prstGeom prst="rect">
              <a:avLst/>
            </a:prstGeom>
          </p:spPr>
        </p:pic>
      </p:grpSp>
      <p:pic>
        <p:nvPicPr>
          <p:cNvPr id="23" name="Picture 22">
            <a:extLst>
              <a:ext uri="{FF2B5EF4-FFF2-40B4-BE49-F238E27FC236}">
                <a16:creationId xmlns:a16="http://schemas.microsoft.com/office/drawing/2014/main" id="{A865B999-F94F-1AEA-3F58-268716F09FFB}"/>
              </a:ext>
            </a:extLst>
          </p:cNvPr>
          <p:cNvPicPr>
            <a:picLocks noChangeAspect="1"/>
          </p:cNvPicPr>
          <p:nvPr/>
        </p:nvPicPr>
        <p:blipFill>
          <a:blip r:embed="rId7"/>
          <a:stretch>
            <a:fillRect/>
          </a:stretch>
        </p:blipFill>
        <p:spPr>
          <a:xfrm>
            <a:off x="0" y="9582150"/>
            <a:ext cx="18288000" cy="704850"/>
          </a:xfrm>
          <a:prstGeom prst="rect">
            <a:avLst/>
          </a:prstGeom>
        </p:spPr>
      </p:pic>
      <p:pic>
        <p:nvPicPr>
          <p:cNvPr id="22" name="Picture Placeholder 21">
            <a:extLst>
              <a:ext uri="{FF2B5EF4-FFF2-40B4-BE49-F238E27FC236}">
                <a16:creationId xmlns:a16="http://schemas.microsoft.com/office/drawing/2014/main" id="{0BD45151-3390-1D56-259E-4986BC166423}"/>
              </a:ext>
            </a:extLst>
          </p:cNvPr>
          <p:cNvPicPr>
            <a:picLocks noGrp="1" noChangeAspect="1"/>
          </p:cNvPicPr>
          <p:nvPr>
            <p:ph type="pic" idx="1"/>
          </p:nvPr>
        </p:nvPicPr>
        <p:blipFill>
          <a:blip r:embed="rId8"/>
          <a:srcRect b="6151"/>
          <a:stretch>
            <a:fillRect/>
          </a:stretch>
        </p:blipFill>
        <p:spPr>
          <a:xfrm>
            <a:off x="8781511" y="13186"/>
            <a:ext cx="9463314" cy="10287000"/>
          </a:xfrm>
        </p:spPr>
      </p:pic>
    </p:spTree>
    <p:extLst>
      <p:ext uri="{BB962C8B-B14F-4D97-AF65-F5344CB8AC3E}">
        <p14:creationId xmlns:p14="http://schemas.microsoft.com/office/powerpoint/2010/main" val="169397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70BB5-B35C-D880-7C22-10EA3601880A}"/>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719787CB-7915-5CAC-4E09-789C73950276}"/>
              </a:ext>
            </a:extLst>
          </p:cNvPr>
          <p:cNvSpPr txBox="1"/>
          <p:nvPr/>
        </p:nvSpPr>
        <p:spPr>
          <a:xfrm>
            <a:off x="1791887" y="1319926"/>
            <a:ext cx="11212913" cy="1931273"/>
          </a:xfrm>
          <a:prstGeom prst="rect">
            <a:avLst/>
          </a:prstGeom>
          <a:noFill/>
        </p:spPr>
        <p:txBody>
          <a:bodyPr wrap="square">
            <a:noAutofit/>
          </a:bodyPr>
          <a:lstStyle>
            <a:defPPr>
              <a:defRPr lang="en-US"/>
            </a:defPPr>
            <a:lvl1pPr marR="0" lvl="0" indent="0" fontAlgn="auto">
              <a:lnSpc>
                <a:spcPts val="12300"/>
              </a:lnSpc>
              <a:spcBef>
                <a:spcPts val="0"/>
              </a:spcBef>
              <a:spcAft>
                <a:spcPts val="0"/>
              </a:spcAft>
              <a:buClrTx/>
              <a:buSzTx/>
              <a:buFontTx/>
              <a:buNone/>
              <a:tabLst/>
              <a:defRPr sz="22600">
                <a:gradFill>
                  <a:gsLst>
                    <a:gs pos="24000">
                      <a:srgbClr val="F2F0D0"/>
                    </a:gs>
                    <a:gs pos="41000">
                      <a:srgbClr val="1C6C8C">
                        <a:alpha val="78000"/>
                        <a:lumMod val="34000"/>
                        <a:lumOff val="66000"/>
                      </a:srgbClr>
                    </a:gs>
                    <a:gs pos="57000">
                      <a:srgbClr val="F2F0D0"/>
                    </a:gs>
                  </a:gsLst>
                  <a:lin ang="7800000" scaled="0"/>
                </a:gradFill>
                <a:latin typeface="Stacion Light" pitchFamily="50" charset="0"/>
                <a:cs typeface="Teko Light" panose="02000000000000000000" pitchFamily="2" charset="0"/>
              </a:defRPr>
            </a:lvl1p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8000" spc="300" dirty="0">
                <a:gradFill>
                  <a:gsLst>
                    <a:gs pos="24000">
                      <a:srgbClr val="F2F0D0"/>
                    </a:gs>
                    <a:gs pos="41000">
                      <a:srgbClr val="BCE3F2"/>
                    </a:gs>
                    <a:gs pos="57000">
                      <a:srgbClr val="F2F0D0"/>
                    </a:gs>
                  </a:gsLst>
                  <a:lin ang="7800000" scaled="0"/>
                </a:gradFill>
                <a:latin typeface="Open Sans" panose="020F0502020204030204" pitchFamily="34" charset="0"/>
              </a:rPr>
              <a:t>Strategy</a:t>
            </a:r>
            <a:endParaRPr kumimoji="0" lang="fr-CA" sz="8000" i="0" u="none" strike="noStrike" kern="1200" cap="none" spc="300" normalizeH="0" baseline="0" noProof="0" dirty="0">
              <a:ln>
                <a:noFill/>
              </a:ln>
              <a:gradFill>
                <a:gsLst>
                  <a:gs pos="24000">
                    <a:srgbClr val="F2F0D0"/>
                  </a:gs>
                  <a:gs pos="41000">
                    <a:srgbClr val="BCE3F2"/>
                  </a:gs>
                  <a:gs pos="57000">
                    <a:srgbClr val="F2F0D0"/>
                  </a:gs>
                </a:gsLst>
                <a:lin ang="7800000" scaled="0"/>
              </a:gradFill>
              <a:effectLst/>
              <a:uLnTx/>
              <a:uFillTx/>
              <a:latin typeface="Open Sans" panose="020F0502020204030204" pitchFamily="34" charset="0"/>
              <a:ea typeface="+mn-ea"/>
              <a:cs typeface="Teko Light" panose="02000000000000000000" pitchFamily="2" charset="0"/>
            </a:endParaRPr>
          </a:p>
        </p:txBody>
      </p:sp>
      <p:sp>
        <p:nvSpPr>
          <p:cNvPr id="11" name="Espace réservé du contenu 2">
            <a:extLst>
              <a:ext uri="{FF2B5EF4-FFF2-40B4-BE49-F238E27FC236}">
                <a16:creationId xmlns:a16="http://schemas.microsoft.com/office/drawing/2014/main" id="{251CEBBE-FFF8-D430-32E1-D06DA16D6FE2}"/>
              </a:ext>
            </a:extLst>
          </p:cNvPr>
          <p:cNvSpPr txBox="1">
            <a:spLocks/>
          </p:cNvSpPr>
          <p:nvPr/>
        </p:nvSpPr>
        <p:spPr>
          <a:xfrm>
            <a:off x="1642507" y="3597539"/>
            <a:ext cx="6281682" cy="1904753"/>
          </a:xfrm>
          <a:prstGeom prst="rect">
            <a:avLst/>
          </a:prstGeom>
        </p:spPr>
        <p:txBody>
          <a:bodyPr vert="horz" lIns="91440" tIns="68580" rIns="9144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Selected some levels</a:t>
            </a:r>
            <a:endPar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endParaRPr>
          </a:p>
          <a:p>
            <a:pPr defTabSz="1371600">
              <a:lnSpc>
                <a:spcPct val="107000"/>
              </a:lnSpc>
              <a:spcBef>
                <a:spcPts val="1200"/>
              </a:spcBef>
              <a:defRPr/>
            </a:pP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Look deeper</a:t>
            </a:r>
          </a:p>
          <a:p>
            <a:pPr defTabSz="1371600">
              <a:lnSpc>
                <a:spcPct val="107000"/>
              </a:lnSpc>
              <a:spcBef>
                <a:spcPts val="1200"/>
              </a:spcBef>
              <a:defRPr/>
            </a:pP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Playthrough Profiler</a:t>
            </a:r>
          </a:p>
          <a:p>
            <a:pPr lvl="1" defTabSz="1371600">
              <a:lnSpc>
                <a:spcPct val="107000"/>
              </a:lnSpc>
              <a:spcBef>
                <a:spcPts val="1200"/>
              </a:spcBef>
              <a:defRPr/>
            </a:pP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Collect detailed frame data</a:t>
            </a:r>
          </a:p>
          <a:p>
            <a:pPr lvl="1" defTabSz="1371600">
              <a:lnSpc>
                <a:spcPct val="107000"/>
              </a:lnSpc>
              <a:spcBef>
                <a:spcPts val="1200"/>
              </a:spcBef>
              <a:defRPr/>
            </a:pP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GPU frame-time</a:t>
            </a:r>
          </a:p>
          <a:p>
            <a:pPr lvl="1"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Detailed breakdown into passes</a:t>
            </a:r>
            <a:endPar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endParaRPr>
          </a:p>
          <a:p>
            <a:pPr lvl="1"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Exported as .</a:t>
            </a:r>
            <a:r>
              <a:rPr lang="en-US" sz="1600" dirty="0" err="1">
                <a:solidFill>
                  <a:prstClr val="white"/>
                </a:solidFill>
                <a:latin typeface="Open Sans" pitchFamily="2" charset="0"/>
                <a:ea typeface="Open Sans" pitchFamily="2" charset="0"/>
                <a:cs typeface="Open Sans" pitchFamily="2" charset="0"/>
              </a:rPr>
              <a:t>tsv</a:t>
            </a:r>
            <a:r>
              <a:rPr lang="en-US" sz="1600" dirty="0">
                <a:solidFill>
                  <a:prstClr val="white"/>
                </a:solidFill>
                <a:latin typeface="Open Sans" pitchFamily="2" charset="0"/>
                <a:ea typeface="Open Sans" pitchFamily="2" charset="0"/>
                <a:cs typeface="Open Sans" pitchFamily="2" charset="0"/>
              </a:rPr>
              <a:t> files, imported in excel</a:t>
            </a:r>
          </a:p>
          <a:p>
            <a:pPr defTabSz="1371600">
              <a:lnSpc>
                <a:spcPct val="107000"/>
              </a:lnSpc>
              <a:spcBef>
                <a:spcPts val="1200"/>
              </a:spcBef>
              <a:defRPr/>
            </a:pP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Lot</a:t>
            </a:r>
            <a:r>
              <a:rPr kumimoji="0" lang="en-US" sz="1600" b="0" i="0" u="none" strike="noStrike" kern="1200" cap="none" spc="0" normalizeH="0" noProof="0" dirty="0">
                <a:ln>
                  <a:noFill/>
                </a:ln>
                <a:solidFill>
                  <a:prstClr val="white"/>
                </a:solidFill>
                <a:effectLst/>
                <a:uLnTx/>
                <a:uFillTx/>
                <a:latin typeface="Open Sans" pitchFamily="2" charset="0"/>
                <a:ea typeface="Open Sans" pitchFamily="2" charset="0"/>
                <a:cs typeface="Open Sans" pitchFamily="2" charset="0"/>
              </a:rPr>
              <a:t> of data</a:t>
            </a:r>
          </a:p>
          <a:p>
            <a:pPr lvl="1"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Process w/ Graphs/Algorithms</a:t>
            </a:r>
          </a:p>
          <a:p>
            <a:pPr lvl="1"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Worst frames -&gt; POI</a:t>
            </a:r>
          </a:p>
        </p:txBody>
      </p:sp>
      <p:sp>
        <p:nvSpPr>
          <p:cNvPr id="13" name="Espace réservé du texte 2">
            <a:extLst>
              <a:ext uri="{FF2B5EF4-FFF2-40B4-BE49-F238E27FC236}">
                <a16:creationId xmlns:a16="http://schemas.microsoft.com/office/drawing/2014/main" id="{B7923D2E-A0BD-EB8E-F723-3422BBA2A03B}"/>
              </a:ext>
            </a:extLst>
          </p:cNvPr>
          <p:cNvSpPr txBox="1">
            <a:spLocks/>
          </p:cNvSpPr>
          <p:nvPr/>
        </p:nvSpPr>
        <p:spPr>
          <a:xfrm>
            <a:off x="1642507" y="2798565"/>
            <a:ext cx="6034939" cy="5556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a-DK" sz="3200" b="1" dirty="0">
                <a:solidFill>
                  <a:schemeClr val="accent6"/>
                </a:solidFill>
                <a:latin typeface="Open Sans" pitchFamily="2" charset="0"/>
                <a:ea typeface="Open Sans" pitchFamily="2" charset="0"/>
                <a:cs typeface="Open Sans" pitchFamily="2" charset="0"/>
              </a:rPr>
              <a:t>Scope 2: Level</a:t>
            </a:r>
            <a:endParaRPr lang="en-CA" sz="3200" b="1" dirty="0">
              <a:solidFill>
                <a:schemeClr val="accent6"/>
              </a:solidFill>
              <a:latin typeface="Open Sans" pitchFamily="2" charset="0"/>
              <a:ea typeface="Open Sans" pitchFamily="2" charset="0"/>
              <a:cs typeface="Open Sans" pitchFamily="2" charset="0"/>
            </a:endParaRPr>
          </a:p>
        </p:txBody>
      </p:sp>
      <p:pic>
        <p:nvPicPr>
          <p:cNvPr id="17" name="Picture 16">
            <a:extLst>
              <a:ext uri="{FF2B5EF4-FFF2-40B4-BE49-F238E27FC236}">
                <a16:creationId xmlns:a16="http://schemas.microsoft.com/office/drawing/2014/main" id="{6EBA0812-C5EB-22B8-AA71-0872EBBB2025}"/>
              </a:ext>
            </a:extLst>
          </p:cNvPr>
          <p:cNvPicPr>
            <a:picLocks noChangeAspect="1"/>
          </p:cNvPicPr>
          <p:nvPr/>
        </p:nvPicPr>
        <p:blipFill>
          <a:blip r:embed="rId3"/>
          <a:stretch>
            <a:fillRect/>
          </a:stretch>
        </p:blipFill>
        <p:spPr>
          <a:xfrm>
            <a:off x="7291811" y="2340389"/>
            <a:ext cx="10410433" cy="6103333"/>
          </a:xfrm>
          <a:prstGeom prst="rect">
            <a:avLst/>
          </a:prstGeom>
        </p:spPr>
      </p:pic>
      <p:grpSp>
        <p:nvGrpSpPr>
          <p:cNvPr id="15" name="Sidebar">
            <a:extLst>
              <a:ext uri="{FF2B5EF4-FFF2-40B4-BE49-F238E27FC236}">
                <a16:creationId xmlns:a16="http://schemas.microsoft.com/office/drawing/2014/main" id="{4B3973F5-4B2F-A8C1-8072-BD546449ACCD}"/>
              </a:ext>
            </a:extLst>
          </p:cNvPr>
          <p:cNvGrpSpPr/>
          <p:nvPr/>
        </p:nvGrpSpPr>
        <p:grpSpPr>
          <a:xfrm>
            <a:off x="-7648" y="288131"/>
            <a:ext cx="914627" cy="9866609"/>
            <a:chOff x="-7648" y="288131"/>
            <a:chExt cx="914627" cy="9866609"/>
          </a:xfrm>
        </p:grpSpPr>
        <p:grpSp>
          <p:nvGrpSpPr>
            <p:cNvPr id="16" name="Graphic 9">
              <a:extLst>
                <a:ext uri="{FF2B5EF4-FFF2-40B4-BE49-F238E27FC236}">
                  <a16:creationId xmlns:a16="http://schemas.microsoft.com/office/drawing/2014/main" id="{432C4E0A-C04A-DA7E-F2DD-5AB49EBE2FB2}"/>
                </a:ext>
              </a:extLst>
            </p:cNvPr>
            <p:cNvGrpSpPr/>
            <p:nvPr/>
          </p:nvGrpSpPr>
          <p:grpSpPr>
            <a:xfrm>
              <a:off x="264287" y="382761"/>
              <a:ext cx="467477" cy="394686"/>
              <a:chOff x="4719637" y="2266949"/>
              <a:chExt cx="2752725" cy="2324100"/>
            </a:xfrm>
            <a:solidFill>
              <a:schemeClr val="bg1"/>
            </a:solidFill>
          </p:grpSpPr>
          <p:sp>
            <p:nvSpPr>
              <p:cNvPr id="23" name="Freeform: Shape 53">
                <a:extLst>
                  <a:ext uri="{FF2B5EF4-FFF2-40B4-BE49-F238E27FC236}">
                    <a16:creationId xmlns:a16="http://schemas.microsoft.com/office/drawing/2014/main" id="{133C9C3E-2024-3070-C7DF-0DF8E27E24DC}"/>
                  </a:ext>
                </a:extLst>
              </p:cNvPr>
              <p:cNvSpPr/>
              <p:nvPr/>
            </p:nvSpPr>
            <p:spPr>
              <a:xfrm>
                <a:off x="4719637" y="2266949"/>
                <a:ext cx="2746056" cy="1792981"/>
              </a:xfrm>
              <a:custGeom>
                <a:avLst/>
                <a:gdLst>
                  <a:gd name="connsiteX0" fmla="*/ 2746058 w 2746057"/>
                  <a:gd name="connsiteY0" fmla="*/ 366427 h 1792986"/>
                  <a:gd name="connsiteX1" fmla="*/ 2746058 w 2746057"/>
                  <a:gd name="connsiteY1" fmla="*/ 0 h 1792986"/>
                  <a:gd name="connsiteX2" fmla="*/ 1321308 w 2746057"/>
                  <a:gd name="connsiteY2" fmla="*/ 0 h 1792986"/>
                  <a:gd name="connsiteX3" fmla="*/ 1321308 w 2746057"/>
                  <a:gd name="connsiteY3" fmla="*/ 994601 h 1792986"/>
                  <a:gd name="connsiteX4" fmla="*/ 787432 w 2746057"/>
                  <a:gd name="connsiteY4" fmla="*/ 442722 h 1792986"/>
                  <a:gd name="connsiteX5" fmla="*/ 423196 w 2746057"/>
                  <a:gd name="connsiteY5" fmla="*/ 619792 h 1792986"/>
                  <a:gd name="connsiteX6" fmla="*/ 418338 w 2746057"/>
                  <a:gd name="connsiteY6" fmla="*/ 619792 h 1792986"/>
                  <a:gd name="connsiteX7" fmla="*/ 418338 w 2746057"/>
                  <a:gd name="connsiteY7" fmla="*/ 0 h 1792986"/>
                  <a:gd name="connsiteX8" fmla="*/ 0 w 2746057"/>
                  <a:gd name="connsiteY8" fmla="*/ 0 h 1792986"/>
                  <a:gd name="connsiteX9" fmla="*/ 0 w 2746057"/>
                  <a:gd name="connsiteY9" fmla="*/ 1756124 h 1792986"/>
                  <a:gd name="connsiteX10" fmla="*/ 398621 w 2746057"/>
                  <a:gd name="connsiteY10" fmla="*/ 1756124 h 1792986"/>
                  <a:gd name="connsiteX11" fmla="*/ 398621 w 2746057"/>
                  <a:gd name="connsiteY11" fmla="*/ 1608487 h 1792986"/>
                  <a:gd name="connsiteX12" fmla="*/ 403479 w 2746057"/>
                  <a:gd name="connsiteY12" fmla="*/ 1608487 h 1792986"/>
                  <a:gd name="connsiteX13" fmla="*/ 755428 w 2746057"/>
                  <a:gd name="connsiteY13" fmla="*/ 1792986 h 1792986"/>
                  <a:gd name="connsiteX14" fmla="*/ 1321308 w 2746057"/>
                  <a:gd name="connsiteY14" fmla="*/ 1193768 h 1792986"/>
                  <a:gd name="connsiteX15" fmla="*/ 1321308 w 2746057"/>
                  <a:gd name="connsiteY15" fmla="*/ 1756124 h 1792986"/>
                  <a:gd name="connsiteX16" fmla="*/ 2746058 w 2746057"/>
                  <a:gd name="connsiteY16" fmla="*/ 1756124 h 1792986"/>
                  <a:gd name="connsiteX17" fmla="*/ 2746058 w 2746057"/>
                  <a:gd name="connsiteY17" fmla="*/ 1362551 h 1792986"/>
                  <a:gd name="connsiteX18" fmla="*/ 1779080 w 2746057"/>
                  <a:gd name="connsiteY18" fmla="*/ 1362551 h 1792986"/>
                  <a:gd name="connsiteX19" fmla="*/ 1779080 w 2746057"/>
                  <a:gd name="connsiteY19" fmla="*/ 1028033 h 1792986"/>
                  <a:gd name="connsiteX20" fmla="*/ 2640330 w 2746057"/>
                  <a:gd name="connsiteY20" fmla="*/ 1028033 h 1792986"/>
                  <a:gd name="connsiteX21" fmla="*/ 2640330 w 2746057"/>
                  <a:gd name="connsiteY21" fmla="*/ 673894 h 1792986"/>
                  <a:gd name="connsiteX22" fmla="*/ 1779080 w 2746057"/>
                  <a:gd name="connsiteY22" fmla="*/ 673894 h 1792986"/>
                  <a:gd name="connsiteX23" fmla="*/ 1779080 w 2746057"/>
                  <a:gd name="connsiteY23" fmla="*/ 366427 h 1792986"/>
                  <a:gd name="connsiteX24" fmla="*/ 2746058 w 2746057"/>
                  <a:gd name="connsiteY24" fmla="*/ 366427 h 1792986"/>
                  <a:gd name="connsiteX25" fmla="*/ 656939 w 2746057"/>
                  <a:gd name="connsiteY25" fmla="*/ 1473232 h 1792986"/>
                  <a:gd name="connsiteX26" fmla="*/ 403479 w 2746057"/>
                  <a:gd name="connsiteY26" fmla="*/ 1104329 h 1792986"/>
                  <a:gd name="connsiteX27" fmla="*/ 659416 w 2746057"/>
                  <a:gd name="connsiteY27" fmla="*/ 762476 h 1792986"/>
                  <a:gd name="connsiteX28" fmla="*/ 907923 w 2746057"/>
                  <a:gd name="connsiteY28" fmla="*/ 1104329 h 1792986"/>
                  <a:gd name="connsiteX29" fmla="*/ 656939 w 2746057"/>
                  <a:gd name="connsiteY29" fmla="*/ 1473232 h 179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46057" h="1792986">
                    <a:moveTo>
                      <a:pt x="2746058" y="366427"/>
                    </a:moveTo>
                    <a:lnTo>
                      <a:pt x="2746058" y="0"/>
                    </a:lnTo>
                    <a:lnTo>
                      <a:pt x="1321308" y="0"/>
                    </a:lnTo>
                    <a:lnTo>
                      <a:pt x="1321308" y="994601"/>
                    </a:lnTo>
                    <a:cubicBezTo>
                      <a:pt x="1290447" y="699897"/>
                      <a:pt x="1114330" y="442722"/>
                      <a:pt x="787432" y="442722"/>
                    </a:cubicBezTo>
                    <a:cubicBezTo>
                      <a:pt x="629888" y="442722"/>
                      <a:pt x="509397" y="501682"/>
                      <a:pt x="423196" y="619792"/>
                    </a:cubicBezTo>
                    <a:lnTo>
                      <a:pt x="418338" y="619792"/>
                    </a:lnTo>
                    <a:lnTo>
                      <a:pt x="418338" y="0"/>
                    </a:lnTo>
                    <a:lnTo>
                      <a:pt x="0" y="0"/>
                    </a:lnTo>
                    <a:lnTo>
                      <a:pt x="0" y="1756124"/>
                    </a:lnTo>
                    <a:lnTo>
                      <a:pt x="398621" y="1756124"/>
                    </a:lnTo>
                    <a:lnTo>
                      <a:pt x="398621" y="1608487"/>
                    </a:lnTo>
                    <a:lnTo>
                      <a:pt x="403479" y="1608487"/>
                    </a:lnTo>
                    <a:cubicBezTo>
                      <a:pt x="484632" y="1729073"/>
                      <a:pt x="607695" y="1792986"/>
                      <a:pt x="755428" y="1792986"/>
                    </a:cubicBezTo>
                    <a:cubicBezTo>
                      <a:pt x="1117378" y="1792986"/>
                      <a:pt x="1290923" y="1512475"/>
                      <a:pt x="1321308" y="1193768"/>
                    </a:cubicBezTo>
                    <a:lnTo>
                      <a:pt x="1321308" y="1756124"/>
                    </a:lnTo>
                    <a:lnTo>
                      <a:pt x="2746058" y="1756124"/>
                    </a:lnTo>
                    <a:lnTo>
                      <a:pt x="2746058" y="1362551"/>
                    </a:lnTo>
                    <a:lnTo>
                      <a:pt x="1779080" y="1362551"/>
                    </a:lnTo>
                    <a:lnTo>
                      <a:pt x="1779080" y="1028033"/>
                    </a:lnTo>
                    <a:lnTo>
                      <a:pt x="2640330" y="1028033"/>
                    </a:lnTo>
                    <a:lnTo>
                      <a:pt x="2640330" y="673894"/>
                    </a:lnTo>
                    <a:lnTo>
                      <a:pt x="1779080" y="673894"/>
                    </a:lnTo>
                    <a:lnTo>
                      <a:pt x="1779080" y="366427"/>
                    </a:lnTo>
                    <a:lnTo>
                      <a:pt x="2746058" y="366427"/>
                    </a:lnTo>
                    <a:close/>
                    <a:moveTo>
                      <a:pt x="656939" y="1473232"/>
                    </a:moveTo>
                    <a:cubicBezTo>
                      <a:pt x="467487" y="1473232"/>
                      <a:pt x="403479" y="1328166"/>
                      <a:pt x="403479" y="1104329"/>
                    </a:cubicBezTo>
                    <a:cubicBezTo>
                      <a:pt x="403479" y="841153"/>
                      <a:pt x="546164" y="762476"/>
                      <a:pt x="659416" y="762476"/>
                    </a:cubicBezTo>
                    <a:cubicBezTo>
                      <a:pt x="843915" y="762476"/>
                      <a:pt x="907923" y="942023"/>
                      <a:pt x="907923" y="1104329"/>
                    </a:cubicBezTo>
                    <a:cubicBezTo>
                      <a:pt x="908018" y="1278922"/>
                      <a:pt x="843915" y="1473232"/>
                      <a:pt x="656939" y="1473232"/>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54">
                <a:extLst>
                  <a:ext uri="{FF2B5EF4-FFF2-40B4-BE49-F238E27FC236}">
                    <a16:creationId xmlns:a16="http://schemas.microsoft.com/office/drawing/2014/main" id="{1F460319-47DB-4E2F-CB49-FDCB27D30975}"/>
                  </a:ext>
                </a:extLst>
              </p:cNvPr>
              <p:cNvSpPr/>
              <p:nvPr/>
            </p:nvSpPr>
            <p:spPr>
              <a:xfrm>
                <a:off x="4719637" y="4126134"/>
                <a:ext cx="2752725" cy="464915"/>
              </a:xfrm>
              <a:custGeom>
                <a:avLst/>
                <a:gdLst>
                  <a:gd name="connsiteX0" fmla="*/ 2619280 w 2752725"/>
                  <a:gd name="connsiteY0" fmla="*/ 157163 h 464915"/>
                  <a:gd name="connsiteX1" fmla="*/ 2562701 w 2752725"/>
                  <a:gd name="connsiteY1" fmla="*/ 207359 h 464915"/>
                  <a:gd name="connsiteX2" fmla="*/ 2489264 w 2752725"/>
                  <a:gd name="connsiteY2" fmla="*/ 207359 h 464915"/>
                  <a:gd name="connsiteX3" fmla="*/ 2489264 w 2752725"/>
                  <a:gd name="connsiteY3" fmla="*/ 108871 h 464915"/>
                  <a:gd name="connsiteX4" fmla="*/ 2564606 w 2752725"/>
                  <a:gd name="connsiteY4" fmla="*/ 108871 h 464915"/>
                  <a:gd name="connsiteX5" fmla="*/ 2619280 w 2752725"/>
                  <a:gd name="connsiteY5" fmla="*/ 157163 h 464915"/>
                  <a:gd name="connsiteX6" fmla="*/ 2752725 w 2752725"/>
                  <a:gd name="connsiteY6" fmla="*/ 457867 h 464915"/>
                  <a:gd name="connsiteX7" fmla="*/ 2662428 w 2752725"/>
                  <a:gd name="connsiteY7" fmla="*/ 285941 h 464915"/>
                  <a:gd name="connsiteX8" fmla="*/ 2743581 w 2752725"/>
                  <a:gd name="connsiteY8" fmla="*/ 154019 h 464915"/>
                  <a:gd name="connsiteX9" fmla="*/ 2567749 w 2752725"/>
                  <a:gd name="connsiteY9" fmla="*/ 7144 h 464915"/>
                  <a:gd name="connsiteX10" fmla="*/ 2366201 w 2752725"/>
                  <a:gd name="connsiteY10" fmla="*/ 7144 h 464915"/>
                  <a:gd name="connsiteX11" fmla="*/ 2366201 w 2752725"/>
                  <a:gd name="connsiteY11" fmla="*/ 457962 h 464915"/>
                  <a:gd name="connsiteX12" fmla="*/ 2489168 w 2752725"/>
                  <a:gd name="connsiteY12" fmla="*/ 457962 h 464915"/>
                  <a:gd name="connsiteX13" fmla="*/ 2489168 w 2752725"/>
                  <a:gd name="connsiteY13" fmla="*/ 306038 h 464915"/>
                  <a:gd name="connsiteX14" fmla="*/ 2539365 w 2752725"/>
                  <a:gd name="connsiteY14" fmla="*/ 306038 h 464915"/>
                  <a:gd name="connsiteX15" fmla="*/ 2612803 w 2752725"/>
                  <a:gd name="connsiteY15" fmla="*/ 457962 h 464915"/>
                  <a:gd name="connsiteX16" fmla="*/ 2752725 w 2752725"/>
                  <a:gd name="connsiteY16" fmla="*/ 457962 h 464915"/>
                  <a:gd name="connsiteX17" fmla="*/ 2309432 w 2752725"/>
                  <a:gd name="connsiteY17" fmla="*/ 265271 h 464915"/>
                  <a:gd name="connsiteX18" fmla="*/ 2309432 w 2752725"/>
                  <a:gd name="connsiteY18" fmla="*/ 7048 h 464915"/>
                  <a:gd name="connsiteX19" fmla="*/ 2181892 w 2752725"/>
                  <a:gd name="connsiteY19" fmla="*/ 7048 h 464915"/>
                  <a:gd name="connsiteX20" fmla="*/ 2181892 w 2752725"/>
                  <a:gd name="connsiteY20" fmla="*/ 265271 h 464915"/>
                  <a:gd name="connsiteX21" fmla="*/ 2112359 w 2752725"/>
                  <a:gd name="connsiteY21" fmla="*/ 354806 h 464915"/>
                  <a:gd name="connsiteX22" fmla="*/ 2041589 w 2752725"/>
                  <a:gd name="connsiteY22" fmla="*/ 265271 h 464915"/>
                  <a:gd name="connsiteX23" fmla="*/ 2041589 w 2752725"/>
                  <a:gd name="connsiteY23" fmla="*/ 7048 h 464915"/>
                  <a:gd name="connsiteX24" fmla="*/ 1913954 w 2752725"/>
                  <a:gd name="connsiteY24" fmla="*/ 7048 h 464915"/>
                  <a:gd name="connsiteX25" fmla="*/ 1913954 w 2752725"/>
                  <a:gd name="connsiteY25" fmla="*/ 265271 h 464915"/>
                  <a:gd name="connsiteX26" fmla="*/ 2110550 w 2752725"/>
                  <a:gd name="connsiteY26" fmla="*/ 464915 h 464915"/>
                  <a:gd name="connsiteX27" fmla="*/ 2309432 w 2752725"/>
                  <a:gd name="connsiteY27" fmla="*/ 265271 h 464915"/>
                  <a:gd name="connsiteX28" fmla="*/ 1746409 w 2752725"/>
                  <a:gd name="connsiteY28" fmla="*/ 233172 h 464915"/>
                  <a:gd name="connsiteX29" fmla="*/ 1667732 w 2752725"/>
                  <a:gd name="connsiteY29" fmla="*/ 356140 h 464915"/>
                  <a:gd name="connsiteX30" fmla="*/ 1587913 w 2752725"/>
                  <a:gd name="connsiteY30" fmla="*/ 231838 h 464915"/>
                  <a:gd name="connsiteX31" fmla="*/ 1666494 w 2752725"/>
                  <a:gd name="connsiteY31" fmla="*/ 108871 h 464915"/>
                  <a:gd name="connsiteX32" fmla="*/ 1746409 w 2752725"/>
                  <a:gd name="connsiteY32" fmla="*/ 233172 h 464915"/>
                  <a:gd name="connsiteX33" fmla="*/ 1875854 w 2752725"/>
                  <a:gd name="connsiteY33" fmla="*/ 231838 h 464915"/>
                  <a:gd name="connsiteX34" fmla="*/ 1667732 w 2752725"/>
                  <a:gd name="connsiteY34" fmla="*/ 0 h 464915"/>
                  <a:gd name="connsiteX35" fmla="*/ 1458468 w 2752725"/>
                  <a:gd name="connsiteY35" fmla="*/ 233077 h 464915"/>
                  <a:gd name="connsiteX36" fmla="*/ 1666494 w 2752725"/>
                  <a:gd name="connsiteY36" fmla="*/ 464915 h 464915"/>
                  <a:gd name="connsiteX37" fmla="*/ 1875854 w 2752725"/>
                  <a:gd name="connsiteY37" fmla="*/ 231838 h 464915"/>
                  <a:gd name="connsiteX38" fmla="*/ 1414653 w 2752725"/>
                  <a:gd name="connsiteY38" fmla="*/ 7048 h 464915"/>
                  <a:gd name="connsiteX39" fmla="*/ 1287018 w 2752725"/>
                  <a:gd name="connsiteY39" fmla="*/ 7048 h 464915"/>
                  <a:gd name="connsiteX40" fmla="*/ 1287018 w 2752725"/>
                  <a:gd name="connsiteY40" fmla="*/ 457867 h 464915"/>
                  <a:gd name="connsiteX41" fmla="*/ 1414653 w 2752725"/>
                  <a:gd name="connsiteY41" fmla="*/ 457867 h 464915"/>
                  <a:gd name="connsiteX42" fmla="*/ 1414653 w 2752725"/>
                  <a:gd name="connsiteY42" fmla="*/ 7048 h 464915"/>
                  <a:gd name="connsiteX43" fmla="*/ 1251585 w 2752725"/>
                  <a:gd name="connsiteY43" fmla="*/ 7048 h 464915"/>
                  <a:gd name="connsiteX44" fmla="*/ 1112520 w 2752725"/>
                  <a:gd name="connsiteY44" fmla="*/ 7048 h 464915"/>
                  <a:gd name="connsiteX45" fmla="*/ 1079659 w 2752725"/>
                  <a:gd name="connsiteY45" fmla="*/ 128111 h 464915"/>
                  <a:gd name="connsiteX46" fmla="*/ 1033939 w 2752725"/>
                  <a:gd name="connsiteY46" fmla="*/ 318706 h 464915"/>
                  <a:gd name="connsiteX47" fmla="*/ 988219 w 2752725"/>
                  <a:gd name="connsiteY47" fmla="*/ 128111 h 464915"/>
                  <a:gd name="connsiteX48" fmla="*/ 955358 w 2752725"/>
                  <a:gd name="connsiteY48" fmla="*/ 7048 h 464915"/>
                  <a:gd name="connsiteX49" fmla="*/ 814864 w 2752725"/>
                  <a:gd name="connsiteY49" fmla="*/ 7048 h 464915"/>
                  <a:gd name="connsiteX50" fmla="*/ 970121 w 2752725"/>
                  <a:gd name="connsiteY50" fmla="*/ 457867 h 464915"/>
                  <a:gd name="connsiteX51" fmla="*/ 1096423 w 2752725"/>
                  <a:gd name="connsiteY51" fmla="*/ 457867 h 464915"/>
                  <a:gd name="connsiteX52" fmla="*/ 1251585 w 2752725"/>
                  <a:gd name="connsiteY52" fmla="*/ 7048 h 464915"/>
                  <a:gd name="connsiteX53" fmla="*/ 691229 w 2752725"/>
                  <a:gd name="connsiteY53" fmla="*/ 279463 h 464915"/>
                  <a:gd name="connsiteX54" fmla="*/ 616458 w 2752725"/>
                  <a:gd name="connsiteY54" fmla="*/ 279463 h 464915"/>
                  <a:gd name="connsiteX55" fmla="*/ 624840 w 2752725"/>
                  <a:gd name="connsiteY55" fmla="*/ 249841 h 464915"/>
                  <a:gd name="connsiteX56" fmla="*/ 653796 w 2752725"/>
                  <a:gd name="connsiteY56" fmla="*/ 137160 h 464915"/>
                  <a:gd name="connsiteX57" fmla="*/ 682847 w 2752725"/>
                  <a:gd name="connsiteY57" fmla="*/ 249841 h 464915"/>
                  <a:gd name="connsiteX58" fmla="*/ 691229 w 2752725"/>
                  <a:gd name="connsiteY58" fmla="*/ 279463 h 464915"/>
                  <a:gd name="connsiteX59" fmla="*/ 881253 w 2752725"/>
                  <a:gd name="connsiteY59" fmla="*/ 457867 h 464915"/>
                  <a:gd name="connsiteX60" fmla="*/ 717613 w 2752725"/>
                  <a:gd name="connsiteY60" fmla="*/ 7048 h 464915"/>
                  <a:gd name="connsiteX61" fmla="*/ 591312 w 2752725"/>
                  <a:gd name="connsiteY61" fmla="*/ 7048 h 464915"/>
                  <a:gd name="connsiteX62" fmla="*/ 427673 w 2752725"/>
                  <a:gd name="connsiteY62" fmla="*/ 457867 h 464915"/>
                  <a:gd name="connsiteX63" fmla="*/ 561689 w 2752725"/>
                  <a:gd name="connsiteY63" fmla="*/ 457867 h 464915"/>
                  <a:gd name="connsiteX64" fmla="*/ 586169 w 2752725"/>
                  <a:gd name="connsiteY64" fmla="*/ 378619 h 464915"/>
                  <a:gd name="connsiteX65" fmla="*/ 721424 w 2752725"/>
                  <a:gd name="connsiteY65" fmla="*/ 378619 h 464915"/>
                  <a:gd name="connsiteX66" fmla="*/ 745903 w 2752725"/>
                  <a:gd name="connsiteY66" fmla="*/ 457867 h 464915"/>
                  <a:gd name="connsiteX67" fmla="*/ 881253 w 2752725"/>
                  <a:gd name="connsiteY67" fmla="*/ 457867 h 464915"/>
                  <a:gd name="connsiteX68" fmla="*/ 395573 w 2752725"/>
                  <a:gd name="connsiteY68" fmla="*/ 457867 h 464915"/>
                  <a:gd name="connsiteX69" fmla="*/ 395573 w 2752725"/>
                  <a:gd name="connsiteY69" fmla="*/ 7048 h 464915"/>
                  <a:gd name="connsiteX70" fmla="*/ 268034 w 2752725"/>
                  <a:gd name="connsiteY70" fmla="*/ 7048 h 464915"/>
                  <a:gd name="connsiteX71" fmla="*/ 268034 w 2752725"/>
                  <a:gd name="connsiteY71" fmla="*/ 171259 h 464915"/>
                  <a:gd name="connsiteX72" fmla="*/ 127540 w 2752725"/>
                  <a:gd name="connsiteY72" fmla="*/ 171259 h 464915"/>
                  <a:gd name="connsiteX73" fmla="*/ 127540 w 2752725"/>
                  <a:gd name="connsiteY73" fmla="*/ 7048 h 464915"/>
                  <a:gd name="connsiteX74" fmla="*/ 0 w 2752725"/>
                  <a:gd name="connsiteY74" fmla="*/ 7048 h 464915"/>
                  <a:gd name="connsiteX75" fmla="*/ 0 w 2752725"/>
                  <a:gd name="connsiteY75" fmla="*/ 457867 h 464915"/>
                  <a:gd name="connsiteX76" fmla="*/ 127540 w 2752725"/>
                  <a:gd name="connsiteY76" fmla="*/ 457867 h 464915"/>
                  <a:gd name="connsiteX77" fmla="*/ 127540 w 2752725"/>
                  <a:gd name="connsiteY77" fmla="*/ 280130 h 464915"/>
                  <a:gd name="connsiteX78" fmla="*/ 267938 w 2752725"/>
                  <a:gd name="connsiteY78" fmla="*/ 280130 h 464915"/>
                  <a:gd name="connsiteX79" fmla="*/ 267938 w 2752725"/>
                  <a:gd name="connsiteY79" fmla="*/ 457867 h 464915"/>
                  <a:gd name="connsiteX80" fmla="*/ 395573 w 2752725"/>
                  <a:gd name="connsiteY80" fmla="*/ 457867 h 46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752725" h="464915">
                    <a:moveTo>
                      <a:pt x="2619280" y="157163"/>
                    </a:moveTo>
                    <a:cubicBezTo>
                      <a:pt x="2619280" y="189357"/>
                      <a:pt x="2603278" y="207359"/>
                      <a:pt x="2562701" y="207359"/>
                    </a:cubicBezTo>
                    <a:lnTo>
                      <a:pt x="2489264" y="207359"/>
                    </a:lnTo>
                    <a:lnTo>
                      <a:pt x="2489264" y="108871"/>
                    </a:lnTo>
                    <a:lnTo>
                      <a:pt x="2564606" y="108871"/>
                    </a:lnTo>
                    <a:cubicBezTo>
                      <a:pt x="2603849" y="108871"/>
                      <a:pt x="2619280" y="128778"/>
                      <a:pt x="2619280" y="157163"/>
                    </a:cubicBezTo>
                    <a:moveTo>
                      <a:pt x="2752725" y="457867"/>
                    </a:moveTo>
                    <a:lnTo>
                      <a:pt x="2662428" y="285941"/>
                    </a:lnTo>
                    <a:cubicBezTo>
                      <a:pt x="2712053" y="263462"/>
                      <a:pt x="2743581" y="221551"/>
                      <a:pt x="2743581" y="154019"/>
                    </a:cubicBezTo>
                    <a:cubicBezTo>
                      <a:pt x="2743581" y="47149"/>
                      <a:pt x="2673382" y="7144"/>
                      <a:pt x="2567749" y="7144"/>
                    </a:cubicBezTo>
                    <a:lnTo>
                      <a:pt x="2366201" y="7144"/>
                    </a:lnTo>
                    <a:lnTo>
                      <a:pt x="2366201" y="457962"/>
                    </a:lnTo>
                    <a:lnTo>
                      <a:pt x="2489168" y="457962"/>
                    </a:lnTo>
                    <a:lnTo>
                      <a:pt x="2489168" y="306038"/>
                    </a:lnTo>
                    <a:lnTo>
                      <a:pt x="2539365" y="306038"/>
                    </a:lnTo>
                    <a:lnTo>
                      <a:pt x="2612803" y="457962"/>
                    </a:lnTo>
                    <a:lnTo>
                      <a:pt x="2752725" y="457962"/>
                    </a:lnTo>
                    <a:close/>
                    <a:moveTo>
                      <a:pt x="2309432" y="265271"/>
                    </a:moveTo>
                    <a:lnTo>
                      <a:pt x="2309432" y="7048"/>
                    </a:lnTo>
                    <a:lnTo>
                      <a:pt x="2181892" y="7048"/>
                    </a:lnTo>
                    <a:lnTo>
                      <a:pt x="2181892" y="265271"/>
                    </a:lnTo>
                    <a:cubicBezTo>
                      <a:pt x="2181892" y="320707"/>
                      <a:pt x="2161223" y="354806"/>
                      <a:pt x="2112359" y="354806"/>
                    </a:cubicBezTo>
                    <a:cubicBezTo>
                      <a:pt x="2063401" y="354806"/>
                      <a:pt x="2041589" y="320707"/>
                      <a:pt x="2041589" y="265271"/>
                    </a:cubicBezTo>
                    <a:lnTo>
                      <a:pt x="2041589" y="7048"/>
                    </a:lnTo>
                    <a:lnTo>
                      <a:pt x="1913954" y="7048"/>
                    </a:lnTo>
                    <a:lnTo>
                      <a:pt x="1913954" y="265271"/>
                    </a:lnTo>
                    <a:cubicBezTo>
                      <a:pt x="1913954" y="408242"/>
                      <a:pt x="1997107" y="464915"/>
                      <a:pt x="2110550" y="464915"/>
                    </a:cubicBezTo>
                    <a:cubicBezTo>
                      <a:pt x="2223802" y="464915"/>
                      <a:pt x="2309432" y="408242"/>
                      <a:pt x="2309432" y="265271"/>
                    </a:cubicBezTo>
                    <a:moveTo>
                      <a:pt x="1746409" y="233172"/>
                    </a:moveTo>
                    <a:cubicBezTo>
                      <a:pt x="1746409" y="314325"/>
                      <a:pt x="1718024" y="356140"/>
                      <a:pt x="1667732" y="356140"/>
                    </a:cubicBezTo>
                    <a:cubicBezTo>
                      <a:pt x="1617536" y="356140"/>
                      <a:pt x="1587913" y="312992"/>
                      <a:pt x="1587913" y="231838"/>
                    </a:cubicBezTo>
                    <a:cubicBezTo>
                      <a:pt x="1587913" y="150685"/>
                      <a:pt x="1616297" y="108871"/>
                      <a:pt x="1666494" y="108871"/>
                    </a:cubicBezTo>
                    <a:cubicBezTo>
                      <a:pt x="1716881" y="108871"/>
                      <a:pt x="1746409" y="152019"/>
                      <a:pt x="1746409" y="233172"/>
                    </a:cubicBezTo>
                    <a:moveTo>
                      <a:pt x="1875854" y="231838"/>
                    </a:moveTo>
                    <a:cubicBezTo>
                      <a:pt x="1875854" y="81820"/>
                      <a:pt x="1790224" y="0"/>
                      <a:pt x="1667732" y="0"/>
                    </a:cubicBezTo>
                    <a:cubicBezTo>
                      <a:pt x="1545336" y="0"/>
                      <a:pt x="1458468" y="83058"/>
                      <a:pt x="1458468" y="233077"/>
                    </a:cubicBezTo>
                    <a:cubicBezTo>
                      <a:pt x="1458468" y="383096"/>
                      <a:pt x="1544003" y="464915"/>
                      <a:pt x="1666494" y="464915"/>
                    </a:cubicBezTo>
                    <a:cubicBezTo>
                      <a:pt x="1788890" y="464915"/>
                      <a:pt x="1875854" y="381857"/>
                      <a:pt x="1875854" y="231838"/>
                    </a:cubicBezTo>
                    <a:moveTo>
                      <a:pt x="1414653" y="7048"/>
                    </a:moveTo>
                    <a:lnTo>
                      <a:pt x="1287018" y="7048"/>
                    </a:lnTo>
                    <a:lnTo>
                      <a:pt x="1287018" y="457867"/>
                    </a:lnTo>
                    <a:lnTo>
                      <a:pt x="1414653" y="457867"/>
                    </a:lnTo>
                    <a:lnTo>
                      <a:pt x="1414653" y="7048"/>
                    </a:lnTo>
                    <a:close/>
                    <a:moveTo>
                      <a:pt x="1251585" y="7048"/>
                    </a:moveTo>
                    <a:lnTo>
                      <a:pt x="1112520" y="7048"/>
                    </a:lnTo>
                    <a:lnTo>
                      <a:pt x="1079659" y="128111"/>
                    </a:lnTo>
                    <a:cubicBezTo>
                      <a:pt x="1064228" y="184880"/>
                      <a:pt x="1042321" y="275558"/>
                      <a:pt x="1033939" y="318706"/>
                    </a:cubicBezTo>
                    <a:cubicBezTo>
                      <a:pt x="1025652" y="275558"/>
                      <a:pt x="1003649" y="184213"/>
                      <a:pt x="988219" y="128111"/>
                    </a:cubicBezTo>
                    <a:lnTo>
                      <a:pt x="955358" y="7048"/>
                    </a:lnTo>
                    <a:lnTo>
                      <a:pt x="814864" y="7048"/>
                    </a:lnTo>
                    <a:lnTo>
                      <a:pt x="970121" y="457867"/>
                    </a:lnTo>
                    <a:lnTo>
                      <a:pt x="1096423" y="457867"/>
                    </a:lnTo>
                    <a:lnTo>
                      <a:pt x="1251585" y="7048"/>
                    </a:lnTo>
                    <a:close/>
                    <a:moveTo>
                      <a:pt x="691229" y="279463"/>
                    </a:moveTo>
                    <a:lnTo>
                      <a:pt x="616458" y="279463"/>
                    </a:lnTo>
                    <a:lnTo>
                      <a:pt x="624840" y="249841"/>
                    </a:lnTo>
                    <a:cubicBezTo>
                      <a:pt x="640937" y="192500"/>
                      <a:pt x="647986" y="167354"/>
                      <a:pt x="653796" y="137160"/>
                    </a:cubicBezTo>
                    <a:cubicBezTo>
                      <a:pt x="659606" y="167354"/>
                      <a:pt x="666655" y="191929"/>
                      <a:pt x="682847" y="249841"/>
                    </a:cubicBezTo>
                    <a:lnTo>
                      <a:pt x="691229" y="279463"/>
                    </a:lnTo>
                    <a:close/>
                    <a:moveTo>
                      <a:pt x="881253" y="457867"/>
                    </a:moveTo>
                    <a:lnTo>
                      <a:pt x="717613" y="7048"/>
                    </a:lnTo>
                    <a:lnTo>
                      <a:pt x="591312" y="7048"/>
                    </a:lnTo>
                    <a:lnTo>
                      <a:pt x="427673" y="457867"/>
                    </a:lnTo>
                    <a:lnTo>
                      <a:pt x="561689" y="457867"/>
                    </a:lnTo>
                    <a:lnTo>
                      <a:pt x="586169" y="378619"/>
                    </a:lnTo>
                    <a:lnTo>
                      <a:pt x="721424" y="378619"/>
                    </a:lnTo>
                    <a:lnTo>
                      <a:pt x="745903" y="457867"/>
                    </a:lnTo>
                    <a:lnTo>
                      <a:pt x="881253" y="457867"/>
                    </a:lnTo>
                    <a:close/>
                    <a:moveTo>
                      <a:pt x="395573" y="457867"/>
                    </a:moveTo>
                    <a:lnTo>
                      <a:pt x="395573" y="7048"/>
                    </a:lnTo>
                    <a:lnTo>
                      <a:pt x="268034" y="7048"/>
                    </a:lnTo>
                    <a:lnTo>
                      <a:pt x="268034" y="171259"/>
                    </a:lnTo>
                    <a:lnTo>
                      <a:pt x="127540" y="171259"/>
                    </a:lnTo>
                    <a:lnTo>
                      <a:pt x="127540" y="7048"/>
                    </a:lnTo>
                    <a:lnTo>
                      <a:pt x="0" y="7048"/>
                    </a:lnTo>
                    <a:lnTo>
                      <a:pt x="0" y="457867"/>
                    </a:lnTo>
                    <a:lnTo>
                      <a:pt x="127540" y="457867"/>
                    </a:lnTo>
                    <a:lnTo>
                      <a:pt x="127540" y="280130"/>
                    </a:lnTo>
                    <a:lnTo>
                      <a:pt x="267938" y="280130"/>
                    </a:lnTo>
                    <a:lnTo>
                      <a:pt x="267938" y="457867"/>
                    </a:lnTo>
                    <a:lnTo>
                      <a:pt x="395573" y="457867"/>
                    </a:ln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0" name="Slide Number Placeholder 4">
              <a:extLst>
                <a:ext uri="{FF2B5EF4-FFF2-40B4-BE49-F238E27FC236}">
                  <a16:creationId xmlns:a16="http://schemas.microsoft.com/office/drawing/2014/main" id="{44F32DC6-1386-9241-60B9-0D74924A5D73}"/>
                </a:ext>
              </a:extLst>
            </p:cNvPr>
            <p:cNvSpPr txBox="1">
              <a:spLocks/>
            </p:cNvSpPr>
            <p:nvPr/>
          </p:nvSpPr>
          <p:spPr>
            <a:xfrm>
              <a:off x="173095" y="9607052"/>
              <a:ext cx="588251" cy="547688"/>
            </a:xfrm>
            <a:prstGeom prst="rect">
              <a:avLst/>
            </a:prstGeom>
            <a:noFill/>
          </p:spPr>
          <p:txBody>
            <a:bodyPr vert="horz" lIns="137160" tIns="68580" rIns="137160" bIns="685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2B9AC55E-C74C-4CB5-AFA1-6820A17606C2}" type="slidenum">
                <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endParaRPr>
            </a:p>
          </p:txBody>
        </p:sp>
        <p:sp>
          <p:nvSpPr>
            <p:cNvPr id="21" name="TextBox 58">
              <a:extLst>
                <a:ext uri="{FF2B5EF4-FFF2-40B4-BE49-F238E27FC236}">
                  <a16:creationId xmlns:a16="http://schemas.microsoft.com/office/drawing/2014/main" id="{A3E8035A-6041-4891-2A6C-57307CAEBDE8}"/>
                </a:ext>
              </a:extLst>
            </p:cNvPr>
            <p:cNvSpPr txBox="1"/>
            <p:nvPr/>
          </p:nvSpPr>
          <p:spPr>
            <a:xfrm rot="16200000">
              <a:off x="-2311002" y="3187547"/>
              <a:ext cx="5222645" cy="615938"/>
            </a:xfrm>
            <a:prstGeom prst="rect">
              <a:avLst/>
            </a:prstGeom>
            <a:noFill/>
          </p:spPr>
          <p:txBody>
            <a:bodyPr wrap="square" rtlCol="0">
              <a:spAutoFit/>
            </a:bodyPr>
            <a:lstStyle/>
            <a:p>
              <a:pPr marL="0" marR="0" lvl="0" indent="0" algn="r" defTabSz="457200" rtl="0" eaLnBrk="1" fontAlgn="auto" latinLnBrk="0" hangingPunct="1">
                <a:lnSpc>
                  <a:spcPts val="5100"/>
                </a:lnSpc>
                <a:spcBef>
                  <a:spcPts val="0"/>
                </a:spcBef>
                <a:spcAft>
                  <a:spcPts val="0"/>
                </a:spcAft>
                <a:buClrTx/>
                <a:buSzTx/>
                <a:buFontTx/>
                <a:buNone/>
                <a:tabLst>
                  <a:tab pos="3095625" algn="l"/>
                </a:tabLst>
                <a:defRPr/>
              </a:pPr>
              <a:r>
                <a:rPr kumimoji="0" lang="en-US" sz="1000" b="1" i="0" u="none" strike="noStrike" kern="1200" cap="none" spc="450" normalizeH="0" baseline="0" noProof="0">
                  <a:ln>
                    <a:noFill/>
                  </a:ln>
                  <a:solidFill>
                    <a:prstClr val="white"/>
                  </a:solidFill>
                  <a:effectLst/>
                  <a:uLnTx/>
                  <a:uFillTx/>
                  <a:latin typeface="Open Sans" pitchFamily="2" charset="0"/>
                  <a:ea typeface="Open Sans" pitchFamily="2" charset="0"/>
                  <a:cs typeface="Open Sans" pitchFamily="2" charset="0"/>
                </a:rPr>
                <a:t>BEHAVIOUR INTERACTIVE</a:t>
              </a:r>
              <a:endParaRPr kumimoji="0" lang="en-US" sz="1000" b="1" i="0" u="none" strike="noStrike" kern="1200" cap="none" spc="450" normalizeH="0" baseline="0" noProof="0" dirty="0">
                <a:ln>
                  <a:noFill/>
                </a:ln>
                <a:solidFill>
                  <a:prstClr val="white"/>
                </a:solidFill>
                <a:effectLst/>
                <a:uLnTx/>
                <a:uFillTx/>
                <a:latin typeface="Open Sans" pitchFamily="2" charset="0"/>
                <a:ea typeface="Open Sans" pitchFamily="2" charset="0"/>
                <a:cs typeface="Open Sans" pitchFamily="2" charset="0"/>
              </a:endParaRPr>
            </a:p>
          </p:txBody>
        </p:sp>
        <p:pic>
          <p:nvPicPr>
            <p:cNvPr id="22" name="Graphic 21">
              <a:extLst>
                <a:ext uri="{FF2B5EF4-FFF2-40B4-BE49-F238E27FC236}">
                  <a16:creationId xmlns:a16="http://schemas.microsoft.com/office/drawing/2014/main" id="{20179FA5-C751-EB39-FF32-0F420C1D31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1930" y="288131"/>
              <a:ext cx="345049" cy="9546384"/>
            </a:xfrm>
            <a:prstGeom prst="rect">
              <a:avLst/>
            </a:prstGeom>
          </p:spPr>
        </p:pic>
      </p:grpSp>
      <p:pic>
        <p:nvPicPr>
          <p:cNvPr id="25" name="Picture 24">
            <a:extLst>
              <a:ext uri="{FF2B5EF4-FFF2-40B4-BE49-F238E27FC236}">
                <a16:creationId xmlns:a16="http://schemas.microsoft.com/office/drawing/2014/main" id="{5F9EDC8B-EA6E-3450-A0A4-AE00B2B4062D}"/>
              </a:ext>
            </a:extLst>
          </p:cNvPr>
          <p:cNvPicPr>
            <a:picLocks noChangeAspect="1"/>
          </p:cNvPicPr>
          <p:nvPr/>
        </p:nvPicPr>
        <p:blipFill>
          <a:blip r:embed="rId6"/>
          <a:stretch>
            <a:fillRect/>
          </a:stretch>
        </p:blipFill>
        <p:spPr>
          <a:xfrm>
            <a:off x="0" y="9582150"/>
            <a:ext cx="18288000" cy="704850"/>
          </a:xfrm>
          <a:prstGeom prst="rect">
            <a:avLst/>
          </a:prstGeom>
        </p:spPr>
      </p:pic>
      <p:graphicFrame>
        <p:nvGraphicFramePr>
          <p:cNvPr id="2" name="Chart 1">
            <a:extLst>
              <a:ext uri="{FF2B5EF4-FFF2-40B4-BE49-F238E27FC236}">
                <a16:creationId xmlns:a16="http://schemas.microsoft.com/office/drawing/2014/main" id="{C22DFE19-FA1D-9D73-0B66-A7C1841E0D7B}"/>
              </a:ext>
            </a:extLst>
          </p:cNvPr>
          <p:cNvGraphicFramePr>
            <a:graphicFrameLocks/>
          </p:cNvGraphicFramePr>
          <p:nvPr>
            <p:extLst>
              <p:ext uri="{D42A27DB-BD31-4B8C-83A1-F6EECF244321}">
                <p14:modId xmlns:p14="http://schemas.microsoft.com/office/powerpoint/2010/main" val="156043248"/>
              </p:ext>
            </p:extLst>
          </p:nvPr>
        </p:nvGraphicFramePr>
        <p:xfrm>
          <a:off x="6512812" y="2443368"/>
          <a:ext cx="11040052" cy="5897373"/>
        </p:xfrm>
        <a:graphic>
          <a:graphicData uri="http://schemas.openxmlformats.org/drawingml/2006/chart">
            <c:chart xmlns:c="http://schemas.openxmlformats.org/drawingml/2006/chart" xmlns:r="http://schemas.openxmlformats.org/officeDocument/2006/relationships" r:id="rId7"/>
          </a:graphicData>
        </a:graphic>
      </p:graphicFrame>
      <p:pic>
        <p:nvPicPr>
          <p:cNvPr id="19" name="Picture 18">
            <a:extLst>
              <a:ext uri="{FF2B5EF4-FFF2-40B4-BE49-F238E27FC236}">
                <a16:creationId xmlns:a16="http://schemas.microsoft.com/office/drawing/2014/main" id="{4701D05E-44CE-3C60-2CFF-291E3974B74A}"/>
              </a:ext>
            </a:extLst>
          </p:cNvPr>
          <p:cNvPicPr>
            <a:picLocks noChangeAspect="1"/>
          </p:cNvPicPr>
          <p:nvPr/>
        </p:nvPicPr>
        <p:blipFill>
          <a:blip r:embed="rId8"/>
          <a:stretch>
            <a:fillRect/>
          </a:stretch>
        </p:blipFill>
        <p:spPr>
          <a:xfrm>
            <a:off x="12279581" y="1097724"/>
            <a:ext cx="5667375" cy="8259430"/>
          </a:xfrm>
          <a:prstGeom prst="rect">
            <a:avLst/>
          </a:prstGeom>
        </p:spPr>
      </p:pic>
    </p:spTree>
    <p:extLst>
      <p:ext uri="{BB962C8B-B14F-4D97-AF65-F5344CB8AC3E}">
        <p14:creationId xmlns:p14="http://schemas.microsoft.com/office/powerpoint/2010/main" val="375455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DDA53-73DD-1AC8-510E-0120866E27D2}"/>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E8614670-D78A-F926-0440-B4F21F0BDC6F}"/>
              </a:ext>
            </a:extLst>
          </p:cNvPr>
          <p:cNvSpPr txBox="1"/>
          <p:nvPr/>
        </p:nvSpPr>
        <p:spPr>
          <a:xfrm>
            <a:off x="1476558" y="1203811"/>
            <a:ext cx="6524799" cy="3001018"/>
          </a:xfrm>
          <a:prstGeom prst="rect">
            <a:avLst/>
          </a:prstGeom>
          <a:noFill/>
        </p:spPr>
        <p:txBody>
          <a:bodyPr wrap="square">
            <a:noAutofit/>
          </a:bodyPr>
          <a:lstStyle>
            <a:defPPr>
              <a:defRPr lang="en-US"/>
            </a:defPPr>
            <a:lvl1pPr marR="0" lvl="0" indent="0" fontAlgn="auto">
              <a:lnSpc>
                <a:spcPts val="12300"/>
              </a:lnSpc>
              <a:spcBef>
                <a:spcPts val="0"/>
              </a:spcBef>
              <a:spcAft>
                <a:spcPts val="0"/>
              </a:spcAft>
              <a:buClrTx/>
              <a:buSzTx/>
              <a:buFontTx/>
              <a:buNone/>
              <a:tabLst/>
              <a:defRPr sz="22600">
                <a:gradFill>
                  <a:gsLst>
                    <a:gs pos="24000">
                      <a:srgbClr val="F2F0D0"/>
                    </a:gs>
                    <a:gs pos="41000">
                      <a:srgbClr val="1C6C8C">
                        <a:alpha val="78000"/>
                        <a:lumMod val="34000"/>
                        <a:lumOff val="66000"/>
                      </a:srgbClr>
                    </a:gs>
                    <a:gs pos="57000">
                      <a:srgbClr val="F2F0D0"/>
                    </a:gs>
                  </a:gsLst>
                  <a:lin ang="7800000" scaled="0"/>
                </a:gradFill>
                <a:latin typeface="Stacion Light" pitchFamily="50" charset="0"/>
                <a:cs typeface="Teko Light" panose="02000000000000000000" pitchFamily="2" charset="0"/>
              </a:defRPr>
            </a:lvl1p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7200" spc="300" dirty="0">
                <a:gradFill>
                  <a:gsLst>
                    <a:gs pos="24000">
                      <a:srgbClr val="F2F0D0"/>
                    </a:gs>
                    <a:gs pos="41000">
                      <a:srgbClr val="BCE3F2"/>
                    </a:gs>
                    <a:gs pos="57000">
                      <a:srgbClr val="F2F0D0"/>
                    </a:gs>
                  </a:gsLst>
                  <a:lin ang="7800000" scaled="0"/>
                </a:gradFill>
                <a:latin typeface="Open Sans" panose="020F0502020204030204" pitchFamily="34" charset="0"/>
              </a:rPr>
              <a:t>Strategy</a:t>
            </a:r>
            <a:endParaRPr kumimoji="0" lang="fr-CA" sz="7200" i="0" u="none" strike="noStrike" kern="1200" cap="none" spc="300" normalizeH="0" baseline="0" noProof="0" dirty="0">
              <a:ln>
                <a:noFill/>
              </a:ln>
              <a:gradFill>
                <a:gsLst>
                  <a:gs pos="24000">
                    <a:srgbClr val="F2F0D0"/>
                  </a:gs>
                  <a:gs pos="41000">
                    <a:srgbClr val="BCE3F2"/>
                  </a:gs>
                  <a:gs pos="57000">
                    <a:srgbClr val="F2F0D0"/>
                  </a:gs>
                </a:gsLst>
                <a:lin ang="7800000" scaled="0"/>
              </a:gradFill>
              <a:effectLst/>
              <a:uLnTx/>
              <a:uFillTx/>
              <a:latin typeface="Open Sans" panose="020F0502020204030204" pitchFamily="34" charset="0"/>
              <a:ea typeface="+mn-ea"/>
              <a:cs typeface="Teko Light" panose="02000000000000000000" pitchFamily="2" charset="0"/>
            </a:endParaRPr>
          </a:p>
        </p:txBody>
      </p:sp>
      <p:sp>
        <p:nvSpPr>
          <p:cNvPr id="15" name="Espace réservé du contenu 2">
            <a:extLst>
              <a:ext uri="{FF2B5EF4-FFF2-40B4-BE49-F238E27FC236}">
                <a16:creationId xmlns:a16="http://schemas.microsoft.com/office/drawing/2014/main" id="{AED7ADB2-5359-CE97-4F03-591A4D1D2A2A}"/>
              </a:ext>
            </a:extLst>
          </p:cNvPr>
          <p:cNvSpPr txBox="1">
            <a:spLocks/>
          </p:cNvSpPr>
          <p:nvPr/>
        </p:nvSpPr>
        <p:spPr>
          <a:xfrm>
            <a:off x="1497975" y="4037342"/>
            <a:ext cx="6281682" cy="4359888"/>
          </a:xfrm>
          <a:prstGeom prst="rect">
            <a:avLst/>
          </a:prstGeom>
        </p:spPr>
        <p:txBody>
          <a:bodyPr vert="horz" lIns="91440" tIns="68580" rIns="9144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00">
              <a:lnSpc>
                <a:spcPct val="107000"/>
              </a:lnSpc>
              <a:spcBef>
                <a:spcPts val="1200"/>
              </a:spcBef>
              <a:defRPr/>
            </a:pP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List of POIs</a:t>
            </a:r>
          </a:p>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Enough to start diving deeper?</a:t>
            </a:r>
            <a:endPar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endParaRPr>
          </a:p>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Narrow down</a:t>
            </a:r>
          </a:p>
          <a:p>
            <a:pPr lvl="1"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Match with gameplay video using game time</a:t>
            </a:r>
          </a:p>
          <a:p>
            <a:pPr lvl="1"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Find new performance issues</a:t>
            </a:r>
          </a:p>
          <a:p>
            <a:pPr lvl="1"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Skip</a:t>
            </a:r>
          </a:p>
          <a:p>
            <a:pPr lvl="2"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Similar spikes</a:t>
            </a:r>
          </a:p>
          <a:p>
            <a:pPr lvl="2"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Non-prog work</a:t>
            </a:r>
          </a:p>
          <a:p>
            <a:pPr lvl="2"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Known issues</a:t>
            </a:r>
          </a:p>
        </p:txBody>
      </p:sp>
      <p:sp>
        <p:nvSpPr>
          <p:cNvPr id="16" name="Espace réservé du texte 2">
            <a:extLst>
              <a:ext uri="{FF2B5EF4-FFF2-40B4-BE49-F238E27FC236}">
                <a16:creationId xmlns:a16="http://schemas.microsoft.com/office/drawing/2014/main" id="{5A403D90-6B90-DD66-1744-A36EFDDA1040}"/>
              </a:ext>
            </a:extLst>
          </p:cNvPr>
          <p:cNvSpPr txBox="1">
            <a:spLocks/>
          </p:cNvSpPr>
          <p:nvPr/>
        </p:nvSpPr>
        <p:spPr>
          <a:xfrm>
            <a:off x="1497975" y="3238368"/>
            <a:ext cx="6034939" cy="5556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a-DK" sz="3200" b="1" dirty="0">
                <a:solidFill>
                  <a:schemeClr val="accent6"/>
                </a:solidFill>
                <a:latin typeface="Open Sans" pitchFamily="2" charset="0"/>
                <a:ea typeface="Open Sans" pitchFamily="2" charset="0"/>
                <a:cs typeface="Open Sans" pitchFamily="2" charset="0"/>
              </a:rPr>
              <a:t>Scope 3: Point of Interest</a:t>
            </a:r>
            <a:endParaRPr lang="en-CA" sz="3200" b="1" dirty="0">
              <a:solidFill>
                <a:schemeClr val="accent6"/>
              </a:solidFill>
              <a:latin typeface="Open Sans" pitchFamily="2" charset="0"/>
              <a:ea typeface="Open Sans" pitchFamily="2" charset="0"/>
              <a:cs typeface="Open Sans" pitchFamily="2" charset="0"/>
            </a:endParaRPr>
          </a:p>
        </p:txBody>
      </p:sp>
      <p:graphicFrame>
        <p:nvGraphicFramePr>
          <p:cNvPr id="3" name="Picture Placeholder 2">
            <a:extLst>
              <a:ext uri="{FF2B5EF4-FFF2-40B4-BE49-F238E27FC236}">
                <a16:creationId xmlns:a16="http://schemas.microsoft.com/office/drawing/2014/main" id="{93EA0464-E7E4-D246-CE84-F3D4A66D701E}"/>
              </a:ext>
            </a:extLst>
          </p:cNvPr>
          <p:cNvGraphicFramePr>
            <a:graphicFrameLocks noGrp="1"/>
          </p:cNvGraphicFramePr>
          <p:nvPr>
            <p:ph type="pic" idx="1"/>
            <p:extLst>
              <p:ext uri="{D42A27DB-BD31-4B8C-83A1-F6EECF244321}">
                <p14:modId xmlns:p14="http://schemas.microsoft.com/office/powerpoint/2010/main" val="4168048816"/>
              </p:ext>
            </p:extLst>
          </p:nvPr>
        </p:nvGraphicFramePr>
        <p:xfrm>
          <a:off x="8824913" y="0"/>
          <a:ext cx="9463087" cy="10287000"/>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Sidebar">
            <a:extLst>
              <a:ext uri="{FF2B5EF4-FFF2-40B4-BE49-F238E27FC236}">
                <a16:creationId xmlns:a16="http://schemas.microsoft.com/office/drawing/2014/main" id="{47493D7E-B73D-98F4-8CBB-8E51B68C2374}"/>
              </a:ext>
            </a:extLst>
          </p:cNvPr>
          <p:cNvGrpSpPr/>
          <p:nvPr/>
        </p:nvGrpSpPr>
        <p:grpSpPr>
          <a:xfrm>
            <a:off x="-7648" y="288131"/>
            <a:ext cx="914627" cy="9866609"/>
            <a:chOff x="-7648" y="288131"/>
            <a:chExt cx="914627" cy="9866609"/>
          </a:xfrm>
        </p:grpSpPr>
        <p:grpSp>
          <p:nvGrpSpPr>
            <p:cNvPr id="4" name="Graphic 9">
              <a:extLst>
                <a:ext uri="{FF2B5EF4-FFF2-40B4-BE49-F238E27FC236}">
                  <a16:creationId xmlns:a16="http://schemas.microsoft.com/office/drawing/2014/main" id="{533355D4-FB1E-BDE0-E690-FB209C241CCA}"/>
                </a:ext>
              </a:extLst>
            </p:cNvPr>
            <p:cNvGrpSpPr/>
            <p:nvPr/>
          </p:nvGrpSpPr>
          <p:grpSpPr>
            <a:xfrm>
              <a:off x="264287" y="382761"/>
              <a:ext cx="467477" cy="394686"/>
              <a:chOff x="4719637" y="2266949"/>
              <a:chExt cx="2752725" cy="2324100"/>
            </a:xfrm>
            <a:solidFill>
              <a:schemeClr val="bg1"/>
            </a:solidFill>
          </p:grpSpPr>
          <p:sp>
            <p:nvSpPr>
              <p:cNvPr id="20" name="Freeform: Shape 53">
                <a:extLst>
                  <a:ext uri="{FF2B5EF4-FFF2-40B4-BE49-F238E27FC236}">
                    <a16:creationId xmlns:a16="http://schemas.microsoft.com/office/drawing/2014/main" id="{2CB941B2-F9C5-EABF-889E-C760212C0CA7}"/>
                  </a:ext>
                </a:extLst>
              </p:cNvPr>
              <p:cNvSpPr/>
              <p:nvPr/>
            </p:nvSpPr>
            <p:spPr>
              <a:xfrm>
                <a:off x="4719637" y="2266949"/>
                <a:ext cx="2746056" cy="1792981"/>
              </a:xfrm>
              <a:custGeom>
                <a:avLst/>
                <a:gdLst>
                  <a:gd name="connsiteX0" fmla="*/ 2746058 w 2746057"/>
                  <a:gd name="connsiteY0" fmla="*/ 366427 h 1792986"/>
                  <a:gd name="connsiteX1" fmla="*/ 2746058 w 2746057"/>
                  <a:gd name="connsiteY1" fmla="*/ 0 h 1792986"/>
                  <a:gd name="connsiteX2" fmla="*/ 1321308 w 2746057"/>
                  <a:gd name="connsiteY2" fmla="*/ 0 h 1792986"/>
                  <a:gd name="connsiteX3" fmla="*/ 1321308 w 2746057"/>
                  <a:gd name="connsiteY3" fmla="*/ 994601 h 1792986"/>
                  <a:gd name="connsiteX4" fmla="*/ 787432 w 2746057"/>
                  <a:gd name="connsiteY4" fmla="*/ 442722 h 1792986"/>
                  <a:gd name="connsiteX5" fmla="*/ 423196 w 2746057"/>
                  <a:gd name="connsiteY5" fmla="*/ 619792 h 1792986"/>
                  <a:gd name="connsiteX6" fmla="*/ 418338 w 2746057"/>
                  <a:gd name="connsiteY6" fmla="*/ 619792 h 1792986"/>
                  <a:gd name="connsiteX7" fmla="*/ 418338 w 2746057"/>
                  <a:gd name="connsiteY7" fmla="*/ 0 h 1792986"/>
                  <a:gd name="connsiteX8" fmla="*/ 0 w 2746057"/>
                  <a:gd name="connsiteY8" fmla="*/ 0 h 1792986"/>
                  <a:gd name="connsiteX9" fmla="*/ 0 w 2746057"/>
                  <a:gd name="connsiteY9" fmla="*/ 1756124 h 1792986"/>
                  <a:gd name="connsiteX10" fmla="*/ 398621 w 2746057"/>
                  <a:gd name="connsiteY10" fmla="*/ 1756124 h 1792986"/>
                  <a:gd name="connsiteX11" fmla="*/ 398621 w 2746057"/>
                  <a:gd name="connsiteY11" fmla="*/ 1608487 h 1792986"/>
                  <a:gd name="connsiteX12" fmla="*/ 403479 w 2746057"/>
                  <a:gd name="connsiteY12" fmla="*/ 1608487 h 1792986"/>
                  <a:gd name="connsiteX13" fmla="*/ 755428 w 2746057"/>
                  <a:gd name="connsiteY13" fmla="*/ 1792986 h 1792986"/>
                  <a:gd name="connsiteX14" fmla="*/ 1321308 w 2746057"/>
                  <a:gd name="connsiteY14" fmla="*/ 1193768 h 1792986"/>
                  <a:gd name="connsiteX15" fmla="*/ 1321308 w 2746057"/>
                  <a:gd name="connsiteY15" fmla="*/ 1756124 h 1792986"/>
                  <a:gd name="connsiteX16" fmla="*/ 2746058 w 2746057"/>
                  <a:gd name="connsiteY16" fmla="*/ 1756124 h 1792986"/>
                  <a:gd name="connsiteX17" fmla="*/ 2746058 w 2746057"/>
                  <a:gd name="connsiteY17" fmla="*/ 1362551 h 1792986"/>
                  <a:gd name="connsiteX18" fmla="*/ 1779080 w 2746057"/>
                  <a:gd name="connsiteY18" fmla="*/ 1362551 h 1792986"/>
                  <a:gd name="connsiteX19" fmla="*/ 1779080 w 2746057"/>
                  <a:gd name="connsiteY19" fmla="*/ 1028033 h 1792986"/>
                  <a:gd name="connsiteX20" fmla="*/ 2640330 w 2746057"/>
                  <a:gd name="connsiteY20" fmla="*/ 1028033 h 1792986"/>
                  <a:gd name="connsiteX21" fmla="*/ 2640330 w 2746057"/>
                  <a:gd name="connsiteY21" fmla="*/ 673894 h 1792986"/>
                  <a:gd name="connsiteX22" fmla="*/ 1779080 w 2746057"/>
                  <a:gd name="connsiteY22" fmla="*/ 673894 h 1792986"/>
                  <a:gd name="connsiteX23" fmla="*/ 1779080 w 2746057"/>
                  <a:gd name="connsiteY23" fmla="*/ 366427 h 1792986"/>
                  <a:gd name="connsiteX24" fmla="*/ 2746058 w 2746057"/>
                  <a:gd name="connsiteY24" fmla="*/ 366427 h 1792986"/>
                  <a:gd name="connsiteX25" fmla="*/ 656939 w 2746057"/>
                  <a:gd name="connsiteY25" fmla="*/ 1473232 h 1792986"/>
                  <a:gd name="connsiteX26" fmla="*/ 403479 w 2746057"/>
                  <a:gd name="connsiteY26" fmla="*/ 1104329 h 1792986"/>
                  <a:gd name="connsiteX27" fmla="*/ 659416 w 2746057"/>
                  <a:gd name="connsiteY27" fmla="*/ 762476 h 1792986"/>
                  <a:gd name="connsiteX28" fmla="*/ 907923 w 2746057"/>
                  <a:gd name="connsiteY28" fmla="*/ 1104329 h 1792986"/>
                  <a:gd name="connsiteX29" fmla="*/ 656939 w 2746057"/>
                  <a:gd name="connsiteY29" fmla="*/ 1473232 h 179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46057" h="1792986">
                    <a:moveTo>
                      <a:pt x="2746058" y="366427"/>
                    </a:moveTo>
                    <a:lnTo>
                      <a:pt x="2746058" y="0"/>
                    </a:lnTo>
                    <a:lnTo>
                      <a:pt x="1321308" y="0"/>
                    </a:lnTo>
                    <a:lnTo>
                      <a:pt x="1321308" y="994601"/>
                    </a:lnTo>
                    <a:cubicBezTo>
                      <a:pt x="1290447" y="699897"/>
                      <a:pt x="1114330" y="442722"/>
                      <a:pt x="787432" y="442722"/>
                    </a:cubicBezTo>
                    <a:cubicBezTo>
                      <a:pt x="629888" y="442722"/>
                      <a:pt x="509397" y="501682"/>
                      <a:pt x="423196" y="619792"/>
                    </a:cubicBezTo>
                    <a:lnTo>
                      <a:pt x="418338" y="619792"/>
                    </a:lnTo>
                    <a:lnTo>
                      <a:pt x="418338" y="0"/>
                    </a:lnTo>
                    <a:lnTo>
                      <a:pt x="0" y="0"/>
                    </a:lnTo>
                    <a:lnTo>
                      <a:pt x="0" y="1756124"/>
                    </a:lnTo>
                    <a:lnTo>
                      <a:pt x="398621" y="1756124"/>
                    </a:lnTo>
                    <a:lnTo>
                      <a:pt x="398621" y="1608487"/>
                    </a:lnTo>
                    <a:lnTo>
                      <a:pt x="403479" y="1608487"/>
                    </a:lnTo>
                    <a:cubicBezTo>
                      <a:pt x="484632" y="1729073"/>
                      <a:pt x="607695" y="1792986"/>
                      <a:pt x="755428" y="1792986"/>
                    </a:cubicBezTo>
                    <a:cubicBezTo>
                      <a:pt x="1117378" y="1792986"/>
                      <a:pt x="1290923" y="1512475"/>
                      <a:pt x="1321308" y="1193768"/>
                    </a:cubicBezTo>
                    <a:lnTo>
                      <a:pt x="1321308" y="1756124"/>
                    </a:lnTo>
                    <a:lnTo>
                      <a:pt x="2746058" y="1756124"/>
                    </a:lnTo>
                    <a:lnTo>
                      <a:pt x="2746058" y="1362551"/>
                    </a:lnTo>
                    <a:lnTo>
                      <a:pt x="1779080" y="1362551"/>
                    </a:lnTo>
                    <a:lnTo>
                      <a:pt x="1779080" y="1028033"/>
                    </a:lnTo>
                    <a:lnTo>
                      <a:pt x="2640330" y="1028033"/>
                    </a:lnTo>
                    <a:lnTo>
                      <a:pt x="2640330" y="673894"/>
                    </a:lnTo>
                    <a:lnTo>
                      <a:pt x="1779080" y="673894"/>
                    </a:lnTo>
                    <a:lnTo>
                      <a:pt x="1779080" y="366427"/>
                    </a:lnTo>
                    <a:lnTo>
                      <a:pt x="2746058" y="366427"/>
                    </a:lnTo>
                    <a:close/>
                    <a:moveTo>
                      <a:pt x="656939" y="1473232"/>
                    </a:moveTo>
                    <a:cubicBezTo>
                      <a:pt x="467487" y="1473232"/>
                      <a:pt x="403479" y="1328166"/>
                      <a:pt x="403479" y="1104329"/>
                    </a:cubicBezTo>
                    <a:cubicBezTo>
                      <a:pt x="403479" y="841153"/>
                      <a:pt x="546164" y="762476"/>
                      <a:pt x="659416" y="762476"/>
                    </a:cubicBezTo>
                    <a:cubicBezTo>
                      <a:pt x="843915" y="762476"/>
                      <a:pt x="907923" y="942023"/>
                      <a:pt x="907923" y="1104329"/>
                    </a:cubicBezTo>
                    <a:cubicBezTo>
                      <a:pt x="908018" y="1278922"/>
                      <a:pt x="843915" y="1473232"/>
                      <a:pt x="656939" y="1473232"/>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54">
                <a:extLst>
                  <a:ext uri="{FF2B5EF4-FFF2-40B4-BE49-F238E27FC236}">
                    <a16:creationId xmlns:a16="http://schemas.microsoft.com/office/drawing/2014/main" id="{EBCA7B70-ABB0-3E3B-9FDB-04D56340F3E0}"/>
                  </a:ext>
                </a:extLst>
              </p:cNvPr>
              <p:cNvSpPr/>
              <p:nvPr/>
            </p:nvSpPr>
            <p:spPr>
              <a:xfrm>
                <a:off x="4719637" y="4126134"/>
                <a:ext cx="2752725" cy="464915"/>
              </a:xfrm>
              <a:custGeom>
                <a:avLst/>
                <a:gdLst>
                  <a:gd name="connsiteX0" fmla="*/ 2619280 w 2752725"/>
                  <a:gd name="connsiteY0" fmla="*/ 157163 h 464915"/>
                  <a:gd name="connsiteX1" fmla="*/ 2562701 w 2752725"/>
                  <a:gd name="connsiteY1" fmla="*/ 207359 h 464915"/>
                  <a:gd name="connsiteX2" fmla="*/ 2489264 w 2752725"/>
                  <a:gd name="connsiteY2" fmla="*/ 207359 h 464915"/>
                  <a:gd name="connsiteX3" fmla="*/ 2489264 w 2752725"/>
                  <a:gd name="connsiteY3" fmla="*/ 108871 h 464915"/>
                  <a:gd name="connsiteX4" fmla="*/ 2564606 w 2752725"/>
                  <a:gd name="connsiteY4" fmla="*/ 108871 h 464915"/>
                  <a:gd name="connsiteX5" fmla="*/ 2619280 w 2752725"/>
                  <a:gd name="connsiteY5" fmla="*/ 157163 h 464915"/>
                  <a:gd name="connsiteX6" fmla="*/ 2752725 w 2752725"/>
                  <a:gd name="connsiteY6" fmla="*/ 457867 h 464915"/>
                  <a:gd name="connsiteX7" fmla="*/ 2662428 w 2752725"/>
                  <a:gd name="connsiteY7" fmla="*/ 285941 h 464915"/>
                  <a:gd name="connsiteX8" fmla="*/ 2743581 w 2752725"/>
                  <a:gd name="connsiteY8" fmla="*/ 154019 h 464915"/>
                  <a:gd name="connsiteX9" fmla="*/ 2567749 w 2752725"/>
                  <a:gd name="connsiteY9" fmla="*/ 7144 h 464915"/>
                  <a:gd name="connsiteX10" fmla="*/ 2366201 w 2752725"/>
                  <a:gd name="connsiteY10" fmla="*/ 7144 h 464915"/>
                  <a:gd name="connsiteX11" fmla="*/ 2366201 w 2752725"/>
                  <a:gd name="connsiteY11" fmla="*/ 457962 h 464915"/>
                  <a:gd name="connsiteX12" fmla="*/ 2489168 w 2752725"/>
                  <a:gd name="connsiteY12" fmla="*/ 457962 h 464915"/>
                  <a:gd name="connsiteX13" fmla="*/ 2489168 w 2752725"/>
                  <a:gd name="connsiteY13" fmla="*/ 306038 h 464915"/>
                  <a:gd name="connsiteX14" fmla="*/ 2539365 w 2752725"/>
                  <a:gd name="connsiteY14" fmla="*/ 306038 h 464915"/>
                  <a:gd name="connsiteX15" fmla="*/ 2612803 w 2752725"/>
                  <a:gd name="connsiteY15" fmla="*/ 457962 h 464915"/>
                  <a:gd name="connsiteX16" fmla="*/ 2752725 w 2752725"/>
                  <a:gd name="connsiteY16" fmla="*/ 457962 h 464915"/>
                  <a:gd name="connsiteX17" fmla="*/ 2309432 w 2752725"/>
                  <a:gd name="connsiteY17" fmla="*/ 265271 h 464915"/>
                  <a:gd name="connsiteX18" fmla="*/ 2309432 w 2752725"/>
                  <a:gd name="connsiteY18" fmla="*/ 7048 h 464915"/>
                  <a:gd name="connsiteX19" fmla="*/ 2181892 w 2752725"/>
                  <a:gd name="connsiteY19" fmla="*/ 7048 h 464915"/>
                  <a:gd name="connsiteX20" fmla="*/ 2181892 w 2752725"/>
                  <a:gd name="connsiteY20" fmla="*/ 265271 h 464915"/>
                  <a:gd name="connsiteX21" fmla="*/ 2112359 w 2752725"/>
                  <a:gd name="connsiteY21" fmla="*/ 354806 h 464915"/>
                  <a:gd name="connsiteX22" fmla="*/ 2041589 w 2752725"/>
                  <a:gd name="connsiteY22" fmla="*/ 265271 h 464915"/>
                  <a:gd name="connsiteX23" fmla="*/ 2041589 w 2752725"/>
                  <a:gd name="connsiteY23" fmla="*/ 7048 h 464915"/>
                  <a:gd name="connsiteX24" fmla="*/ 1913954 w 2752725"/>
                  <a:gd name="connsiteY24" fmla="*/ 7048 h 464915"/>
                  <a:gd name="connsiteX25" fmla="*/ 1913954 w 2752725"/>
                  <a:gd name="connsiteY25" fmla="*/ 265271 h 464915"/>
                  <a:gd name="connsiteX26" fmla="*/ 2110550 w 2752725"/>
                  <a:gd name="connsiteY26" fmla="*/ 464915 h 464915"/>
                  <a:gd name="connsiteX27" fmla="*/ 2309432 w 2752725"/>
                  <a:gd name="connsiteY27" fmla="*/ 265271 h 464915"/>
                  <a:gd name="connsiteX28" fmla="*/ 1746409 w 2752725"/>
                  <a:gd name="connsiteY28" fmla="*/ 233172 h 464915"/>
                  <a:gd name="connsiteX29" fmla="*/ 1667732 w 2752725"/>
                  <a:gd name="connsiteY29" fmla="*/ 356140 h 464915"/>
                  <a:gd name="connsiteX30" fmla="*/ 1587913 w 2752725"/>
                  <a:gd name="connsiteY30" fmla="*/ 231838 h 464915"/>
                  <a:gd name="connsiteX31" fmla="*/ 1666494 w 2752725"/>
                  <a:gd name="connsiteY31" fmla="*/ 108871 h 464915"/>
                  <a:gd name="connsiteX32" fmla="*/ 1746409 w 2752725"/>
                  <a:gd name="connsiteY32" fmla="*/ 233172 h 464915"/>
                  <a:gd name="connsiteX33" fmla="*/ 1875854 w 2752725"/>
                  <a:gd name="connsiteY33" fmla="*/ 231838 h 464915"/>
                  <a:gd name="connsiteX34" fmla="*/ 1667732 w 2752725"/>
                  <a:gd name="connsiteY34" fmla="*/ 0 h 464915"/>
                  <a:gd name="connsiteX35" fmla="*/ 1458468 w 2752725"/>
                  <a:gd name="connsiteY35" fmla="*/ 233077 h 464915"/>
                  <a:gd name="connsiteX36" fmla="*/ 1666494 w 2752725"/>
                  <a:gd name="connsiteY36" fmla="*/ 464915 h 464915"/>
                  <a:gd name="connsiteX37" fmla="*/ 1875854 w 2752725"/>
                  <a:gd name="connsiteY37" fmla="*/ 231838 h 464915"/>
                  <a:gd name="connsiteX38" fmla="*/ 1414653 w 2752725"/>
                  <a:gd name="connsiteY38" fmla="*/ 7048 h 464915"/>
                  <a:gd name="connsiteX39" fmla="*/ 1287018 w 2752725"/>
                  <a:gd name="connsiteY39" fmla="*/ 7048 h 464915"/>
                  <a:gd name="connsiteX40" fmla="*/ 1287018 w 2752725"/>
                  <a:gd name="connsiteY40" fmla="*/ 457867 h 464915"/>
                  <a:gd name="connsiteX41" fmla="*/ 1414653 w 2752725"/>
                  <a:gd name="connsiteY41" fmla="*/ 457867 h 464915"/>
                  <a:gd name="connsiteX42" fmla="*/ 1414653 w 2752725"/>
                  <a:gd name="connsiteY42" fmla="*/ 7048 h 464915"/>
                  <a:gd name="connsiteX43" fmla="*/ 1251585 w 2752725"/>
                  <a:gd name="connsiteY43" fmla="*/ 7048 h 464915"/>
                  <a:gd name="connsiteX44" fmla="*/ 1112520 w 2752725"/>
                  <a:gd name="connsiteY44" fmla="*/ 7048 h 464915"/>
                  <a:gd name="connsiteX45" fmla="*/ 1079659 w 2752725"/>
                  <a:gd name="connsiteY45" fmla="*/ 128111 h 464915"/>
                  <a:gd name="connsiteX46" fmla="*/ 1033939 w 2752725"/>
                  <a:gd name="connsiteY46" fmla="*/ 318706 h 464915"/>
                  <a:gd name="connsiteX47" fmla="*/ 988219 w 2752725"/>
                  <a:gd name="connsiteY47" fmla="*/ 128111 h 464915"/>
                  <a:gd name="connsiteX48" fmla="*/ 955358 w 2752725"/>
                  <a:gd name="connsiteY48" fmla="*/ 7048 h 464915"/>
                  <a:gd name="connsiteX49" fmla="*/ 814864 w 2752725"/>
                  <a:gd name="connsiteY49" fmla="*/ 7048 h 464915"/>
                  <a:gd name="connsiteX50" fmla="*/ 970121 w 2752725"/>
                  <a:gd name="connsiteY50" fmla="*/ 457867 h 464915"/>
                  <a:gd name="connsiteX51" fmla="*/ 1096423 w 2752725"/>
                  <a:gd name="connsiteY51" fmla="*/ 457867 h 464915"/>
                  <a:gd name="connsiteX52" fmla="*/ 1251585 w 2752725"/>
                  <a:gd name="connsiteY52" fmla="*/ 7048 h 464915"/>
                  <a:gd name="connsiteX53" fmla="*/ 691229 w 2752725"/>
                  <a:gd name="connsiteY53" fmla="*/ 279463 h 464915"/>
                  <a:gd name="connsiteX54" fmla="*/ 616458 w 2752725"/>
                  <a:gd name="connsiteY54" fmla="*/ 279463 h 464915"/>
                  <a:gd name="connsiteX55" fmla="*/ 624840 w 2752725"/>
                  <a:gd name="connsiteY55" fmla="*/ 249841 h 464915"/>
                  <a:gd name="connsiteX56" fmla="*/ 653796 w 2752725"/>
                  <a:gd name="connsiteY56" fmla="*/ 137160 h 464915"/>
                  <a:gd name="connsiteX57" fmla="*/ 682847 w 2752725"/>
                  <a:gd name="connsiteY57" fmla="*/ 249841 h 464915"/>
                  <a:gd name="connsiteX58" fmla="*/ 691229 w 2752725"/>
                  <a:gd name="connsiteY58" fmla="*/ 279463 h 464915"/>
                  <a:gd name="connsiteX59" fmla="*/ 881253 w 2752725"/>
                  <a:gd name="connsiteY59" fmla="*/ 457867 h 464915"/>
                  <a:gd name="connsiteX60" fmla="*/ 717613 w 2752725"/>
                  <a:gd name="connsiteY60" fmla="*/ 7048 h 464915"/>
                  <a:gd name="connsiteX61" fmla="*/ 591312 w 2752725"/>
                  <a:gd name="connsiteY61" fmla="*/ 7048 h 464915"/>
                  <a:gd name="connsiteX62" fmla="*/ 427673 w 2752725"/>
                  <a:gd name="connsiteY62" fmla="*/ 457867 h 464915"/>
                  <a:gd name="connsiteX63" fmla="*/ 561689 w 2752725"/>
                  <a:gd name="connsiteY63" fmla="*/ 457867 h 464915"/>
                  <a:gd name="connsiteX64" fmla="*/ 586169 w 2752725"/>
                  <a:gd name="connsiteY64" fmla="*/ 378619 h 464915"/>
                  <a:gd name="connsiteX65" fmla="*/ 721424 w 2752725"/>
                  <a:gd name="connsiteY65" fmla="*/ 378619 h 464915"/>
                  <a:gd name="connsiteX66" fmla="*/ 745903 w 2752725"/>
                  <a:gd name="connsiteY66" fmla="*/ 457867 h 464915"/>
                  <a:gd name="connsiteX67" fmla="*/ 881253 w 2752725"/>
                  <a:gd name="connsiteY67" fmla="*/ 457867 h 464915"/>
                  <a:gd name="connsiteX68" fmla="*/ 395573 w 2752725"/>
                  <a:gd name="connsiteY68" fmla="*/ 457867 h 464915"/>
                  <a:gd name="connsiteX69" fmla="*/ 395573 w 2752725"/>
                  <a:gd name="connsiteY69" fmla="*/ 7048 h 464915"/>
                  <a:gd name="connsiteX70" fmla="*/ 268034 w 2752725"/>
                  <a:gd name="connsiteY70" fmla="*/ 7048 h 464915"/>
                  <a:gd name="connsiteX71" fmla="*/ 268034 w 2752725"/>
                  <a:gd name="connsiteY71" fmla="*/ 171259 h 464915"/>
                  <a:gd name="connsiteX72" fmla="*/ 127540 w 2752725"/>
                  <a:gd name="connsiteY72" fmla="*/ 171259 h 464915"/>
                  <a:gd name="connsiteX73" fmla="*/ 127540 w 2752725"/>
                  <a:gd name="connsiteY73" fmla="*/ 7048 h 464915"/>
                  <a:gd name="connsiteX74" fmla="*/ 0 w 2752725"/>
                  <a:gd name="connsiteY74" fmla="*/ 7048 h 464915"/>
                  <a:gd name="connsiteX75" fmla="*/ 0 w 2752725"/>
                  <a:gd name="connsiteY75" fmla="*/ 457867 h 464915"/>
                  <a:gd name="connsiteX76" fmla="*/ 127540 w 2752725"/>
                  <a:gd name="connsiteY76" fmla="*/ 457867 h 464915"/>
                  <a:gd name="connsiteX77" fmla="*/ 127540 w 2752725"/>
                  <a:gd name="connsiteY77" fmla="*/ 280130 h 464915"/>
                  <a:gd name="connsiteX78" fmla="*/ 267938 w 2752725"/>
                  <a:gd name="connsiteY78" fmla="*/ 280130 h 464915"/>
                  <a:gd name="connsiteX79" fmla="*/ 267938 w 2752725"/>
                  <a:gd name="connsiteY79" fmla="*/ 457867 h 464915"/>
                  <a:gd name="connsiteX80" fmla="*/ 395573 w 2752725"/>
                  <a:gd name="connsiteY80" fmla="*/ 457867 h 46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752725" h="464915">
                    <a:moveTo>
                      <a:pt x="2619280" y="157163"/>
                    </a:moveTo>
                    <a:cubicBezTo>
                      <a:pt x="2619280" y="189357"/>
                      <a:pt x="2603278" y="207359"/>
                      <a:pt x="2562701" y="207359"/>
                    </a:cubicBezTo>
                    <a:lnTo>
                      <a:pt x="2489264" y="207359"/>
                    </a:lnTo>
                    <a:lnTo>
                      <a:pt x="2489264" y="108871"/>
                    </a:lnTo>
                    <a:lnTo>
                      <a:pt x="2564606" y="108871"/>
                    </a:lnTo>
                    <a:cubicBezTo>
                      <a:pt x="2603849" y="108871"/>
                      <a:pt x="2619280" y="128778"/>
                      <a:pt x="2619280" y="157163"/>
                    </a:cubicBezTo>
                    <a:moveTo>
                      <a:pt x="2752725" y="457867"/>
                    </a:moveTo>
                    <a:lnTo>
                      <a:pt x="2662428" y="285941"/>
                    </a:lnTo>
                    <a:cubicBezTo>
                      <a:pt x="2712053" y="263462"/>
                      <a:pt x="2743581" y="221551"/>
                      <a:pt x="2743581" y="154019"/>
                    </a:cubicBezTo>
                    <a:cubicBezTo>
                      <a:pt x="2743581" y="47149"/>
                      <a:pt x="2673382" y="7144"/>
                      <a:pt x="2567749" y="7144"/>
                    </a:cubicBezTo>
                    <a:lnTo>
                      <a:pt x="2366201" y="7144"/>
                    </a:lnTo>
                    <a:lnTo>
                      <a:pt x="2366201" y="457962"/>
                    </a:lnTo>
                    <a:lnTo>
                      <a:pt x="2489168" y="457962"/>
                    </a:lnTo>
                    <a:lnTo>
                      <a:pt x="2489168" y="306038"/>
                    </a:lnTo>
                    <a:lnTo>
                      <a:pt x="2539365" y="306038"/>
                    </a:lnTo>
                    <a:lnTo>
                      <a:pt x="2612803" y="457962"/>
                    </a:lnTo>
                    <a:lnTo>
                      <a:pt x="2752725" y="457962"/>
                    </a:lnTo>
                    <a:close/>
                    <a:moveTo>
                      <a:pt x="2309432" y="265271"/>
                    </a:moveTo>
                    <a:lnTo>
                      <a:pt x="2309432" y="7048"/>
                    </a:lnTo>
                    <a:lnTo>
                      <a:pt x="2181892" y="7048"/>
                    </a:lnTo>
                    <a:lnTo>
                      <a:pt x="2181892" y="265271"/>
                    </a:lnTo>
                    <a:cubicBezTo>
                      <a:pt x="2181892" y="320707"/>
                      <a:pt x="2161223" y="354806"/>
                      <a:pt x="2112359" y="354806"/>
                    </a:cubicBezTo>
                    <a:cubicBezTo>
                      <a:pt x="2063401" y="354806"/>
                      <a:pt x="2041589" y="320707"/>
                      <a:pt x="2041589" y="265271"/>
                    </a:cubicBezTo>
                    <a:lnTo>
                      <a:pt x="2041589" y="7048"/>
                    </a:lnTo>
                    <a:lnTo>
                      <a:pt x="1913954" y="7048"/>
                    </a:lnTo>
                    <a:lnTo>
                      <a:pt x="1913954" y="265271"/>
                    </a:lnTo>
                    <a:cubicBezTo>
                      <a:pt x="1913954" y="408242"/>
                      <a:pt x="1997107" y="464915"/>
                      <a:pt x="2110550" y="464915"/>
                    </a:cubicBezTo>
                    <a:cubicBezTo>
                      <a:pt x="2223802" y="464915"/>
                      <a:pt x="2309432" y="408242"/>
                      <a:pt x="2309432" y="265271"/>
                    </a:cubicBezTo>
                    <a:moveTo>
                      <a:pt x="1746409" y="233172"/>
                    </a:moveTo>
                    <a:cubicBezTo>
                      <a:pt x="1746409" y="314325"/>
                      <a:pt x="1718024" y="356140"/>
                      <a:pt x="1667732" y="356140"/>
                    </a:cubicBezTo>
                    <a:cubicBezTo>
                      <a:pt x="1617536" y="356140"/>
                      <a:pt x="1587913" y="312992"/>
                      <a:pt x="1587913" y="231838"/>
                    </a:cubicBezTo>
                    <a:cubicBezTo>
                      <a:pt x="1587913" y="150685"/>
                      <a:pt x="1616297" y="108871"/>
                      <a:pt x="1666494" y="108871"/>
                    </a:cubicBezTo>
                    <a:cubicBezTo>
                      <a:pt x="1716881" y="108871"/>
                      <a:pt x="1746409" y="152019"/>
                      <a:pt x="1746409" y="233172"/>
                    </a:cubicBezTo>
                    <a:moveTo>
                      <a:pt x="1875854" y="231838"/>
                    </a:moveTo>
                    <a:cubicBezTo>
                      <a:pt x="1875854" y="81820"/>
                      <a:pt x="1790224" y="0"/>
                      <a:pt x="1667732" y="0"/>
                    </a:cubicBezTo>
                    <a:cubicBezTo>
                      <a:pt x="1545336" y="0"/>
                      <a:pt x="1458468" y="83058"/>
                      <a:pt x="1458468" y="233077"/>
                    </a:cubicBezTo>
                    <a:cubicBezTo>
                      <a:pt x="1458468" y="383096"/>
                      <a:pt x="1544003" y="464915"/>
                      <a:pt x="1666494" y="464915"/>
                    </a:cubicBezTo>
                    <a:cubicBezTo>
                      <a:pt x="1788890" y="464915"/>
                      <a:pt x="1875854" y="381857"/>
                      <a:pt x="1875854" y="231838"/>
                    </a:cubicBezTo>
                    <a:moveTo>
                      <a:pt x="1414653" y="7048"/>
                    </a:moveTo>
                    <a:lnTo>
                      <a:pt x="1287018" y="7048"/>
                    </a:lnTo>
                    <a:lnTo>
                      <a:pt x="1287018" y="457867"/>
                    </a:lnTo>
                    <a:lnTo>
                      <a:pt x="1414653" y="457867"/>
                    </a:lnTo>
                    <a:lnTo>
                      <a:pt x="1414653" y="7048"/>
                    </a:lnTo>
                    <a:close/>
                    <a:moveTo>
                      <a:pt x="1251585" y="7048"/>
                    </a:moveTo>
                    <a:lnTo>
                      <a:pt x="1112520" y="7048"/>
                    </a:lnTo>
                    <a:lnTo>
                      <a:pt x="1079659" y="128111"/>
                    </a:lnTo>
                    <a:cubicBezTo>
                      <a:pt x="1064228" y="184880"/>
                      <a:pt x="1042321" y="275558"/>
                      <a:pt x="1033939" y="318706"/>
                    </a:cubicBezTo>
                    <a:cubicBezTo>
                      <a:pt x="1025652" y="275558"/>
                      <a:pt x="1003649" y="184213"/>
                      <a:pt x="988219" y="128111"/>
                    </a:cubicBezTo>
                    <a:lnTo>
                      <a:pt x="955358" y="7048"/>
                    </a:lnTo>
                    <a:lnTo>
                      <a:pt x="814864" y="7048"/>
                    </a:lnTo>
                    <a:lnTo>
                      <a:pt x="970121" y="457867"/>
                    </a:lnTo>
                    <a:lnTo>
                      <a:pt x="1096423" y="457867"/>
                    </a:lnTo>
                    <a:lnTo>
                      <a:pt x="1251585" y="7048"/>
                    </a:lnTo>
                    <a:close/>
                    <a:moveTo>
                      <a:pt x="691229" y="279463"/>
                    </a:moveTo>
                    <a:lnTo>
                      <a:pt x="616458" y="279463"/>
                    </a:lnTo>
                    <a:lnTo>
                      <a:pt x="624840" y="249841"/>
                    </a:lnTo>
                    <a:cubicBezTo>
                      <a:pt x="640937" y="192500"/>
                      <a:pt x="647986" y="167354"/>
                      <a:pt x="653796" y="137160"/>
                    </a:cubicBezTo>
                    <a:cubicBezTo>
                      <a:pt x="659606" y="167354"/>
                      <a:pt x="666655" y="191929"/>
                      <a:pt x="682847" y="249841"/>
                    </a:cubicBezTo>
                    <a:lnTo>
                      <a:pt x="691229" y="279463"/>
                    </a:lnTo>
                    <a:close/>
                    <a:moveTo>
                      <a:pt x="881253" y="457867"/>
                    </a:moveTo>
                    <a:lnTo>
                      <a:pt x="717613" y="7048"/>
                    </a:lnTo>
                    <a:lnTo>
                      <a:pt x="591312" y="7048"/>
                    </a:lnTo>
                    <a:lnTo>
                      <a:pt x="427673" y="457867"/>
                    </a:lnTo>
                    <a:lnTo>
                      <a:pt x="561689" y="457867"/>
                    </a:lnTo>
                    <a:lnTo>
                      <a:pt x="586169" y="378619"/>
                    </a:lnTo>
                    <a:lnTo>
                      <a:pt x="721424" y="378619"/>
                    </a:lnTo>
                    <a:lnTo>
                      <a:pt x="745903" y="457867"/>
                    </a:lnTo>
                    <a:lnTo>
                      <a:pt x="881253" y="457867"/>
                    </a:lnTo>
                    <a:close/>
                    <a:moveTo>
                      <a:pt x="395573" y="457867"/>
                    </a:moveTo>
                    <a:lnTo>
                      <a:pt x="395573" y="7048"/>
                    </a:lnTo>
                    <a:lnTo>
                      <a:pt x="268034" y="7048"/>
                    </a:lnTo>
                    <a:lnTo>
                      <a:pt x="268034" y="171259"/>
                    </a:lnTo>
                    <a:lnTo>
                      <a:pt x="127540" y="171259"/>
                    </a:lnTo>
                    <a:lnTo>
                      <a:pt x="127540" y="7048"/>
                    </a:lnTo>
                    <a:lnTo>
                      <a:pt x="0" y="7048"/>
                    </a:lnTo>
                    <a:lnTo>
                      <a:pt x="0" y="457867"/>
                    </a:lnTo>
                    <a:lnTo>
                      <a:pt x="127540" y="457867"/>
                    </a:lnTo>
                    <a:lnTo>
                      <a:pt x="127540" y="280130"/>
                    </a:lnTo>
                    <a:lnTo>
                      <a:pt x="267938" y="280130"/>
                    </a:lnTo>
                    <a:lnTo>
                      <a:pt x="267938" y="457867"/>
                    </a:lnTo>
                    <a:lnTo>
                      <a:pt x="395573" y="457867"/>
                    </a:ln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 name="Slide Number Placeholder 4">
              <a:extLst>
                <a:ext uri="{FF2B5EF4-FFF2-40B4-BE49-F238E27FC236}">
                  <a16:creationId xmlns:a16="http://schemas.microsoft.com/office/drawing/2014/main" id="{A51D0CB5-07A5-0FEA-C374-7EE4A33FFACA}"/>
                </a:ext>
              </a:extLst>
            </p:cNvPr>
            <p:cNvSpPr txBox="1">
              <a:spLocks/>
            </p:cNvSpPr>
            <p:nvPr/>
          </p:nvSpPr>
          <p:spPr>
            <a:xfrm>
              <a:off x="173095" y="9607052"/>
              <a:ext cx="588251" cy="547688"/>
            </a:xfrm>
            <a:prstGeom prst="rect">
              <a:avLst/>
            </a:prstGeom>
            <a:noFill/>
          </p:spPr>
          <p:txBody>
            <a:bodyPr vert="horz" lIns="137160" tIns="68580" rIns="137160" bIns="685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2B9AC55E-C74C-4CB5-AFA1-6820A17606C2}" type="slidenum">
                <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endParaRPr>
            </a:p>
          </p:txBody>
        </p:sp>
        <p:sp>
          <p:nvSpPr>
            <p:cNvPr id="18" name="TextBox 58">
              <a:extLst>
                <a:ext uri="{FF2B5EF4-FFF2-40B4-BE49-F238E27FC236}">
                  <a16:creationId xmlns:a16="http://schemas.microsoft.com/office/drawing/2014/main" id="{2B8EBF22-609B-A24C-F00E-929C456FDA21}"/>
                </a:ext>
              </a:extLst>
            </p:cNvPr>
            <p:cNvSpPr txBox="1"/>
            <p:nvPr/>
          </p:nvSpPr>
          <p:spPr>
            <a:xfrm rot="16200000">
              <a:off x="-2311002" y="3187547"/>
              <a:ext cx="5222645" cy="615938"/>
            </a:xfrm>
            <a:prstGeom prst="rect">
              <a:avLst/>
            </a:prstGeom>
            <a:noFill/>
          </p:spPr>
          <p:txBody>
            <a:bodyPr wrap="square" rtlCol="0">
              <a:spAutoFit/>
            </a:bodyPr>
            <a:lstStyle/>
            <a:p>
              <a:pPr marL="0" marR="0" lvl="0" indent="0" algn="r" defTabSz="457200" rtl="0" eaLnBrk="1" fontAlgn="auto" latinLnBrk="0" hangingPunct="1">
                <a:lnSpc>
                  <a:spcPts val="5100"/>
                </a:lnSpc>
                <a:spcBef>
                  <a:spcPts val="0"/>
                </a:spcBef>
                <a:spcAft>
                  <a:spcPts val="0"/>
                </a:spcAft>
                <a:buClrTx/>
                <a:buSzTx/>
                <a:buFontTx/>
                <a:buNone/>
                <a:tabLst>
                  <a:tab pos="3095625" algn="l"/>
                </a:tabLst>
                <a:defRPr/>
              </a:pPr>
              <a:r>
                <a:rPr kumimoji="0" lang="en-US" sz="1000" b="1" i="0" u="none" strike="noStrike" kern="1200" cap="none" spc="450" normalizeH="0" baseline="0" noProof="0">
                  <a:ln>
                    <a:noFill/>
                  </a:ln>
                  <a:solidFill>
                    <a:prstClr val="white"/>
                  </a:solidFill>
                  <a:effectLst/>
                  <a:uLnTx/>
                  <a:uFillTx/>
                  <a:latin typeface="Open Sans" pitchFamily="2" charset="0"/>
                  <a:ea typeface="Open Sans" pitchFamily="2" charset="0"/>
                  <a:cs typeface="Open Sans" pitchFamily="2" charset="0"/>
                </a:rPr>
                <a:t>BEHAVIOUR INTERACTIVE</a:t>
              </a:r>
              <a:endParaRPr kumimoji="0" lang="en-US" sz="1000" b="1" i="0" u="none" strike="noStrike" kern="1200" cap="none" spc="450" normalizeH="0" baseline="0" noProof="0" dirty="0">
                <a:ln>
                  <a:noFill/>
                </a:ln>
                <a:solidFill>
                  <a:prstClr val="white"/>
                </a:solidFill>
                <a:effectLst/>
                <a:uLnTx/>
                <a:uFillTx/>
                <a:latin typeface="Open Sans" pitchFamily="2" charset="0"/>
                <a:ea typeface="Open Sans" pitchFamily="2" charset="0"/>
                <a:cs typeface="Open Sans" pitchFamily="2" charset="0"/>
              </a:endParaRPr>
            </a:p>
          </p:txBody>
        </p:sp>
        <p:pic>
          <p:nvPicPr>
            <p:cNvPr id="19" name="Graphic 18">
              <a:extLst>
                <a:ext uri="{FF2B5EF4-FFF2-40B4-BE49-F238E27FC236}">
                  <a16:creationId xmlns:a16="http://schemas.microsoft.com/office/drawing/2014/main" id="{915A5D33-66AA-9E5F-470A-8493A93F77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1930" y="288131"/>
              <a:ext cx="345049" cy="9546384"/>
            </a:xfrm>
            <a:prstGeom prst="rect">
              <a:avLst/>
            </a:prstGeom>
          </p:spPr>
        </p:pic>
      </p:grpSp>
      <p:pic>
        <p:nvPicPr>
          <p:cNvPr id="22" name="Picture 21">
            <a:extLst>
              <a:ext uri="{FF2B5EF4-FFF2-40B4-BE49-F238E27FC236}">
                <a16:creationId xmlns:a16="http://schemas.microsoft.com/office/drawing/2014/main" id="{497E81C1-A237-65A9-D159-FA8BEA4E399B}"/>
              </a:ext>
            </a:extLst>
          </p:cNvPr>
          <p:cNvPicPr>
            <a:picLocks noChangeAspect="1"/>
          </p:cNvPicPr>
          <p:nvPr/>
        </p:nvPicPr>
        <p:blipFill>
          <a:blip r:embed="rId6"/>
          <a:stretch>
            <a:fillRect/>
          </a:stretch>
        </p:blipFill>
        <p:spPr>
          <a:xfrm>
            <a:off x="0" y="9582150"/>
            <a:ext cx="18288000" cy="704850"/>
          </a:xfrm>
          <a:prstGeom prst="rect">
            <a:avLst/>
          </a:prstGeom>
        </p:spPr>
      </p:pic>
    </p:spTree>
    <p:extLst>
      <p:ext uri="{BB962C8B-B14F-4D97-AF65-F5344CB8AC3E}">
        <p14:creationId xmlns:p14="http://schemas.microsoft.com/office/powerpoint/2010/main" val="1281618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769A5-4A13-3AF8-CDBF-7EA7293FBFE5}"/>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56F02FF4-3A64-2A76-8D35-D4C35107C29B}"/>
              </a:ext>
            </a:extLst>
          </p:cNvPr>
          <p:cNvSpPr txBox="1"/>
          <p:nvPr/>
        </p:nvSpPr>
        <p:spPr>
          <a:xfrm>
            <a:off x="1476558" y="1203811"/>
            <a:ext cx="6524799" cy="3001018"/>
          </a:xfrm>
          <a:prstGeom prst="rect">
            <a:avLst/>
          </a:prstGeom>
          <a:noFill/>
        </p:spPr>
        <p:txBody>
          <a:bodyPr wrap="square">
            <a:noAutofit/>
          </a:bodyPr>
          <a:lstStyle>
            <a:defPPr>
              <a:defRPr lang="en-US"/>
            </a:defPPr>
            <a:lvl1pPr marR="0" lvl="0" indent="0" fontAlgn="auto">
              <a:lnSpc>
                <a:spcPts val="12300"/>
              </a:lnSpc>
              <a:spcBef>
                <a:spcPts val="0"/>
              </a:spcBef>
              <a:spcAft>
                <a:spcPts val="0"/>
              </a:spcAft>
              <a:buClrTx/>
              <a:buSzTx/>
              <a:buFontTx/>
              <a:buNone/>
              <a:tabLst/>
              <a:defRPr sz="22600">
                <a:gradFill>
                  <a:gsLst>
                    <a:gs pos="24000">
                      <a:srgbClr val="F2F0D0"/>
                    </a:gs>
                    <a:gs pos="41000">
                      <a:srgbClr val="1C6C8C">
                        <a:alpha val="78000"/>
                        <a:lumMod val="34000"/>
                        <a:lumOff val="66000"/>
                      </a:srgbClr>
                    </a:gs>
                    <a:gs pos="57000">
                      <a:srgbClr val="F2F0D0"/>
                    </a:gs>
                  </a:gsLst>
                  <a:lin ang="7800000" scaled="0"/>
                </a:gradFill>
                <a:latin typeface="Stacion Light" pitchFamily="50" charset="0"/>
                <a:cs typeface="Teko Light" panose="02000000000000000000" pitchFamily="2" charset="0"/>
              </a:defRPr>
            </a:lvl1p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7200" spc="300" dirty="0">
                <a:gradFill>
                  <a:gsLst>
                    <a:gs pos="24000">
                      <a:srgbClr val="F2F0D0"/>
                    </a:gs>
                    <a:gs pos="41000">
                      <a:srgbClr val="BCE3F2"/>
                    </a:gs>
                    <a:gs pos="57000">
                      <a:srgbClr val="F2F0D0"/>
                    </a:gs>
                  </a:gsLst>
                  <a:lin ang="7800000" scaled="0"/>
                </a:gradFill>
                <a:latin typeface="Open Sans" panose="020F0502020204030204" pitchFamily="34" charset="0"/>
              </a:rPr>
              <a:t>Strategy</a:t>
            </a:r>
            <a:endParaRPr kumimoji="0" lang="fr-CA" sz="7200" i="0" u="none" strike="noStrike" kern="1200" cap="none" spc="300" normalizeH="0" baseline="0" noProof="0" dirty="0">
              <a:ln>
                <a:noFill/>
              </a:ln>
              <a:gradFill>
                <a:gsLst>
                  <a:gs pos="24000">
                    <a:srgbClr val="F2F0D0"/>
                  </a:gs>
                  <a:gs pos="41000">
                    <a:srgbClr val="BCE3F2"/>
                  </a:gs>
                  <a:gs pos="57000">
                    <a:srgbClr val="F2F0D0"/>
                  </a:gs>
                </a:gsLst>
                <a:lin ang="7800000" scaled="0"/>
              </a:gradFill>
              <a:effectLst/>
              <a:uLnTx/>
              <a:uFillTx/>
              <a:latin typeface="Open Sans" panose="020F0502020204030204" pitchFamily="34" charset="0"/>
              <a:ea typeface="+mn-ea"/>
              <a:cs typeface="Teko Light" panose="02000000000000000000" pitchFamily="2" charset="0"/>
            </a:endParaRPr>
          </a:p>
        </p:txBody>
      </p:sp>
      <p:sp>
        <p:nvSpPr>
          <p:cNvPr id="15" name="Espace réservé du contenu 2">
            <a:extLst>
              <a:ext uri="{FF2B5EF4-FFF2-40B4-BE49-F238E27FC236}">
                <a16:creationId xmlns:a16="http://schemas.microsoft.com/office/drawing/2014/main" id="{4493705A-9C8A-C191-783E-CBF3A1B9B819}"/>
              </a:ext>
            </a:extLst>
          </p:cNvPr>
          <p:cNvSpPr txBox="1">
            <a:spLocks/>
          </p:cNvSpPr>
          <p:nvPr/>
        </p:nvSpPr>
        <p:spPr>
          <a:xfrm>
            <a:off x="1497975" y="3682541"/>
            <a:ext cx="6281682" cy="5472419"/>
          </a:xfrm>
          <a:prstGeom prst="rect">
            <a:avLst/>
          </a:prstGeom>
        </p:spPr>
        <p:txBody>
          <a:bodyPr vert="horz" lIns="91440" tIns="68580" rIns="9144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00">
              <a:lnSpc>
                <a:spcPct val="107000"/>
              </a:lnSpc>
              <a:spcBef>
                <a:spcPts val="1200"/>
              </a:spcBef>
              <a:defRPr/>
            </a:pP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Look at POI</a:t>
            </a:r>
          </a:p>
          <a:p>
            <a:pPr defTabSz="1371600">
              <a:lnSpc>
                <a:spcPct val="107000"/>
              </a:lnSpc>
              <a:spcBef>
                <a:spcPts val="1200"/>
              </a:spcBef>
              <a:defRPr/>
            </a:pP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Poor performance on a render pass?</a:t>
            </a:r>
          </a:p>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How to optimize?</a:t>
            </a:r>
            <a:endPar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endParaRPr>
          </a:p>
        </p:txBody>
      </p:sp>
      <p:sp>
        <p:nvSpPr>
          <p:cNvPr id="16" name="Espace réservé du texte 2">
            <a:extLst>
              <a:ext uri="{FF2B5EF4-FFF2-40B4-BE49-F238E27FC236}">
                <a16:creationId xmlns:a16="http://schemas.microsoft.com/office/drawing/2014/main" id="{374FCC8F-34BD-BFE4-6029-FE618AAE6A17}"/>
              </a:ext>
            </a:extLst>
          </p:cNvPr>
          <p:cNvSpPr txBox="1">
            <a:spLocks/>
          </p:cNvSpPr>
          <p:nvPr/>
        </p:nvSpPr>
        <p:spPr>
          <a:xfrm>
            <a:off x="1497975" y="2985150"/>
            <a:ext cx="6034939" cy="69739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a-DK" sz="3200" b="1" dirty="0">
                <a:solidFill>
                  <a:schemeClr val="accent6"/>
                </a:solidFill>
                <a:latin typeface="Open Sans" pitchFamily="2" charset="0"/>
                <a:ea typeface="Open Sans" pitchFamily="2" charset="0"/>
                <a:cs typeface="Open Sans" pitchFamily="2" charset="0"/>
              </a:rPr>
              <a:t>Scope 4: Investigate</a:t>
            </a:r>
            <a:endParaRPr lang="en-CA" sz="3200" b="1" dirty="0">
              <a:solidFill>
                <a:schemeClr val="accent6"/>
              </a:solidFill>
              <a:latin typeface="Open Sans" pitchFamily="2" charset="0"/>
              <a:ea typeface="Open Sans" pitchFamily="2" charset="0"/>
              <a:cs typeface="Open Sans" pitchFamily="2" charset="0"/>
            </a:endParaRPr>
          </a:p>
        </p:txBody>
      </p:sp>
      <p:pic>
        <p:nvPicPr>
          <p:cNvPr id="5122" name="Picture 2">
            <a:extLst>
              <a:ext uri="{FF2B5EF4-FFF2-40B4-BE49-F238E27FC236}">
                <a16:creationId xmlns:a16="http://schemas.microsoft.com/office/drawing/2014/main" id="{3F0514C9-F49F-4CBF-F5EB-C78BB202DD75}"/>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24128" r="2412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grpSp>
        <p:nvGrpSpPr>
          <p:cNvPr id="2" name="Sidebar">
            <a:extLst>
              <a:ext uri="{FF2B5EF4-FFF2-40B4-BE49-F238E27FC236}">
                <a16:creationId xmlns:a16="http://schemas.microsoft.com/office/drawing/2014/main" id="{A2B24BAC-2D99-0FD8-F059-535639B7DA91}"/>
              </a:ext>
            </a:extLst>
          </p:cNvPr>
          <p:cNvGrpSpPr/>
          <p:nvPr/>
        </p:nvGrpSpPr>
        <p:grpSpPr>
          <a:xfrm>
            <a:off x="-7648" y="288131"/>
            <a:ext cx="914627" cy="9866609"/>
            <a:chOff x="-7648" y="288131"/>
            <a:chExt cx="914627" cy="9866609"/>
          </a:xfrm>
        </p:grpSpPr>
        <p:grpSp>
          <p:nvGrpSpPr>
            <p:cNvPr id="3" name="Graphic 9">
              <a:extLst>
                <a:ext uri="{FF2B5EF4-FFF2-40B4-BE49-F238E27FC236}">
                  <a16:creationId xmlns:a16="http://schemas.microsoft.com/office/drawing/2014/main" id="{2FE7D805-96F5-3B08-806E-A6DB93C72934}"/>
                </a:ext>
              </a:extLst>
            </p:cNvPr>
            <p:cNvGrpSpPr/>
            <p:nvPr/>
          </p:nvGrpSpPr>
          <p:grpSpPr>
            <a:xfrm>
              <a:off x="264287" y="382761"/>
              <a:ext cx="467477" cy="394686"/>
              <a:chOff x="4719637" y="2266949"/>
              <a:chExt cx="2752725" cy="2324100"/>
            </a:xfrm>
            <a:solidFill>
              <a:schemeClr val="bg1"/>
            </a:solidFill>
          </p:grpSpPr>
          <p:sp>
            <p:nvSpPr>
              <p:cNvPr id="19" name="Freeform: Shape 53">
                <a:extLst>
                  <a:ext uri="{FF2B5EF4-FFF2-40B4-BE49-F238E27FC236}">
                    <a16:creationId xmlns:a16="http://schemas.microsoft.com/office/drawing/2014/main" id="{F2D4BBF6-45A2-85D5-2E1E-267FD31A6F90}"/>
                  </a:ext>
                </a:extLst>
              </p:cNvPr>
              <p:cNvSpPr/>
              <p:nvPr/>
            </p:nvSpPr>
            <p:spPr>
              <a:xfrm>
                <a:off x="4719637" y="2266949"/>
                <a:ext cx="2746056" cy="1792981"/>
              </a:xfrm>
              <a:custGeom>
                <a:avLst/>
                <a:gdLst>
                  <a:gd name="connsiteX0" fmla="*/ 2746058 w 2746057"/>
                  <a:gd name="connsiteY0" fmla="*/ 366427 h 1792986"/>
                  <a:gd name="connsiteX1" fmla="*/ 2746058 w 2746057"/>
                  <a:gd name="connsiteY1" fmla="*/ 0 h 1792986"/>
                  <a:gd name="connsiteX2" fmla="*/ 1321308 w 2746057"/>
                  <a:gd name="connsiteY2" fmla="*/ 0 h 1792986"/>
                  <a:gd name="connsiteX3" fmla="*/ 1321308 w 2746057"/>
                  <a:gd name="connsiteY3" fmla="*/ 994601 h 1792986"/>
                  <a:gd name="connsiteX4" fmla="*/ 787432 w 2746057"/>
                  <a:gd name="connsiteY4" fmla="*/ 442722 h 1792986"/>
                  <a:gd name="connsiteX5" fmla="*/ 423196 w 2746057"/>
                  <a:gd name="connsiteY5" fmla="*/ 619792 h 1792986"/>
                  <a:gd name="connsiteX6" fmla="*/ 418338 w 2746057"/>
                  <a:gd name="connsiteY6" fmla="*/ 619792 h 1792986"/>
                  <a:gd name="connsiteX7" fmla="*/ 418338 w 2746057"/>
                  <a:gd name="connsiteY7" fmla="*/ 0 h 1792986"/>
                  <a:gd name="connsiteX8" fmla="*/ 0 w 2746057"/>
                  <a:gd name="connsiteY8" fmla="*/ 0 h 1792986"/>
                  <a:gd name="connsiteX9" fmla="*/ 0 w 2746057"/>
                  <a:gd name="connsiteY9" fmla="*/ 1756124 h 1792986"/>
                  <a:gd name="connsiteX10" fmla="*/ 398621 w 2746057"/>
                  <a:gd name="connsiteY10" fmla="*/ 1756124 h 1792986"/>
                  <a:gd name="connsiteX11" fmla="*/ 398621 w 2746057"/>
                  <a:gd name="connsiteY11" fmla="*/ 1608487 h 1792986"/>
                  <a:gd name="connsiteX12" fmla="*/ 403479 w 2746057"/>
                  <a:gd name="connsiteY12" fmla="*/ 1608487 h 1792986"/>
                  <a:gd name="connsiteX13" fmla="*/ 755428 w 2746057"/>
                  <a:gd name="connsiteY13" fmla="*/ 1792986 h 1792986"/>
                  <a:gd name="connsiteX14" fmla="*/ 1321308 w 2746057"/>
                  <a:gd name="connsiteY14" fmla="*/ 1193768 h 1792986"/>
                  <a:gd name="connsiteX15" fmla="*/ 1321308 w 2746057"/>
                  <a:gd name="connsiteY15" fmla="*/ 1756124 h 1792986"/>
                  <a:gd name="connsiteX16" fmla="*/ 2746058 w 2746057"/>
                  <a:gd name="connsiteY16" fmla="*/ 1756124 h 1792986"/>
                  <a:gd name="connsiteX17" fmla="*/ 2746058 w 2746057"/>
                  <a:gd name="connsiteY17" fmla="*/ 1362551 h 1792986"/>
                  <a:gd name="connsiteX18" fmla="*/ 1779080 w 2746057"/>
                  <a:gd name="connsiteY18" fmla="*/ 1362551 h 1792986"/>
                  <a:gd name="connsiteX19" fmla="*/ 1779080 w 2746057"/>
                  <a:gd name="connsiteY19" fmla="*/ 1028033 h 1792986"/>
                  <a:gd name="connsiteX20" fmla="*/ 2640330 w 2746057"/>
                  <a:gd name="connsiteY20" fmla="*/ 1028033 h 1792986"/>
                  <a:gd name="connsiteX21" fmla="*/ 2640330 w 2746057"/>
                  <a:gd name="connsiteY21" fmla="*/ 673894 h 1792986"/>
                  <a:gd name="connsiteX22" fmla="*/ 1779080 w 2746057"/>
                  <a:gd name="connsiteY22" fmla="*/ 673894 h 1792986"/>
                  <a:gd name="connsiteX23" fmla="*/ 1779080 w 2746057"/>
                  <a:gd name="connsiteY23" fmla="*/ 366427 h 1792986"/>
                  <a:gd name="connsiteX24" fmla="*/ 2746058 w 2746057"/>
                  <a:gd name="connsiteY24" fmla="*/ 366427 h 1792986"/>
                  <a:gd name="connsiteX25" fmla="*/ 656939 w 2746057"/>
                  <a:gd name="connsiteY25" fmla="*/ 1473232 h 1792986"/>
                  <a:gd name="connsiteX26" fmla="*/ 403479 w 2746057"/>
                  <a:gd name="connsiteY26" fmla="*/ 1104329 h 1792986"/>
                  <a:gd name="connsiteX27" fmla="*/ 659416 w 2746057"/>
                  <a:gd name="connsiteY27" fmla="*/ 762476 h 1792986"/>
                  <a:gd name="connsiteX28" fmla="*/ 907923 w 2746057"/>
                  <a:gd name="connsiteY28" fmla="*/ 1104329 h 1792986"/>
                  <a:gd name="connsiteX29" fmla="*/ 656939 w 2746057"/>
                  <a:gd name="connsiteY29" fmla="*/ 1473232 h 179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46057" h="1792986">
                    <a:moveTo>
                      <a:pt x="2746058" y="366427"/>
                    </a:moveTo>
                    <a:lnTo>
                      <a:pt x="2746058" y="0"/>
                    </a:lnTo>
                    <a:lnTo>
                      <a:pt x="1321308" y="0"/>
                    </a:lnTo>
                    <a:lnTo>
                      <a:pt x="1321308" y="994601"/>
                    </a:lnTo>
                    <a:cubicBezTo>
                      <a:pt x="1290447" y="699897"/>
                      <a:pt x="1114330" y="442722"/>
                      <a:pt x="787432" y="442722"/>
                    </a:cubicBezTo>
                    <a:cubicBezTo>
                      <a:pt x="629888" y="442722"/>
                      <a:pt x="509397" y="501682"/>
                      <a:pt x="423196" y="619792"/>
                    </a:cubicBezTo>
                    <a:lnTo>
                      <a:pt x="418338" y="619792"/>
                    </a:lnTo>
                    <a:lnTo>
                      <a:pt x="418338" y="0"/>
                    </a:lnTo>
                    <a:lnTo>
                      <a:pt x="0" y="0"/>
                    </a:lnTo>
                    <a:lnTo>
                      <a:pt x="0" y="1756124"/>
                    </a:lnTo>
                    <a:lnTo>
                      <a:pt x="398621" y="1756124"/>
                    </a:lnTo>
                    <a:lnTo>
                      <a:pt x="398621" y="1608487"/>
                    </a:lnTo>
                    <a:lnTo>
                      <a:pt x="403479" y="1608487"/>
                    </a:lnTo>
                    <a:cubicBezTo>
                      <a:pt x="484632" y="1729073"/>
                      <a:pt x="607695" y="1792986"/>
                      <a:pt x="755428" y="1792986"/>
                    </a:cubicBezTo>
                    <a:cubicBezTo>
                      <a:pt x="1117378" y="1792986"/>
                      <a:pt x="1290923" y="1512475"/>
                      <a:pt x="1321308" y="1193768"/>
                    </a:cubicBezTo>
                    <a:lnTo>
                      <a:pt x="1321308" y="1756124"/>
                    </a:lnTo>
                    <a:lnTo>
                      <a:pt x="2746058" y="1756124"/>
                    </a:lnTo>
                    <a:lnTo>
                      <a:pt x="2746058" y="1362551"/>
                    </a:lnTo>
                    <a:lnTo>
                      <a:pt x="1779080" y="1362551"/>
                    </a:lnTo>
                    <a:lnTo>
                      <a:pt x="1779080" y="1028033"/>
                    </a:lnTo>
                    <a:lnTo>
                      <a:pt x="2640330" y="1028033"/>
                    </a:lnTo>
                    <a:lnTo>
                      <a:pt x="2640330" y="673894"/>
                    </a:lnTo>
                    <a:lnTo>
                      <a:pt x="1779080" y="673894"/>
                    </a:lnTo>
                    <a:lnTo>
                      <a:pt x="1779080" y="366427"/>
                    </a:lnTo>
                    <a:lnTo>
                      <a:pt x="2746058" y="366427"/>
                    </a:lnTo>
                    <a:close/>
                    <a:moveTo>
                      <a:pt x="656939" y="1473232"/>
                    </a:moveTo>
                    <a:cubicBezTo>
                      <a:pt x="467487" y="1473232"/>
                      <a:pt x="403479" y="1328166"/>
                      <a:pt x="403479" y="1104329"/>
                    </a:cubicBezTo>
                    <a:cubicBezTo>
                      <a:pt x="403479" y="841153"/>
                      <a:pt x="546164" y="762476"/>
                      <a:pt x="659416" y="762476"/>
                    </a:cubicBezTo>
                    <a:cubicBezTo>
                      <a:pt x="843915" y="762476"/>
                      <a:pt x="907923" y="942023"/>
                      <a:pt x="907923" y="1104329"/>
                    </a:cubicBezTo>
                    <a:cubicBezTo>
                      <a:pt x="908018" y="1278922"/>
                      <a:pt x="843915" y="1473232"/>
                      <a:pt x="656939" y="1473232"/>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54">
                <a:extLst>
                  <a:ext uri="{FF2B5EF4-FFF2-40B4-BE49-F238E27FC236}">
                    <a16:creationId xmlns:a16="http://schemas.microsoft.com/office/drawing/2014/main" id="{D096A01B-7DEA-80F2-1421-323AF873AE7F}"/>
                  </a:ext>
                </a:extLst>
              </p:cNvPr>
              <p:cNvSpPr/>
              <p:nvPr/>
            </p:nvSpPr>
            <p:spPr>
              <a:xfrm>
                <a:off x="4719637" y="4126134"/>
                <a:ext cx="2752725" cy="464915"/>
              </a:xfrm>
              <a:custGeom>
                <a:avLst/>
                <a:gdLst>
                  <a:gd name="connsiteX0" fmla="*/ 2619280 w 2752725"/>
                  <a:gd name="connsiteY0" fmla="*/ 157163 h 464915"/>
                  <a:gd name="connsiteX1" fmla="*/ 2562701 w 2752725"/>
                  <a:gd name="connsiteY1" fmla="*/ 207359 h 464915"/>
                  <a:gd name="connsiteX2" fmla="*/ 2489264 w 2752725"/>
                  <a:gd name="connsiteY2" fmla="*/ 207359 h 464915"/>
                  <a:gd name="connsiteX3" fmla="*/ 2489264 w 2752725"/>
                  <a:gd name="connsiteY3" fmla="*/ 108871 h 464915"/>
                  <a:gd name="connsiteX4" fmla="*/ 2564606 w 2752725"/>
                  <a:gd name="connsiteY4" fmla="*/ 108871 h 464915"/>
                  <a:gd name="connsiteX5" fmla="*/ 2619280 w 2752725"/>
                  <a:gd name="connsiteY5" fmla="*/ 157163 h 464915"/>
                  <a:gd name="connsiteX6" fmla="*/ 2752725 w 2752725"/>
                  <a:gd name="connsiteY6" fmla="*/ 457867 h 464915"/>
                  <a:gd name="connsiteX7" fmla="*/ 2662428 w 2752725"/>
                  <a:gd name="connsiteY7" fmla="*/ 285941 h 464915"/>
                  <a:gd name="connsiteX8" fmla="*/ 2743581 w 2752725"/>
                  <a:gd name="connsiteY8" fmla="*/ 154019 h 464915"/>
                  <a:gd name="connsiteX9" fmla="*/ 2567749 w 2752725"/>
                  <a:gd name="connsiteY9" fmla="*/ 7144 h 464915"/>
                  <a:gd name="connsiteX10" fmla="*/ 2366201 w 2752725"/>
                  <a:gd name="connsiteY10" fmla="*/ 7144 h 464915"/>
                  <a:gd name="connsiteX11" fmla="*/ 2366201 w 2752725"/>
                  <a:gd name="connsiteY11" fmla="*/ 457962 h 464915"/>
                  <a:gd name="connsiteX12" fmla="*/ 2489168 w 2752725"/>
                  <a:gd name="connsiteY12" fmla="*/ 457962 h 464915"/>
                  <a:gd name="connsiteX13" fmla="*/ 2489168 w 2752725"/>
                  <a:gd name="connsiteY13" fmla="*/ 306038 h 464915"/>
                  <a:gd name="connsiteX14" fmla="*/ 2539365 w 2752725"/>
                  <a:gd name="connsiteY14" fmla="*/ 306038 h 464915"/>
                  <a:gd name="connsiteX15" fmla="*/ 2612803 w 2752725"/>
                  <a:gd name="connsiteY15" fmla="*/ 457962 h 464915"/>
                  <a:gd name="connsiteX16" fmla="*/ 2752725 w 2752725"/>
                  <a:gd name="connsiteY16" fmla="*/ 457962 h 464915"/>
                  <a:gd name="connsiteX17" fmla="*/ 2309432 w 2752725"/>
                  <a:gd name="connsiteY17" fmla="*/ 265271 h 464915"/>
                  <a:gd name="connsiteX18" fmla="*/ 2309432 w 2752725"/>
                  <a:gd name="connsiteY18" fmla="*/ 7048 h 464915"/>
                  <a:gd name="connsiteX19" fmla="*/ 2181892 w 2752725"/>
                  <a:gd name="connsiteY19" fmla="*/ 7048 h 464915"/>
                  <a:gd name="connsiteX20" fmla="*/ 2181892 w 2752725"/>
                  <a:gd name="connsiteY20" fmla="*/ 265271 h 464915"/>
                  <a:gd name="connsiteX21" fmla="*/ 2112359 w 2752725"/>
                  <a:gd name="connsiteY21" fmla="*/ 354806 h 464915"/>
                  <a:gd name="connsiteX22" fmla="*/ 2041589 w 2752725"/>
                  <a:gd name="connsiteY22" fmla="*/ 265271 h 464915"/>
                  <a:gd name="connsiteX23" fmla="*/ 2041589 w 2752725"/>
                  <a:gd name="connsiteY23" fmla="*/ 7048 h 464915"/>
                  <a:gd name="connsiteX24" fmla="*/ 1913954 w 2752725"/>
                  <a:gd name="connsiteY24" fmla="*/ 7048 h 464915"/>
                  <a:gd name="connsiteX25" fmla="*/ 1913954 w 2752725"/>
                  <a:gd name="connsiteY25" fmla="*/ 265271 h 464915"/>
                  <a:gd name="connsiteX26" fmla="*/ 2110550 w 2752725"/>
                  <a:gd name="connsiteY26" fmla="*/ 464915 h 464915"/>
                  <a:gd name="connsiteX27" fmla="*/ 2309432 w 2752725"/>
                  <a:gd name="connsiteY27" fmla="*/ 265271 h 464915"/>
                  <a:gd name="connsiteX28" fmla="*/ 1746409 w 2752725"/>
                  <a:gd name="connsiteY28" fmla="*/ 233172 h 464915"/>
                  <a:gd name="connsiteX29" fmla="*/ 1667732 w 2752725"/>
                  <a:gd name="connsiteY29" fmla="*/ 356140 h 464915"/>
                  <a:gd name="connsiteX30" fmla="*/ 1587913 w 2752725"/>
                  <a:gd name="connsiteY30" fmla="*/ 231838 h 464915"/>
                  <a:gd name="connsiteX31" fmla="*/ 1666494 w 2752725"/>
                  <a:gd name="connsiteY31" fmla="*/ 108871 h 464915"/>
                  <a:gd name="connsiteX32" fmla="*/ 1746409 w 2752725"/>
                  <a:gd name="connsiteY32" fmla="*/ 233172 h 464915"/>
                  <a:gd name="connsiteX33" fmla="*/ 1875854 w 2752725"/>
                  <a:gd name="connsiteY33" fmla="*/ 231838 h 464915"/>
                  <a:gd name="connsiteX34" fmla="*/ 1667732 w 2752725"/>
                  <a:gd name="connsiteY34" fmla="*/ 0 h 464915"/>
                  <a:gd name="connsiteX35" fmla="*/ 1458468 w 2752725"/>
                  <a:gd name="connsiteY35" fmla="*/ 233077 h 464915"/>
                  <a:gd name="connsiteX36" fmla="*/ 1666494 w 2752725"/>
                  <a:gd name="connsiteY36" fmla="*/ 464915 h 464915"/>
                  <a:gd name="connsiteX37" fmla="*/ 1875854 w 2752725"/>
                  <a:gd name="connsiteY37" fmla="*/ 231838 h 464915"/>
                  <a:gd name="connsiteX38" fmla="*/ 1414653 w 2752725"/>
                  <a:gd name="connsiteY38" fmla="*/ 7048 h 464915"/>
                  <a:gd name="connsiteX39" fmla="*/ 1287018 w 2752725"/>
                  <a:gd name="connsiteY39" fmla="*/ 7048 h 464915"/>
                  <a:gd name="connsiteX40" fmla="*/ 1287018 w 2752725"/>
                  <a:gd name="connsiteY40" fmla="*/ 457867 h 464915"/>
                  <a:gd name="connsiteX41" fmla="*/ 1414653 w 2752725"/>
                  <a:gd name="connsiteY41" fmla="*/ 457867 h 464915"/>
                  <a:gd name="connsiteX42" fmla="*/ 1414653 w 2752725"/>
                  <a:gd name="connsiteY42" fmla="*/ 7048 h 464915"/>
                  <a:gd name="connsiteX43" fmla="*/ 1251585 w 2752725"/>
                  <a:gd name="connsiteY43" fmla="*/ 7048 h 464915"/>
                  <a:gd name="connsiteX44" fmla="*/ 1112520 w 2752725"/>
                  <a:gd name="connsiteY44" fmla="*/ 7048 h 464915"/>
                  <a:gd name="connsiteX45" fmla="*/ 1079659 w 2752725"/>
                  <a:gd name="connsiteY45" fmla="*/ 128111 h 464915"/>
                  <a:gd name="connsiteX46" fmla="*/ 1033939 w 2752725"/>
                  <a:gd name="connsiteY46" fmla="*/ 318706 h 464915"/>
                  <a:gd name="connsiteX47" fmla="*/ 988219 w 2752725"/>
                  <a:gd name="connsiteY47" fmla="*/ 128111 h 464915"/>
                  <a:gd name="connsiteX48" fmla="*/ 955358 w 2752725"/>
                  <a:gd name="connsiteY48" fmla="*/ 7048 h 464915"/>
                  <a:gd name="connsiteX49" fmla="*/ 814864 w 2752725"/>
                  <a:gd name="connsiteY49" fmla="*/ 7048 h 464915"/>
                  <a:gd name="connsiteX50" fmla="*/ 970121 w 2752725"/>
                  <a:gd name="connsiteY50" fmla="*/ 457867 h 464915"/>
                  <a:gd name="connsiteX51" fmla="*/ 1096423 w 2752725"/>
                  <a:gd name="connsiteY51" fmla="*/ 457867 h 464915"/>
                  <a:gd name="connsiteX52" fmla="*/ 1251585 w 2752725"/>
                  <a:gd name="connsiteY52" fmla="*/ 7048 h 464915"/>
                  <a:gd name="connsiteX53" fmla="*/ 691229 w 2752725"/>
                  <a:gd name="connsiteY53" fmla="*/ 279463 h 464915"/>
                  <a:gd name="connsiteX54" fmla="*/ 616458 w 2752725"/>
                  <a:gd name="connsiteY54" fmla="*/ 279463 h 464915"/>
                  <a:gd name="connsiteX55" fmla="*/ 624840 w 2752725"/>
                  <a:gd name="connsiteY55" fmla="*/ 249841 h 464915"/>
                  <a:gd name="connsiteX56" fmla="*/ 653796 w 2752725"/>
                  <a:gd name="connsiteY56" fmla="*/ 137160 h 464915"/>
                  <a:gd name="connsiteX57" fmla="*/ 682847 w 2752725"/>
                  <a:gd name="connsiteY57" fmla="*/ 249841 h 464915"/>
                  <a:gd name="connsiteX58" fmla="*/ 691229 w 2752725"/>
                  <a:gd name="connsiteY58" fmla="*/ 279463 h 464915"/>
                  <a:gd name="connsiteX59" fmla="*/ 881253 w 2752725"/>
                  <a:gd name="connsiteY59" fmla="*/ 457867 h 464915"/>
                  <a:gd name="connsiteX60" fmla="*/ 717613 w 2752725"/>
                  <a:gd name="connsiteY60" fmla="*/ 7048 h 464915"/>
                  <a:gd name="connsiteX61" fmla="*/ 591312 w 2752725"/>
                  <a:gd name="connsiteY61" fmla="*/ 7048 h 464915"/>
                  <a:gd name="connsiteX62" fmla="*/ 427673 w 2752725"/>
                  <a:gd name="connsiteY62" fmla="*/ 457867 h 464915"/>
                  <a:gd name="connsiteX63" fmla="*/ 561689 w 2752725"/>
                  <a:gd name="connsiteY63" fmla="*/ 457867 h 464915"/>
                  <a:gd name="connsiteX64" fmla="*/ 586169 w 2752725"/>
                  <a:gd name="connsiteY64" fmla="*/ 378619 h 464915"/>
                  <a:gd name="connsiteX65" fmla="*/ 721424 w 2752725"/>
                  <a:gd name="connsiteY65" fmla="*/ 378619 h 464915"/>
                  <a:gd name="connsiteX66" fmla="*/ 745903 w 2752725"/>
                  <a:gd name="connsiteY66" fmla="*/ 457867 h 464915"/>
                  <a:gd name="connsiteX67" fmla="*/ 881253 w 2752725"/>
                  <a:gd name="connsiteY67" fmla="*/ 457867 h 464915"/>
                  <a:gd name="connsiteX68" fmla="*/ 395573 w 2752725"/>
                  <a:gd name="connsiteY68" fmla="*/ 457867 h 464915"/>
                  <a:gd name="connsiteX69" fmla="*/ 395573 w 2752725"/>
                  <a:gd name="connsiteY69" fmla="*/ 7048 h 464915"/>
                  <a:gd name="connsiteX70" fmla="*/ 268034 w 2752725"/>
                  <a:gd name="connsiteY70" fmla="*/ 7048 h 464915"/>
                  <a:gd name="connsiteX71" fmla="*/ 268034 w 2752725"/>
                  <a:gd name="connsiteY71" fmla="*/ 171259 h 464915"/>
                  <a:gd name="connsiteX72" fmla="*/ 127540 w 2752725"/>
                  <a:gd name="connsiteY72" fmla="*/ 171259 h 464915"/>
                  <a:gd name="connsiteX73" fmla="*/ 127540 w 2752725"/>
                  <a:gd name="connsiteY73" fmla="*/ 7048 h 464915"/>
                  <a:gd name="connsiteX74" fmla="*/ 0 w 2752725"/>
                  <a:gd name="connsiteY74" fmla="*/ 7048 h 464915"/>
                  <a:gd name="connsiteX75" fmla="*/ 0 w 2752725"/>
                  <a:gd name="connsiteY75" fmla="*/ 457867 h 464915"/>
                  <a:gd name="connsiteX76" fmla="*/ 127540 w 2752725"/>
                  <a:gd name="connsiteY76" fmla="*/ 457867 h 464915"/>
                  <a:gd name="connsiteX77" fmla="*/ 127540 w 2752725"/>
                  <a:gd name="connsiteY77" fmla="*/ 280130 h 464915"/>
                  <a:gd name="connsiteX78" fmla="*/ 267938 w 2752725"/>
                  <a:gd name="connsiteY78" fmla="*/ 280130 h 464915"/>
                  <a:gd name="connsiteX79" fmla="*/ 267938 w 2752725"/>
                  <a:gd name="connsiteY79" fmla="*/ 457867 h 464915"/>
                  <a:gd name="connsiteX80" fmla="*/ 395573 w 2752725"/>
                  <a:gd name="connsiteY80" fmla="*/ 457867 h 46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752725" h="464915">
                    <a:moveTo>
                      <a:pt x="2619280" y="157163"/>
                    </a:moveTo>
                    <a:cubicBezTo>
                      <a:pt x="2619280" y="189357"/>
                      <a:pt x="2603278" y="207359"/>
                      <a:pt x="2562701" y="207359"/>
                    </a:cubicBezTo>
                    <a:lnTo>
                      <a:pt x="2489264" y="207359"/>
                    </a:lnTo>
                    <a:lnTo>
                      <a:pt x="2489264" y="108871"/>
                    </a:lnTo>
                    <a:lnTo>
                      <a:pt x="2564606" y="108871"/>
                    </a:lnTo>
                    <a:cubicBezTo>
                      <a:pt x="2603849" y="108871"/>
                      <a:pt x="2619280" y="128778"/>
                      <a:pt x="2619280" y="157163"/>
                    </a:cubicBezTo>
                    <a:moveTo>
                      <a:pt x="2752725" y="457867"/>
                    </a:moveTo>
                    <a:lnTo>
                      <a:pt x="2662428" y="285941"/>
                    </a:lnTo>
                    <a:cubicBezTo>
                      <a:pt x="2712053" y="263462"/>
                      <a:pt x="2743581" y="221551"/>
                      <a:pt x="2743581" y="154019"/>
                    </a:cubicBezTo>
                    <a:cubicBezTo>
                      <a:pt x="2743581" y="47149"/>
                      <a:pt x="2673382" y="7144"/>
                      <a:pt x="2567749" y="7144"/>
                    </a:cubicBezTo>
                    <a:lnTo>
                      <a:pt x="2366201" y="7144"/>
                    </a:lnTo>
                    <a:lnTo>
                      <a:pt x="2366201" y="457962"/>
                    </a:lnTo>
                    <a:lnTo>
                      <a:pt x="2489168" y="457962"/>
                    </a:lnTo>
                    <a:lnTo>
                      <a:pt x="2489168" y="306038"/>
                    </a:lnTo>
                    <a:lnTo>
                      <a:pt x="2539365" y="306038"/>
                    </a:lnTo>
                    <a:lnTo>
                      <a:pt x="2612803" y="457962"/>
                    </a:lnTo>
                    <a:lnTo>
                      <a:pt x="2752725" y="457962"/>
                    </a:lnTo>
                    <a:close/>
                    <a:moveTo>
                      <a:pt x="2309432" y="265271"/>
                    </a:moveTo>
                    <a:lnTo>
                      <a:pt x="2309432" y="7048"/>
                    </a:lnTo>
                    <a:lnTo>
                      <a:pt x="2181892" y="7048"/>
                    </a:lnTo>
                    <a:lnTo>
                      <a:pt x="2181892" y="265271"/>
                    </a:lnTo>
                    <a:cubicBezTo>
                      <a:pt x="2181892" y="320707"/>
                      <a:pt x="2161223" y="354806"/>
                      <a:pt x="2112359" y="354806"/>
                    </a:cubicBezTo>
                    <a:cubicBezTo>
                      <a:pt x="2063401" y="354806"/>
                      <a:pt x="2041589" y="320707"/>
                      <a:pt x="2041589" y="265271"/>
                    </a:cubicBezTo>
                    <a:lnTo>
                      <a:pt x="2041589" y="7048"/>
                    </a:lnTo>
                    <a:lnTo>
                      <a:pt x="1913954" y="7048"/>
                    </a:lnTo>
                    <a:lnTo>
                      <a:pt x="1913954" y="265271"/>
                    </a:lnTo>
                    <a:cubicBezTo>
                      <a:pt x="1913954" y="408242"/>
                      <a:pt x="1997107" y="464915"/>
                      <a:pt x="2110550" y="464915"/>
                    </a:cubicBezTo>
                    <a:cubicBezTo>
                      <a:pt x="2223802" y="464915"/>
                      <a:pt x="2309432" y="408242"/>
                      <a:pt x="2309432" y="265271"/>
                    </a:cubicBezTo>
                    <a:moveTo>
                      <a:pt x="1746409" y="233172"/>
                    </a:moveTo>
                    <a:cubicBezTo>
                      <a:pt x="1746409" y="314325"/>
                      <a:pt x="1718024" y="356140"/>
                      <a:pt x="1667732" y="356140"/>
                    </a:cubicBezTo>
                    <a:cubicBezTo>
                      <a:pt x="1617536" y="356140"/>
                      <a:pt x="1587913" y="312992"/>
                      <a:pt x="1587913" y="231838"/>
                    </a:cubicBezTo>
                    <a:cubicBezTo>
                      <a:pt x="1587913" y="150685"/>
                      <a:pt x="1616297" y="108871"/>
                      <a:pt x="1666494" y="108871"/>
                    </a:cubicBezTo>
                    <a:cubicBezTo>
                      <a:pt x="1716881" y="108871"/>
                      <a:pt x="1746409" y="152019"/>
                      <a:pt x="1746409" y="233172"/>
                    </a:cubicBezTo>
                    <a:moveTo>
                      <a:pt x="1875854" y="231838"/>
                    </a:moveTo>
                    <a:cubicBezTo>
                      <a:pt x="1875854" y="81820"/>
                      <a:pt x="1790224" y="0"/>
                      <a:pt x="1667732" y="0"/>
                    </a:cubicBezTo>
                    <a:cubicBezTo>
                      <a:pt x="1545336" y="0"/>
                      <a:pt x="1458468" y="83058"/>
                      <a:pt x="1458468" y="233077"/>
                    </a:cubicBezTo>
                    <a:cubicBezTo>
                      <a:pt x="1458468" y="383096"/>
                      <a:pt x="1544003" y="464915"/>
                      <a:pt x="1666494" y="464915"/>
                    </a:cubicBezTo>
                    <a:cubicBezTo>
                      <a:pt x="1788890" y="464915"/>
                      <a:pt x="1875854" y="381857"/>
                      <a:pt x="1875854" y="231838"/>
                    </a:cubicBezTo>
                    <a:moveTo>
                      <a:pt x="1414653" y="7048"/>
                    </a:moveTo>
                    <a:lnTo>
                      <a:pt x="1287018" y="7048"/>
                    </a:lnTo>
                    <a:lnTo>
                      <a:pt x="1287018" y="457867"/>
                    </a:lnTo>
                    <a:lnTo>
                      <a:pt x="1414653" y="457867"/>
                    </a:lnTo>
                    <a:lnTo>
                      <a:pt x="1414653" y="7048"/>
                    </a:lnTo>
                    <a:close/>
                    <a:moveTo>
                      <a:pt x="1251585" y="7048"/>
                    </a:moveTo>
                    <a:lnTo>
                      <a:pt x="1112520" y="7048"/>
                    </a:lnTo>
                    <a:lnTo>
                      <a:pt x="1079659" y="128111"/>
                    </a:lnTo>
                    <a:cubicBezTo>
                      <a:pt x="1064228" y="184880"/>
                      <a:pt x="1042321" y="275558"/>
                      <a:pt x="1033939" y="318706"/>
                    </a:cubicBezTo>
                    <a:cubicBezTo>
                      <a:pt x="1025652" y="275558"/>
                      <a:pt x="1003649" y="184213"/>
                      <a:pt x="988219" y="128111"/>
                    </a:cubicBezTo>
                    <a:lnTo>
                      <a:pt x="955358" y="7048"/>
                    </a:lnTo>
                    <a:lnTo>
                      <a:pt x="814864" y="7048"/>
                    </a:lnTo>
                    <a:lnTo>
                      <a:pt x="970121" y="457867"/>
                    </a:lnTo>
                    <a:lnTo>
                      <a:pt x="1096423" y="457867"/>
                    </a:lnTo>
                    <a:lnTo>
                      <a:pt x="1251585" y="7048"/>
                    </a:lnTo>
                    <a:close/>
                    <a:moveTo>
                      <a:pt x="691229" y="279463"/>
                    </a:moveTo>
                    <a:lnTo>
                      <a:pt x="616458" y="279463"/>
                    </a:lnTo>
                    <a:lnTo>
                      <a:pt x="624840" y="249841"/>
                    </a:lnTo>
                    <a:cubicBezTo>
                      <a:pt x="640937" y="192500"/>
                      <a:pt x="647986" y="167354"/>
                      <a:pt x="653796" y="137160"/>
                    </a:cubicBezTo>
                    <a:cubicBezTo>
                      <a:pt x="659606" y="167354"/>
                      <a:pt x="666655" y="191929"/>
                      <a:pt x="682847" y="249841"/>
                    </a:cubicBezTo>
                    <a:lnTo>
                      <a:pt x="691229" y="279463"/>
                    </a:lnTo>
                    <a:close/>
                    <a:moveTo>
                      <a:pt x="881253" y="457867"/>
                    </a:moveTo>
                    <a:lnTo>
                      <a:pt x="717613" y="7048"/>
                    </a:lnTo>
                    <a:lnTo>
                      <a:pt x="591312" y="7048"/>
                    </a:lnTo>
                    <a:lnTo>
                      <a:pt x="427673" y="457867"/>
                    </a:lnTo>
                    <a:lnTo>
                      <a:pt x="561689" y="457867"/>
                    </a:lnTo>
                    <a:lnTo>
                      <a:pt x="586169" y="378619"/>
                    </a:lnTo>
                    <a:lnTo>
                      <a:pt x="721424" y="378619"/>
                    </a:lnTo>
                    <a:lnTo>
                      <a:pt x="745903" y="457867"/>
                    </a:lnTo>
                    <a:lnTo>
                      <a:pt x="881253" y="457867"/>
                    </a:lnTo>
                    <a:close/>
                    <a:moveTo>
                      <a:pt x="395573" y="457867"/>
                    </a:moveTo>
                    <a:lnTo>
                      <a:pt x="395573" y="7048"/>
                    </a:lnTo>
                    <a:lnTo>
                      <a:pt x="268034" y="7048"/>
                    </a:lnTo>
                    <a:lnTo>
                      <a:pt x="268034" y="171259"/>
                    </a:lnTo>
                    <a:lnTo>
                      <a:pt x="127540" y="171259"/>
                    </a:lnTo>
                    <a:lnTo>
                      <a:pt x="127540" y="7048"/>
                    </a:lnTo>
                    <a:lnTo>
                      <a:pt x="0" y="7048"/>
                    </a:lnTo>
                    <a:lnTo>
                      <a:pt x="0" y="457867"/>
                    </a:lnTo>
                    <a:lnTo>
                      <a:pt x="127540" y="457867"/>
                    </a:lnTo>
                    <a:lnTo>
                      <a:pt x="127540" y="280130"/>
                    </a:lnTo>
                    <a:lnTo>
                      <a:pt x="267938" y="280130"/>
                    </a:lnTo>
                    <a:lnTo>
                      <a:pt x="267938" y="457867"/>
                    </a:lnTo>
                    <a:lnTo>
                      <a:pt x="395573" y="457867"/>
                    </a:ln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Slide Number Placeholder 4">
              <a:extLst>
                <a:ext uri="{FF2B5EF4-FFF2-40B4-BE49-F238E27FC236}">
                  <a16:creationId xmlns:a16="http://schemas.microsoft.com/office/drawing/2014/main" id="{7A5313E2-D711-0818-D154-8E8F497F59F6}"/>
                </a:ext>
              </a:extLst>
            </p:cNvPr>
            <p:cNvSpPr txBox="1">
              <a:spLocks/>
            </p:cNvSpPr>
            <p:nvPr/>
          </p:nvSpPr>
          <p:spPr>
            <a:xfrm>
              <a:off x="173095" y="9607052"/>
              <a:ext cx="588251" cy="547688"/>
            </a:xfrm>
            <a:prstGeom prst="rect">
              <a:avLst/>
            </a:prstGeom>
            <a:noFill/>
          </p:spPr>
          <p:txBody>
            <a:bodyPr vert="horz" lIns="137160" tIns="68580" rIns="137160" bIns="685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2B9AC55E-C74C-4CB5-AFA1-6820A17606C2}" type="slidenum">
                <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endParaRPr>
            </a:p>
          </p:txBody>
        </p:sp>
        <p:sp>
          <p:nvSpPr>
            <p:cNvPr id="17" name="TextBox 58">
              <a:extLst>
                <a:ext uri="{FF2B5EF4-FFF2-40B4-BE49-F238E27FC236}">
                  <a16:creationId xmlns:a16="http://schemas.microsoft.com/office/drawing/2014/main" id="{5F20C77D-4EF4-4C4A-44D2-6AE87D7D0A91}"/>
                </a:ext>
              </a:extLst>
            </p:cNvPr>
            <p:cNvSpPr txBox="1"/>
            <p:nvPr/>
          </p:nvSpPr>
          <p:spPr>
            <a:xfrm rot="16200000">
              <a:off x="-2311002" y="3187547"/>
              <a:ext cx="5222645" cy="615938"/>
            </a:xfrm>
            <a:prstGeom prst="rect">
              <a:avLst/>
            </a:prstGeom>
            <a:noFill/>
          </p:spPr>
          <p:txBody>
            <a:bodyPr wrap="square" rtlCol="0">
              <a:spAutoFit/>
            </a:bodyPr>
            <a:lstStyle/>
            <a:p>
              <a:pPr marL="0" marR="0" lvl="0" indent="0" algn="r" defTabSz="457200" rtl="0" eaLnBrk="1" fontAlgn="auto" latinLnBrk="0" hangingPunct="1">
                <a:lnSpc>
                  <a:spcPts val="5100"/>
                </a:lnSpc>
                <a:spcBef>
                  <a:spcPts val="0"/>
                </a:spcBef>
                <a:spcAft>
                  <a:spcPts val="0"/>
                </a:spcAft>
                <a:buClrTx/>
                <a:buSzTx/>
                <a:buFontTx/>
                <a:buNone/>
                <a:tabLst>
                  <a:tab pos="3095625" algn="l"/>
                </a:tabLst>
                <a:defRPr/>
              </a:pPr>
              <a:r>
                <a:rPr kumimoji="0" lang="en-US" sz="1000" b="1" i="0" u="none" strike="noStrike" kern="1200" cap="none" spc="450" normalizeH="0" baseline="0" noProof="0">
                  <a:ln>
                    <a:noFill/>
                  </a:ln>
                  <a:solidFill>
                    <a:prstClr val="white"/>
                  </a:solidFill>
                  <a:effectLst/>
                  <a:uLnTx/>
                  <a:uFillTx/>
                  <a:latin typeface="Open Sans" pitchFamily="2" charset="0"/>
                  <a:ea typeface="Open Sans" pitchFamily="2" charset="0"/>
                  <a:cs typeface="Open Sans" pitchFamily="2" charset="0"/>
                </a:rPr>
                <a:t>BEHAVIOUR INTERACTIVE</a:t>
              </a:r>
              <a:endParaRPr kumimoji="0" lang="en-US" sz="1000" b="1" i="0" u="none" strike="noStrike" kern="1200" cap="none" spc="450" normalizeH="0" baseline="0" noProof="0" dirty="0">
                <a:ln>
                  <a:noFill/>
                </a:ln>
                <a:solidFill>
                  <a:prstClr val="white"/>
                </a:solidFill>
                <a:effectLst/>
                <a:uLnTx/>
                <a:uFillTx/>
                <a:latin typeface="Open Sans" pitchFamily="2" charset="0"/>
                <a:ea typeface="Open Sans" pitchFamily="2" charset="0"/>
                <a:cs typeface="Open Sans" pitchFamily="2" charset="0"/>
              </a:endParaRPr>
            </a:p>
          </p:txBody>
        </p:sp>
        <p:pic>
          <p:nvPicPr>
            <p:cNvPr id="18" name="Graphic 17">
              <a:extLst>
                <a:ext uri="{FF2B5EF4-FFF2-40B4-BE49-F238E27FC236}">
                  <a16:creationId xmlns:a16="http://schemas.microsoft.com/office/drawing/2014/main" id="{1809F2EF-F12E-C064-E30F-06C9B15F97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1930" y="288131"/>
              <a:ext cx="345049" cy="9546384"/>
            </a:xfrm>
            <a:prstGeom prst="rect">
              <a:avLst/>
            </a:prstGeom>
          </p:spPr>
        </p:pic>
      </p:grpSp>
      <p:pic>
        <p:nvPicPr>
          <p:cNvPr id="21" name="Picture 20">
            <a:extLst>
              <a:ext uri="{FF2B5EF4-FFF2-40B4-BE49-F238E27FC236}">
                <a16:creationId xmlns:a16="http://schemas.microsoft.com/office/drawing/2014/main" id="{0C73E2EA-1398-4D48-E104-1966CA8D95CB}"/>
              </a:ext>
            </a:extLst>
          </p:cNvPr>
          <p:cNvPicPr>
            <a:picLocks noChangeAspect="1"/>
          </p:cNvPicPr>
          <p:nvPr/>
        </p:nvPicPr>
        <p:blipFill>
          <a:blip r:embed="rId6"/>
          <a:stretch>
            <a:fillRect/>
          </a:stretch>
        </p:blipFill>
        <p:spPr>
          <a:xfrm>
            <a:off x="0" y="9582150"/>
            <a:ext cx="18288000" cy="704850"/>
          </a:xfrm>
          <a:prstGeom prst="rect">
            <a:avLst/>
          </a:prstGeom>
        </p:spPr>
      </p:pic>
    </p:spTree>
    <p:extLst>
      <p:ext uri="{BB962C8B-B14F-4D97-AF65-F5344CB8AC3E}">
        <p14:creationId xmlns:p14="http://schemas.microsoft.com/office/powerpoint/2010/main" val="4206973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D3A71-27F5-DA86-AB58-741E7BCA7427}"/>
            </a:ext>
          </a:extLst>
        </p:cNvPr>
        <p:cNvGrpSpPr/>
        <p:nvPr/>
      </p:nvGrpSpPr>
      <p:grpSpPr>
        <a:xfrm>
          <a:off x="0" y="0"/>
          <a:ext cx="0" cy="0"/>
          <a:chOff x="0" y="0"/>
          <a:chExt cx="0" cy="0"/>
        </a:xfrm>
      </p:grpSpPr>
      <p:grpSp>
        <p:nvGrpSpPr>
          <p:cNvPr id="2" name="Sidebar">
            <a:extLst>
              <a:ext uri="{FF2B5EF4-FFF2-40B4-BE49-F238E27FC236}">
                <a16:creationId xmlns:a16="http://schemas.microsoft.com/office/drawing/2014/main" id="{F4297DD3-B7DE-F412-80E1-AEEB15B2E15C}"/>
              </a:ext>
            </a:extLst>
          </p:cNvPr>
          <p:cNvGrpSpPr/>
          <p:nvPr/>
        </p:nvGrpSpPr>
        <p:grpSpPr>
          <a:xfrm>
            <a:off x="-7648" y="288131"/>
            <a:ext cx="914627" cy="9866609"/>
            <a:chOff x="-7648" y="288131"/>
            <a:chExt cx="914627" cy="9866609"/>
          </a:xfrm>
        </p:grpSpPr>
        <p:grpSp>
          <p:nvGrpSpPr>
            <p:cNvPr id="3" name="Graphic 9">
              <a:extLst>
                <a:ext uri="{FF2B5EF4-FFF2-40B4-BE49-F238E27FC236}">
                  <a16:creationId xmlns:a16="http://schemas.microsoft.com/office/drawing/2014/main" id="{F36F55A2-40AB-8ABD-3152-546BB16FF809}"/>
                </a:ext>
              </a:extLst>
            </p:cNvPr>
            <p:cNvGrpSpPr/>
            <p:nvPr/>
          </p:nvGrpSpPr>
          <p:grpSpPr>
            <a:xfrm>
              <a:off x="264287" y="382761"/>
              <a:ext cx="467477" cy="394686"/>
              <a:chOff x="4719637" y="2266949"/>
              <a:chExt cx="2752725" cy="2324100"/>
            </a:xfrm>
            <a:solidFill>
              <a:schemeClr val="bg1"/>
            </a:solidFill>
          </p:grpSpPr>
          <p:sp>
            <p:nvSpPr>
              <p:cNvPr id="9" name="Freeform: Shape 53">
                <a:extLst>
                  <a:ext uri="{FF2B5EF4-FFF2-40B4-BE49-F238E27FC236}">
                    <a16:creationId xmlns:a16="http://schemas.microsoft.com/office/drawing/2014/main" id="{F2453255-CFF0-FCB2-1326-104437937508}"/>
                  </a:ext>
                </a:extLst>
              </p:cNvPr>
              <p:cNvSpPr/>
              <p:nvPr/>
            </p:nvSpPr>
            <p:spPr>
              <a:xfrm>
                <a:off x="4719637" y="2266949"/>
                <a:ext cx="2746056" cy="1792981"/>
              </a:xfrm>
              <a:custGeom>
                <a:avLst/>
                <a:gdLst>
                  <a:gd name="connsiteX0" fmla="*/ 2746058 w 2746057"/>
                  <a:gd name="connsiteY0" fmla="*/ 366427 h 1792986"/>
                  <a:gd name="connsiteX1" fmla="*/ 2746058 w 2746057"/>
                  <a:gd name="connsiteY1" fmla="*/ 0 h 1792986"/>
                  <a:gd name="connsiteX2" fmla="*/ 1321308 w 2746057"/>
                  <a:gd name="connsiteY2" fmla="*/ 0 h 1792986"/>
                  <a:gd name="connsiteX3" fmla="*/ 1321308 w 2746057"/>
                  <a:gd name="connsiteY3" fmla="*/ 994601 h 1792986"/>
                  <a:gd name="connsiteX4" fmla="*/ 787432 w 2746057"/>
                  <a:gd name="connsiteY4" fmla="*/ 442722 h 1792986"/>
                  <a:gd name="connsiteX5" fmla="*/ 423196 w 2746057"/>
                  <a:gd name="connsiteY5" fmla="*/ 619792 h 1792986"/>
                  <a:gd name="connsiteX6" fmla="*/ 418338 w 2746057"/>
                  <a:gd name="connsiteY6" fmla="*/ 619792 h 1792986"/>
                  <a:gd name="connsiteX7" fmla="*/ 418338 w 2746057"/>
                  <a:gd name="connsiteY7" fmla="*/ 0 h 1792986"/>
                  <a:gd name="connsiteX8" fmla="*/ 0 w 2746057"/>
                  <a:gd name="connsiteY8" fmla="*/ 0 h 1792986"/>
                  <a:gd name="connsiteX9" fmla="*/ 0 w 2746057"/>
                  <a:gd name="connsiteY9" fmla="*/ 1756124 h 1792986"/>
                  <a:gd name="connsiteX10" fmla="*/ 398621 w 2746057"/>
                  <a:gd name="connsiteY10" fmla="*/ 1756124 h 1792986"/>
                  <a:gd name="connsiteX11" fmla="*/ 398621 w 2746057"/>
                  <a:gd name="connsiteY11" fmla="*/ 1608487 h 1792986"/>
                  <a:gd name="connsiteX12" fmla="*/ 403479 w 2746057"/>
                  <a:gd name="connsiteY12" fmla="*/ 1608487 h 1792986"/>
                  <a:gd name="connsiteX13" fmla="*/ 755428 w 2746057"/>
                  <a:gd name="connsiteY13" fmla="*/ 1792986 h 1792986"/>
                  <a:gd name="connsiteX14" fmla="*/ 1321308 w 2746057"/>
                  <a:gd name="connsiteY14" fmla="*/ 1193768 h 1792986"/>
                  <a:gd name="connsiteX15" fmla="*/ 1321308 w 2746057"/>
                  <a:gd name="connsiteY15" fmla="*/ 1756124 h 1792986"/>
                  <a:gd name="connsiteX16" fmla="*/ 2746058 w 2746057"/>
                  <a:gd name="connsiteY16" fmla="*/ 1756124 h 1792986"/>
                  <a:gd name="connsiteX17" fmla="*/ 2746058 w 2746057"/>
                  <a:gd name="connsiteY17" fmla="*/ 1362551 h 1792986"/>
                  <a:gd name="connsiteX18" fmla="*/ 1779080 w 2746057"/>
                  <a:gd name="connsiteY18" fmla="*/ 1362551 h 1792986"/>
                  <a:gd name="connsiteX19" fmla="*/ 1779080 w 2746057"/>
                  <a:gd name="connsiteY19" fmla="*/ 1028033 h 1792986"/>
                  <a:gd name="connsiteX20" fmla="*/ 2640330 w 2746057"/>
                  <a:gd name="connsiteY20" fmla="*/ 1028033 h 1792986"/>
                  <a:gd name="connsiteX21" fmla="*/ 2640330 w 2746057"/>
                  <a:gd name="connsiteY21" fmla="*/ 673894 h 1792986"/>
                  <a:gd name="connsiteX22" fmla="*/ 1779080 w 2746057"/>
                  <a:gd name="connsiteY22" fmla="*/ 673894 h 1792986"/>
                  <a:gd name="connsiteX23" fmla="*/ 1779080 w 2746057"/>
                  <a:gd name="connsiteY23" fmla="*/ 366427 h 1792986"/>
                  <a:gd name="connsiteX24" fmla="*/ 2746058 w 2746057"/>
                  <a:gd name="connsiteY24" fmla="*/ 366427 h 1792986"/>
                  <a:gd name="connsiteX25" fmla="*/ 656939 w 2746057"/>
                  <a:gd name="connsiteY25" fmla="*/ 1473232 h 1792986"/>
                  <a:gd name="connsiteX26" fmla="*/ 403479 w 2746057"/>
                  <a:gd name="connsiteY26" fmla="*/ 1104329 h 1792986"/>
                  <a:gd name="connsiteX27" fmla="*/ 659416 w 2746057"/>
                  <a:gd name="connsiteY27" fmla="*/ 762476 h 1792986"/>
                  <a:gd name="connsiteX28" fmla="*/ 907923 w 2746057"/>
                  <a:gd name="connsiteY28" fmla="*/ 1104329 h 1792986"/>
                  <a:gd name="connsiteX29" fmla="*/ 656939 w 2746057"/>
                  <a:gd name="connsiteY29" fmla="*/ 1473232 h 179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46057" h="1792986">
                    <a:moveTo>
                      <a:pt x="2746058" y="366427"/>
                    </a:moveTo>
                    <a:lnTo>
                      <a:pt x="2746058" y="0"/>
                    </a:lnTo>
                    <a:lnTo>
                      <a:pt x="1321308" y="0"/>
                    </a:lnTo>
                    <a:lnTo>
                      <a:pt x="1321308" y="994601"/>
                    </a:lnTo>
                    <a:cubicBezTo>
                      <a:pt x="1290447" y="699897"/>
                      <a:pt x="1114330" y="442722"/>
                      <a:pt x="787432" y="442722"/>
                    </a:cubicBezTo>
                    <a:cubicBezTo>
                      <a:pt x="629888" y="442722"/>
                      <a:pt x="509397" y="501682"/>
                      <a:pt x="423196" y="619792"/>
                    </a:cubicBezTo>
                    <a:lnTo>
                      <a:pt x="418338" y="619792"/>
                    </a:lnTo>
                    <a:lnTo>
                      <a:pt x="418338" y="0"/>
                    </a:lnTo>
                    <a:lnTo>
                      <a:pt x="0" y="0"/>
                    </a:lnTo>
                    <a:lnTo>
                      <a:pt x="0" y="1756124"/>
                    </a:lnTo>
                    <a:lnTo>
                      <a:pt x="398621" y="1756124"/>
                    </a:lnTo>
                    <a:lnTo>
                      <a:pt x="398621" y="1608487"/>
                    </a:lnTo>
                    <a:lnTo>
                      <a:pt x="403479" y="1608487"/>
                    </a:lnTo>
                    <a:cubicBezTo>
                      <a:pt x="484632" y="1729073"/>
                      <a:pt x="607695" y="1792986"/>
                      <a:pt x="755428" y="1792986"/>
                    </a:cubicBezTo>
                    <a:cubicBezTo>
                      <a:pt x="1117378" y="1792986"/>
                      <a:pt x="1290923" y="1512475"/>
                      <a:pt x="1321308" y="1193768"/>
                    </a:cubicBezTo>
                    <a:lnTo>
                      <a:pt x="1321308" y="1756124"/>
                    </a:lnTo>
                    <a:lnTo>
                      <a:pt x="2746058" y="1756124"/>
                    </a:lnTo>
                    <a:lnTo>
                      <a:pt x="2746058" y="1362551"/>
                    </a:lnTo>
                    <a:lnTo>
                      <a:pt x="1779080" y="1362551"/>
                    </a:lnTo>
                    <a:lnTo>
                      <a:pt x="1779080" y="1028033"/>
                    </a:lnTo>
                    <a:lnTo>
                      <a:pt x="2640330" y="1028033"/>
                    </a:lnTo>
                    <a:lnTo>
                      <a:pt x="2640330" y="673894"/>
                    </a:lnTo>
                    <a:lnTo>
                      <a:pt x="1779080" y="673894"/>
                    </a:lnTo>
                    <a:lnTo>
                      <a:pt x="1779080" y="366427"/>
                    </a:lnTo>
                    <a:lnTo>
                      <a:pt x="2746058" y="366427"/>
                    </a:lnTo>
                    <a:close/>
                    <a:moveTo>
                      <a:pt x="656939" y="1473232"/>
                    </a:moveTo>
                    <a:cubicBezTo>
                      <a:pt x="467487" y="1473232"/>
                      <a:pt x="403479" y="1328166"/>
                      <a:pt x="403479" y="1104329"/>
                    </a:cubicBezTo>
                    <a:cubicBezTo>
                      <a:pt x="403479" y="841153"/>
                      <a:pt x="546164" y="762476"/>
                      <a:pt x="659416" y="762476"/>
                    </a:cubicBezTo>
                    <a:cubicBezTo>
                      <a:pt x="843915" y="762476"/>
                      <a:pt x="907923" y="942023"/>
                      <a:pt x="907923" y="1104329"/>
                    </a:cubicBezTo>
                    <a:cubicBezTo>
                      <a:pt x="908018" y="1278922"/>
                      <a:pt x="843915" y="1473232"/>
                      <a:pt x="656939" y="1473232"/>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54">
                <a:extLst>
                  <a:ext uri="{FF2B5EF4-FFF2-40B4-BE49-F238E27FC236}">
                    <a16:creationId xmlns:a16="http://schemas.microsoft.com/office/drawing/2014/main" id="{CFFC7A92-757D-EB09-83E7-2EC54AB7DEE3}"/>
                  </a:ext>
                </a:extLst>
              </p:cNvPr>
              <p:cNvSpPr/>
              <p:nvPr/>
            </p:nvSpPr>
            <p:spPr>
              <a:xfrm>
                <a:off x="4719637" y="4126134"/>
                <a:ext cx="2752725" cy="464915"/>
              </a:xfrm>
              <a:custGeom>
                <a:avLst/>
                <a:gdLst>
                  <a:gd name="connsiteX0" fmla="*/ 2619280 w 2752725"/>
                  <a:gd name="connsiteY0" fmla="*/ 157163 h 464915"/>
                  <a:gd name="connsiteX1" fmla="*/ 2562701 w 2752725"/>
                  <a:gd name="connsiteY1" fmla="*/ 207359 h 464915"/>
                  <a:gd name="connsiteX2" fmla="*/ 2489264 w 2752725"/>
                  <a:gd name="connsiteY2" fmla="*/ 207359 h 464915"/>
                  <a:gd name="connsiteX3" fmla="*/ 2489264 w 2752725"/>
                  <a:gd name="connsiteY3" fmla="*/ 108871 h 464915"/>
                  <a:gd name="connsiteX4" fmla="*/ 2564606 w 2752725"/>
                  <a:gd name="connsiteY4" fmla="*/ 108871 h 464915"/>
                  <a:gd name="connsiteX5" fmla="*/ 2619280 w 2752725"/>
                  <a:gd name="connsiteY5" fmla="*/ 157163 h 464915"/>
                  <a:gd name="connsiteX6" fmla="*/ 2752725 w 2752725"/>
                  <a:gd name="connsiteY6" fmla="*/ 457867 h 464915"/>
                  <a:gd name="connsiteX7" fmla="*/ 2662428 w 2752725"/>
                  <a:gd name="connsiteY7" fmla="*/ 285941 h 464915"/>
                  <a:gd name="connsiteX8" fmla="*/ 2743581 w 2752725"/>
                  <a:gd name="connsiteY8" fmla="*/ 154019 h 464915"/>
                  <a:gd name="connsiteX9" fmla="*/ 2567749 w 2752725"/>
                  <a:gd name="connsiteY9" fmla="*/ 7144 h 464915"/>
                  <a:gd name="connsiteX10" fmla="*/ 2366201 w 2752725"/>
                  <a:gd name="connsiteY10" fmla="*/ 7144 h 464915"/>
                  <a:gd name="connsiteX11" fmla="*/ 2366201 w 2752725"/>
                  <a:gd name="connsiteY11" fmla="*/ 457962 h 464915"/>
                  <a:gd name="connsiteX12" fmla="*/ 2489168 w 2752725"/>
                  <a:gd name="connsiteY12" fmla="*/ 457962 h 464915"/>
                  <a:gd name="connsiteX13" fmla="*/ 2489168 w 2752725"/>
                  <a:gd name="connsiteY13" fmla="*/ 306038 h 464915"/>
                  <a:gd name="connsiteX14" fmla="*/ 2539365 w 2752725"/>
                  <a:gd name="connsiteY14" fmla="*/ 306038 h 464915"/>
                  <a:gd name="connsiteX15" fmla="*/ 2612803 w 2752725"/>
                  <a:gd name="connsiteY15" fmla="*/ 457962 h 464915"/>
                  <a:gd name="connsiteX16" fmla="*/ 2752725 w 2752725"/>
                  <a:gd name="connsiteY16" fmla="*/ 457962 h 464915"/>
                  <a:gd name="connsiteX17" fmla="*/ 2309432 w 2752725"/>
                  <a:gd name="connsiteY17" fmla="*/ 265271 h 464915"/>
                  <a:gd name="connsiteX18" fmla="*/ 2309432 w 2752725"/>
                  <a:gd name="connsiteY18" fmla="*/ 7048 h 464915"/>
                  <a:gd name="connsiteX19" fmla="*/ 2181892 w 2752725"/>
                  <a:gd name="connsiteY19" fmla="*/ 7048 h 464915"/>
                  <a:gd name="connsiteX20" fmla="*/ 2181892 w 2752725"/>
                  <a:gd name="connsiteY20" fmla="*/ 265271 h 464915"/>
                  <a:gd name="connsiteX21" fmla="*/ 2112359 w 2752725"/>
                  <a:gd name="connsiteY21" fmla="*/ 354806 h 464915"/>
                  <a:gd name="connsiteX22" fmla="*/ 2041589 w 2752725"/>
                  <a:gd name="connsiteY22" fmla="*/ 265271 h 464915"/>
                  <a:gd name="connsiteX23" fmla="*/ 2041589 w 2752725"/>
                  <a:gd name="connsiteY23" fmla="*/ 7048 h 464915"/>
                  <a:gd name="connsiteX24" fmla="*/ 1913954 w 2752725"/>
                  <a:gd name="connsiteY24" fmla="*/ 7048 h 464915"/>
                  <a:gd name="connsiteX25" fmla="*/ 1913954 w 2752725"/>
                  <a:gd name="connsiteY25" fmla="*/ 265271 h 464915"/>
                  <a:gd name="connsiteX26" fmla="*/ 2110550 w 2752725"/>
                  <a:gd name="connsiteY26" fmla="*/ 464915 h 464915"/>
                  <a:gd name="connsiteX27" fmla="*/ 2309432 w 2752725"/>
                  <a:gd name="connsiteY27" fmla="*/ 265271 h 464915"/>
                  <a:gd name="connsiteX28" fmla="*/ 1746409 w 2752725"/>
                  <a:gd name="connsiteY28" fmla="*/ 233172 h 464915"/>
                  <a:gd name="connsiteX29" fmla="*/ 1667732 w 2752725"/>
                  <a:gd name="connsiteY29" fmla="*/ 356140 h 464915"/>
                  <a:gd name="connsiteX30" fmla="*/ 1587913 w 2752725"/>
                  <a:gd name="connsiteY30" fmla="*/ 231838 h 464915"/>
                  <a:gd name="connsiteX31" fmla="*/ 1666494 w 2752725"/>
                  <a:gd name="connsiteY31" fmla="*/ 108871 h 464915"/>
                  <a:gd name="connsiteX32" fmla="*/ 1746409 w 2752725"/>
                  <a:gd name="connsiteY32" fmla="*/ 233172 h 464915"/>
                  <a:gd name="connsiteX33" fmla="*/ 1875854 w 2752725"/>
                  <a:gd name="connsiteY33" fmla="*/ 231838 h 464915"/>
                  <a:gd name="connsiteX34" fmla="*/ 1667732 w 2752725"/>
                  <a:gd name="connsiteY34" fmla="*/ 0 h 464915"/>
                  <a:gd name="connsiteX35" fmla="*/ 1458468 w 2752725"/>
                  <a:gd name="connsiteY35" fmla="*/ 233077 h 464915"/>
                  <a:gd name="connsiteX36" fmla="*/ 1666494 w 2752725"/>
                  <a:gd name="connsiteY36" fmla="*/ 464915 h 464915"/>
                  <a:gd name="connsiteX37" fmla="*/ 1875854 w 2752725"/>
                  <a:gd name="connsiteY37" fmla="*/ 231838 h 464915"/>
                  <a:gd name="connsiteX38" fmla="*/ 1414653 w 2752725"/>
                  <a:gd name="connsiteY38" fmla="*/ 7048 h 464915"/>
                  <a:gd name="connsiteX39" fmla="*/ 1287018 w 2752725"/>
                  <a:gd name="connsiteY39" fmla="*/ 7048 h 464915"/>
                  <a:gd name="connsiteX40" fmla="*/ 1287018 w 2752725"/>
                  <a:gd name="connsiteY40" fmla="*/ 457867 h 464915"/>
                  <a:gd name="connsiteX41" fmla="*/ 1414653 w 2752725"/>
                  <a:gd name="connsiteY41" fmla="*/ 457867 h 464915"/>
                  <a:gd name="connsiteX42" fmla="*/ 1414653 w 2752725"/>
                  <a:gd name="connsiteY42" fmla="*/ 7048 h 464915"/>
                  <a:gd name="connsiteX43" fmla="*/ 1251585 w 2752725"/>
                  <a:gd name="connsiteY43" fmla="*/ 7048 h 464915"/>
                  <a:gd name="connsiteX44" fmla="*/ 1112520 w 2752725"/>
                  <a:gd name="connsiteY44" fmla="*/ 7048 h 464915"/>
                  <a:gd name="connsiteX45" fmla="*/ 1079659 w 2752725"/>
                  <a:gd name="connsiteY45" fmla="*/ 128111 h 464915"/>
                  <a:gd name="connsiteX46" fmla="*/ 1033939 w 2752725"/>
                  <a:gd name="connsiteY46" fmla="*/ 318706 h 464915"/>
                  <a:gd name="connsiteX47" fmla="*/ 988219 w 2752725"/>
                  <a:gd name="connsiteY47" fmla="*/ 128111 h 464915"/>
                  <a:gd name="connsiteX48" fmla="*/ 955358 w 2752725"/>
                  <a:gd name="connsiteY48" fmla="*/ 7048 h 464915"/>
                  <a:gd name="connsiteX49" fmla="*/ 814864 w 2752725"/>
                  <a:gd name="connsiteY49" fmla="*/ 7048 h 464915"/>
                  <a:gd name="connsiteX50" fmla="*/ 970121 w 2752725"/>
                  <a:gd name="connsiteY50" fmla="*/ 457867 h 464915"/>
                  <a:gd name="connsiteX51" fmla="*/ 1096423 w 2752725"/>
                  <a:gd name="connsiteY51" fmla="*/ 457867 h 464915"/>
                  <a:gd name="connsiteX52" fmla="*/ 1251585 w 2752725"/>
                  <a:gd name="connsiteY52" fmla="*/ 7048 h 464915"/>
                  <a:gd name="connsiteX53" fmla="*/ 691229 w 2752725"/>
                  <a:gd name="connsiteY53" fmla="*/ 279463 h 464915"/>
                  <a:gd name="connsiteX54" fmla="*/ 616458 w 2752725"/>
                  <a:gd name="connsiteY54" fmla="*/ 279463 h 464915"/>
                  <a:gd name="connsiteX55" fmla="*/ 624840 w 2752725"/>
                  <a:gd name="connsiteY55" fmla="*/ 249841 h 464915"/>
                  <a:gd name="connsiteX56" fmla="*/ 653796 w 2752725"/>
                  <a:gd name="connsiteY56" fmla="*/ 137160 h 464915"/>
                  <a:gd name="connsiteX57" fmla="*/ 682847 w 2752725"/>
                  <a:gd name="connsiteY57" fmla="*/ 249841 h 464915"/>
                  <a:gd name="connsiteX58" fmla="*/ 691229 w 2752725"/>
                  <a:gd name="connsiteY58" fmla="*/ 279463 h 464915"/>
                  <a:gd name="connsiteX59" fmla="*/ 881253 w 2752725"/>
                  <a:gd name="connsiteY59" fmla="*/ 457867 h 464915"/>
                  <a:gd name="connsiteX60" fmla="*/ 717613 w 2752725"/>
                  <a:gd name="connsiteY60" fmla="*/ 7048 h 464915"/>
                  <a:gd name="connsiteX61" fmla="*/ 591312 w 2752725"/>
                  <a:gd name="connsiteY61" fmla="*/ 7048 h 464915"/>
                  <a:gd name="connsiteX62" fmla="*/ 427673 w 2752725"/>
                  <a:gd name="connsiteY62" fmla="*/ 457867 h 464915"/>
                  <a:gd name="connsiteX63" fmla="*/ 561689 w 2752725"/>
                  <a:gd name="connsiteY63" fmla="*/ 457867 h 464915"/>
                  <a:gd name="connsiteX64" fmla="*/ 586169 w 2752725"/>
                  <a:gd name="connsiteY64" fmla="*/ 378619 h 464915"/>
                  <a:gd name="connsiteX65" fmla="*/ 721424 w 2752725"/>
                  <a:gd name="connsiteY65" fmla="*/ 378619 h 464915"/>
                  <a:gd name="connsiteX66" fmla="*/ 745903 w 2752725"/>
                  <a:gd name="connsiteY66" fmla="*/ 457867 h 464915"/>
                  <a:gd name="connsiteX67" fmla="*/ 881253 w 2752725"/>
                  <a:gd name="connsiteY67" fmla="*/ 457867 h 464915"/>
                  <a:gd name="connsiteX68" fmla="*/ 395573 w 2752725"/>
                  <a:gd name="connsiteY68" fmla="*/ 457867 h 464915"/>
                  <a:gd name="connsiteX69" fmla="*/ 395573 w 2752725"/>
                  <a:gd name="connsiteY69" fmla="*/ 7048 h 464915"/>
                  <a:gd name="connsiteX70" fmla="*/ 268034 w 2752725"/>
                  <a:gd name="connsiteY70" fmla="*/ 7048 h 464915"/>
                  <a:gd name="connsiteX71" fmla="*/ 268034 w 2752725"/>
                  <a:gd name="connsiteY71" fmla="*/ 171259 h 464915"/>
                  <a:gd name="connsiteX72" fmla="*/ 127540 w 2752725"/>
                  <a:gd name="connsiteY72" fmla="*/ 171259 h 464915"/>
                  <a:gd name="connsiteX73" fmla="*/ 127540 w 2752725"/>
                  <a:gd name="connsiteY73" fmla="*/ 7048 h 464915"/>
                  <a:gd name="connsiteX74" fmla="*/ 0 w 2752725"/>
                  <a:gd name="connsiteY74" fmla="*/ 7048 h 464915"/>
                  <a:gd name="connsiteX75" fmla="*/ 0 w 2752725"/>
                  <a:gd name="connsiteY75" fmla="*/ 457867 h 464915"/>
                  <a:gd name="connsiteX76" fmla="*/ 127540 w 2752725"/>
                  <a:gd name="connsiteY76" fmla="*/ 457867 h 464915"/>
                  <a:gd name="connsiteX77" fmla="*/ 127540 w 2752725"/>
                  <a:gd name="connsiteY77" fmla="*/ 280130 h 464915"/>
                  <a:gd name="connsiteX78" fmla="*/ 267938 w 2752725"/>
                  <a:gd name="connsiteY78" fmla="*/ 280130 h 464915"/>
                  <a:gd name="connsiteX79" fmla="*/ 267938 w 2752725"/>
                  <a:gd name="connsiteY79" fmla="*/ 457867 h 464915"/>
                  <a:gd name="connsiteX80" fmla="*/ 395573 w 2752725"/>
                  <a:gd name="connsiteY80" fmla="*/ 457867 h 46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752725" h="464915">
                    <a:moveTo>
                      <a:pt x="2619280" y="157163"/>
                    </a:moveTo>
                    <a:cubicBezTo>
                      <a:pt x="2619280" y="189357"/>
                      <a:pt x="2603278" y="207359"/>
                      <a:pt x="2562701" y="207359"/>
                    </a:cubicBezTo>
                    <a:lnTo>
                      <a:pt x="2489264" y="207359"/>
                    </a:lnTo>
                    <a:lnTo>
                      <a:pt x="2489264" y="108871"/>
                    </a:lnTo>
                    <a:lnTo>
                      <a:pt x="2564606" y="108871"/>
                    </a:lnTo>
                    <a:cubicBezTo>
                      <a:pt x="2603849" y="108871"/>
                      <a:pt x="2619280" y="128778"/>
                      <a:pt x="2619280" y="157163"/>
                    </a:cubicBezTo>
                    <a:moveTo>
                      <a:pt x="2752725" y="457867"/>
                    </a:moveTo>
                    <a:lnTo>
                      <a:pt x="2662428" y="285941"/>
                    </a:lnTo>
                    <a:cubicBezTo>
                      <a:pt x="2712053" y="263462"/>
                      <a:pt x="2743581" y="221551"/>
                      <a:pt x="2743581" y="154019"/>
                    </a:cubicBezTo>
                    <a:cubicBezTo>
                      <a:pt x="2743581" y="47149"/>
                      <a:pt x="2673382" y="7144"/>
                      <a:pt x="2567749" y="7144"/>
                    </a:cubicBezTo>
                    <a:lnTo>
                      <a:pt x="2366201" y="7144"/>
                    </a:lnTo>
                    <a:lnTo>
                      <a:pt x="2366201" y="457962"/>
                    </a:lnTo>
                    <a:lnTo>
                      <a:pt x="2489168" y="457962"/>
                    </a:lnTo>
                    <a:lnTo>
                      <a:pt x="2489168" y="306038"/>
                    </a:lnTo>
                    <a:lnTo>
                      <a:pt x="2539365" y="306038"/>
                    </a:lnTo>
                    <a:lnTo>
                      <a:pt x="2612803" y="457962"/>
                    </a:lnTo>
                    <a:lnTo>
                      <a:pt x="2752725" y="457962"/>
                    </a:lnTo>
                    <a:close/>
                    <a:moveTo>
                      <a:pt x="2309432" y="265271"/>
                    </a:moveTo>
                    <a:lnTo>
                      <a:pt x="2309432" y="7048"/>
                    </a:lnTo>
                    <a:lnTo>
                      <a:pt x="2181892" y="7048"/>
                    </a:lnTo>
                    <a:lnTo>
                      <a:pt x="2181892" y="265271"/>
                    </a:lnTo>
                    <a:cubicBezTo>
                      <a:pt x="2181892" y="320707"/>
                      <a:pt x="2161223" y="354806"/>
                      <a:pt x="2112359" y="354806"/>
                    </a:cubicBezTo>
                    <a:cubicBezTo>
                      <a:pt x="2063401" y="354806"/>
                      <a:pt x="2041589" y="320707"/>
                      <a:pt x="2041589" y="265271"/>
                    </a:cubicBezTo>
                    <a:lnTo>
                      <a:pt x="2041589" y="7048"/>
                    </a:lnTo>
                    <a:lnTo>
                      <a:pt x="1913954" y="7048"/>
                    </a:lnTo>
                    <a:lnTo>
                      <a:pt x="1913954" y="265271"/>
                    </a:lnTo>
                    <a:cubicBezTo>
                      <a:pt x="1913954" y="408242"/>
                      <a:pt x="1997107" y="464915"/>
                      <a:pt x="2110550" y="464915"/>
                    </a:cubicBezTo>
                    <a:cubicBezTo>
                      <a:pt x="2223802" y="464915"/>
                      <a:pt x="2309432" y="408242"/>
                      <a:pt x="2309432" y="265271"/>
                    </a:cubicBezTo>
                    <a:moveTo>
                      <a:pt x="1746409" y="233172"/>
                    </a:moveTo>
                    <a:cubicBezTo>
                      <a:pt x="1746409" y="314325"/>
                      <a:pt x="1718024" y="356140"/>
                      <a:pt x="1667732" y="356140"/>
                    </a:cubicBezTo>
                    <a:cubicBezTo>
                      <a:pt x="1617536" y="356140"/>
                      <a:pt x="1587913" y="312992"/>
                      <a:pt x="1587913" y="231838"/>
                    </a:cubicBezTo>
                    <a:cubicBezTo>
                      <a:pt x="1587913" y="150685"/>
                      <a:pt x="1616297" y="108871"/>
                      <a:pt x="1666494" y="108871"/>
                    </a:cubicBezTo>
                    <a:cubicBezTo>
                      <a:pt x="1716881" y="108871"/>
                      <a:pt x="1746409" y="152019"/>
                      <a:pt x="1746409" y="233172"/>
                    </a:cubicBezTo>
                    <a:moveTo>
                      <a:pt x="1875854" y="231838"/>
                    </a:moveTo>
                    <a:cubicBezTo>
                      <a:pt x="1875854" y="81820"/>
                      <a:pt x="1790224" y="0"/>
                      <a:pt x="1667732" y="0"/>
                    </a:cubicBezTo>
                    <a:cubicBezTo>
                      <a:pt x="1545336" y="0"/>
                      <a:pt x="1458468" y="83058"/>
                      <a:pt x="1458468" y="233077"/>
                    </a:cubicBezTo>
                    <a:cubicBezTo>
                      <a:pt x="1458468" y="383096"/>
                      <a:pt x="1544003" y="464915"/>
                      <a:pt x="1666494" y="464915"/>
                    </a:cubicBezTo>
                    <a:cubicBezTo>
                      <a:pt x="1788890" y="464915"/>
                      <a:pt x="1875854" y="381857"/>
                      <a:pt x="1875854" y="231838"/>
                    </a:cubicBezTo>
                    <a:moveTo>
                      <a:pt x="1414653" y="7048"/>
                    </a:moveTo>
                    <a:lnTo>
                      <a:pt x="1287018" y="7048"/>
                    </a:lnTo>
                    <a:lnTo>
                      <a:pt x="1287018" y="457867"/>
                    </a:lnTo>
                    <a:lnTo>
                      <a:pt x="1414653" y="457867"/>
                    </a:lnTo>
                    <a:lnTo>
                      <a:pt x="1414653" y="7048"/>
                    </a:lnTo>
                    <a:close/>
                    <a:moveTo>
                      <a:pt x="1251585" y="7048"/>
                    </a:moveTo>
                    <a:lnTo>
                      <a:pt x="1112520" y="7048"/>
                    </a:lnTo>
                    <a:lnTo>
                      <a:pt x="1079659" y="128111"/>
                    </a:lnTo>
                    <a:cubicBezTo>
                      <a:pt x="1064228" y="184880"/>
                      <a:pt x="1042321" y="275558"/>
                      <a:pt x="1033939" y="318706"/>
                    </a:cubicBezTo>
                    <a:cubicBezTo>
                      <a:pt x="1025652" y="275558"/>
                      <a:pt x="1003649" y="184213"/>
                      <a:pt x="988219" y="128111"/>
                    </a:cubicBezTo>
                    <a:lnTo>
                      <a:pt x="955358" y="7048"/>
                    </a:lnTo>
                    <a:lnTo>
                      <a:pt x="814864" y="7048"/>
                    </a:lnTo>
                    <a:lnTo>
                      <a:pt x="970121" y="457867"/>
                    </a:lnTo>
                    <a:lnTo>
                      <a:pt x="1096423" y="457867"/>
                    </a:lnTo>
                    <a:lnTo>
                      <a:pt x="1251585" y="7048"/>
                    </a:lnTo>
                    <a:close/>
                    <a:moveTo>
                      <a:pt x="691229" y="279463"/>
                    </a:moveTo>
                    <a:lnTo>
                      <a:pt x="616458" y="279463"/>
                    </a:lnTo>
                    <a:lnTo>
                      <a:pt x="624840" y="249841"/>
                    </a:lnTo>
                    <a:cubicBezTo>
                      <a:pt x="640937" y="192500"/>
                      <a:pt x="647986" y="167354"/>
                      <a:pt x="653796" y="137160"/>
                    </a:cubicBezTo>
                    <a:cubicBezTo>
                      <a:pt x="659606" y="167354"/>
                      <a:pt x="666655" y="191929"/>
                      <a:pt x="682847" y="249841"/>
                    </a:cubicBezTo>
                    <a:lnTo>
                      <a:pt x="691229" y="279463"/>
                    </a:lnTo>
                    <a:close/>
                    <a:moveTo>
                      <a:pt x="881253" y="457867"/>
                    </a:moveTo>
                    <a:lnTo>
                      <a:pt x="717613" y="7048"/>
                    </a:lnTo>
                    <a:lnTo>
                      <a:pt x="591312" y="7048"/>
                    </a:lnTo>
                    <a:lnTo>
                      <a:pt x="427673" y="457867"/>
                    </a:lnTo>
                    <a:lnTo>
                      <a:pt x="561689" y="457867"/>
                    </a:lnTo>
                    <a:lnTo>
                      <a:pt x="586169" y="378619"/>
                    </a:lnTo>
                    <a:lnTo>
                      <a:pt x="721424" y="378619"/>
                    </a:lnTo>
                    <a:lnTo>
                      <a:pt x="745903" y="457867"/>
                    </a:lnTo>
                    <a:lnTo>
                      <a:pt x="881253" y="457867"/>
                    </a:lnTo>
                    <a:close/>
                    <a:moveTo>
                      <a:pt x="395573" y="457867"/>
                    </a:moveTo>
                    <a:lnTo>
                      <a:pt x="395573" y="7048"/>
                    </a:lnTo>
                    <a:lnTo>
                      <a:pt x="268034" y="7048"/>
                    </a:lnTo>
                    <a:lnTo>
                      <a:pt x="268034" y="171259"/>
                    </a:lnTo>
                    <a:lnTo>
                      <a:pt x="127540" y="171259"/>
                    </a:lnTo>
                    <a:lnTo>
                      <a:pt x="127540" y="7048"/>
                    </a:lnTo>
                    <a:lnTo>
                      <a:pt x="0" y="7048"/>
                    </a:lnTo>
                    <a:lnTo>
                      <a:pt x="0" y="457867"/>
                    </a:lnTo>
                    <a:lnTo>
                      <a:pt x="127540" y="457867"/>
                    </a:lnTo>
                    <a:lnTo>
                      <a:pt x="127540" y="280130"/>
                    </a:lnTo>
                    <a:lnTo>
                      <a:pt x="267938" y="280130"/>
                    </a:lnTo>
                    <a:lnTo>
                      <a:pt x="267938" y="457867"/>
                    </a:lnTo>
                    <a:lnTo>
                      <a:pt x="395573" y="457867"/>
                    </a:ln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Slide Number Placeholder 4">
              <a:extLst>
                <a:ext uri="{FF2B5EF4-FFF2-40B4-BE49-F238E27FC236}">
                  <a16:creationId xmlns:a16="http://schemas.microsoft.com/office/drawing/2014/main" id="{36E5A751-1581-274E-2C73-5264677B35B1}"/>
                </a:ext>
              </a:extLst>
            </p:cNvPr>
            <p:cNvSpPr txBox="1">
              <a:spLocks/>
            </p:cNvSpPr>
            <p:nvPr/>
          </p:nvSpPr>
          <p:spPr>
            <a:xfrm>
              <a:off x="173095" y="9607052"/>
              <a:ext cx="588251" cy="547688"/>
            </a:xfrm>
            <a:prstGeom prst="rect">
              <a:avLst/>
            </a:prstGeom>
            <a:noFill/>
          </p:spPr>
          <p:txBody>
            <a:bodyPr vert="horz" lIns="137160" tIns="68580" rIns="137160" bIns="685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2B9AC55E-C74C-4CB5-AFA1-6820A17606C2}" type="slidenum">
                <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endParaRPr>
            </a:p>
          </p:txBody>
        </p:sp>
        <p:sp>
          <p:nvSpPr>
            <p:cNvPr id="6" name="TextBox 58">
              <a:extLst>
                <a:ext uri="{FF2B5EF4-FFF2-40B4-BE49-F238E27FC236}">
                  <a16:creationId xmlns:a16="http://schemas.microsoft.com/office/drawing/2014/main" id="{BB741BF0-58EE-FBD1-40BF-7D1C3BF57DA7}"/>
                </a:ext>
              </a:extLst>
            </p:cNvPr>
            <p:cNvSpPr txBox="1"/>
            <p:nvPr/>
          </p:nvSpPr>
          <p:spPr>
            <a:xfrm rot="16200000">
              <a:off x="-2311002" y="3187547"/>
              <a:ext cx="5222645" cy="615938"/>
            </a:xfrm>
            <a:prstGeom prst="rect">
              <a:avLst/>
            </a:prstGeom>
            <a:noFill/>
          </p:spPr>
          <p:txBody>
            <a:bodyPr wrap="square" rtlCol="0">
              <a:spAutoFit/>
            </a:bodyPr>
            <a:lstStyle/>
            <a:p>
              <a:pPr marL="0" marR="0" lvl="0" indent="0" algn="r" defTabSz="457200" rtl="0" eaLnBrk="1" fontAlgn="auto" latinLnBrk="0" hangingPunct="1">
                <a:lnSpc>
                  <a:spcPts val="5100"/>
                </a:lnSpc>
                <a:spcBef>
                  <a:spcPts val="0"/>
                </a:spcBef>
                <a:spcAft>
                  <a:spcPts val="0"/>
                </a:spcAft>
                <a:buClrTx/>
                <a:buSzTx/>
                <a:buFontTx/>
                <a:buNone/>
                <a:tabLst>
                  <a:tab pos="3095625" algn="l"/>
                </a:tabLst>
                <a:defRPr/>
              </a:pPr>
              <a:r>
                <a:rPr kumimoji="0" lang="en-US" sz="1000" b="1" i="0" u="none" strike="noStrike" kern="1200" cap="none" spc="450" normalizeH="0" baseline="0" noProof="0" dirty="0">
                  <a:ln>
                    <a:noFill/>
                  </a:ln>
                  <a:solidFill>
                    <a:prstClr val="white"/>
                  </a:solidFill>
                  <a:effectLst/>
                  <a:uLnTx/>
                  <a:uFillTx/>
                  <a:latin typeface="Open Sans" pitchFamily="2" charset="0"/>
                  <a:ea typeface="Open Sans" pitchFamily="2" charset="0"/>
                  <a:cs typeface="Open Sans" pitchFamily="2" charset="0"/>
                </a:rPr>
                <a:t>BEHAVIOUR INTERACTIVE</a:t>
              </a:r>
            </a:p>
          </p:txBody>
        </p:sp>
        <p:pic>
          <p:nvPicPr>
            <p:cNvPr id="8" name="Graphic 7">
              <a:extLst>
                <a:ext uri="{FF2B5EF4-FFF2-40B4-BE49-F238E27FC236}">
                  <a16:creationId xmlns:a16="http://schemas.microsoft.com/office/drawing/2014/main" id="{A5824570-7D58-B1A1-1947-513DB70434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1930" y="288131"/>
              <a:ext cx="345049" cy="9546384"/>
            </a:xfrm>
            <a:prstGeom prst="rect">
              <a:avLst/>
            </a:prstGeom>
          </p:spPr>
        </p:pic>
      </p:grpSp>
      <p:sp>
        <p:nvSpPr>
          <p:cNvPr id="29" name="TextBox 28">
            <a:extLst>
              <a:ext uri="{FF2B5EF4-FFF2-40B4-BE49-F238E27FC236}">
                <a16:creationId xmlns:a16="http://schemas.microsoft.com/office/drawing/2014/main" id="{39AC6C56-160A-D7E8-BC9A-C8C7CAFF893F}"/>
              </a:ext>
            </a:extLst>
          </p:cNvPr>
          <p:cNvSpPr txBox="1"/>
          <p:nvPr/>
        </p:nvSpPr>
        <p:spPr>
          <a:xfrm>
            <a:off x="3068237" y="1319926"/>
            <a:ext cx="11212913" cy="1931273"/>
          </a:xfrm>
          <a:prstGeom prst="rect">
            <a:avLst/>
          </a:prstGeom>
          <a:noFill/>
        </p:spPr>
        <p:txBody>
          <a:bodyPr wrap="square">
            <a:noAutofit/>
          </a:bodyPr>
          <a:lstStyle>
            <a:defPPr>
              <a:defRPr lang="en-US"/>
            </a:defPPr>
            <a:lvl1pPr marR="0" lvl="0" indent="0" fontAlgn="auto">
              <a:lnSpc>
                <a:spcPts val="12300"/>
              </a:lnSpc>
              <a:spcBef>
                <a:spcPts val="0"/>
              </a:spcBef>
              <a:spcAft>
                <a:spcPts val="0"/>
              </a:spcAft>
              <a:buClrTx/>
              <a:buSzTx/>
              <a:buFontTx/>
              <a:buNone/>
              <a:tabLst/>
              <a:defRPr sz="22600">
                <a:gradFill>
                  <a:gsLst>
                    <a:gs pos="24000">
                      <a:srgbClr val="F2F0D0"/>
                    </a:gs>
                    <a:gs pos="41000">
                      <a:srgbClr val="1C6C8C">
                        <a:alpha val="78000"/>
                        <a:lumMod val="34000"/>
                        <a:lumOff val="66000"/>
                      </a:srgbClr>
                    </a:gs>
                    <a:gs pos="57000">
                      <a:srgbClr val="F2F0D0"/>
                    </a:gs>
                  </a:gsLst>
                  <a:lin ang="7800000" scaled="0"/>
                </a:gradFill>
                <a:latin typeface="Stacion Light" pitchFamily="50" charset="0"/>
                <a:cs typeface="Teko Light" panose="02000000000000000000" pitchFamily="2" charset="0"/>
              </a:defRPr>
            </a:lvl1p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8000" spc="300" dirty="0">
                <a:gradFill>
                  <a:gsLst>
                    <a:gs pos="24000">
                      <a:srgbClr val="F2F0D0"/>
                    </a:gs>
                    <a:gs pos="41000">
                      <a:srgbClr val="BCE3F2"/>
                    </a:gs>
                    <a:gs pos="57000">
                      <a:srgbClr val="F2F0D0"/>
                    </a:gs>
                  </a:gsLst>
                  <a:lin ang="7800000" scaled="0"/>
                </a:gradFill>
                <a:latin typeface="+mn-lt"/>
              </a:rPr>
              <a:t>Introduction</a:t>
            </a:r>
            <a:endParaRPr kumimoji="0" lang="fr-CA" sz="8000" i="0" u="none" strike="noStrike" kern="1200" cap="none" spc="300" normalizeH="0" baseline="0" noProof="0" dirty="0">
              <a:ln>
                <a:noFill/>
              </a:ln>
              <a:gradFill>
                <a:gsLst>
                  <a:gs pos="24000">
                    <a:srgbClr val="F2F0D0"/>
                  </a:gs>
                  <a:gs pos="41000">
                    <a:srgbClr val="BCE3F2"/>
                  </a:gs>
                  <a:gs pos="57000">
                    <a:srgbClr val="F2F0D0"/>
                  </a:gs>
                </a:gsLst>
                <a:lin ang="7800000" scaled="0"/>
              </a:gradFill>
              <a:effectLst/>
              <a:uLnTx/>
              <a:uFillTx/>
              <a:latin typeface="+mn-lt"/>
              <a:ea typeface="+mn-ea"/>
              <a:cs typeface="Teko Light" panose="02000000000000000000" pitchFamily="2" charset="0"/>
            </a:endParaRPr>
          </a:p>
        </p:txBody>
      </p:sp>
      <p:sp>
        <p:nvSpPr>
          <p:cNvPr id="33" name="Espace réservé du contenu 2">
            <a:extLst>
              <a:ext uri="{FF2B5EF4-FFF2-40B4-BE49-F238E27FC236}">
                <a16:creationId xmlns:a16="http://schemas.microsoft.com/office/drawing/2014/main" id="{FD124042-BE5E-08E5-4461-D3FE5A5B900D}"/>
              </a:ext>
            </a:extLst>
          </p:cNvPr>
          <p:cNvSpPr txBox="1">
            <a:spLocks/>
          </p:cNvSpPr>
          <p:nvPr/>
        </p:nvSpPr>
        <p:spPr>
          <a:xfrm>
            <a:off x="10654741" y="4122150"/>
            <a:ext cx="4941728" cy="3969377"/>
          </a:xfrm>
          <a:prstGeom prst="rect">
            <a:avLst/>
          </a:prstGeom>
        </p:spPr>
        <p:txBody>
          <a:bodyPr vert="horz" lIns="137160" tIns="68580" rIns="13716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371600" rtl="0" eaLnBrk="1" fontAlgn="auto" latinLnBrk="0" hangingPunct="1">
              <a:lnSpc>
                <a:spcPct val="107000"/>
              </a:lnSpc>
              <a:spcBef>
                <a:spcPts val="1200"/>
              </a:spcBef>
              <a:buClrTx/>
              <a:buSzTx/>
              <a:buFont typeface="Arial" panose="020B0604020202020204" pitchFamily="34" charset="0"/>
              <a:buNone/>
              <a:tabLst/>
              <a:defRPr/>
            </a:pPr>
            <a:r>
              <a:rPr kumimoji="0" lang="fr-CA" sz="3600" b="1" i="0" u="none" strike="noStrike" kern="1200" cap="none" spc="0" normalizeH="0" baseline="0" noProof="0" dirty="0">
                <a:ln>
                  <a:noFill/>
                </a:ln>
                <a:solidFill>
                  <a:srgbClr val="FFFFFF"/>
                </a:solidFill>
                <a:effectLst/>
                <a:uLnTx/>
                <a:uFillTx/>
                <a:ea typeface="Open Sans" pitchFamily="2" charset="0"/>
                <a:cs typeface="Open Sans" pitchFamily="2" charset="0"/>
              </a:rPr>
              <a:t>Leon Brands</a:t>
            </a:r>
          </a:p>
          <a:p>
            <a:pPr marL="0" marR="0" lvl="0" indent="0" algn="l" defTabSz="1371600" rtl="0" eaLnBrk="1" fontAlgn="auto" latinLnBrk="0" hangingPunct="1">
              <a:lnSpc>
                <a:spcPct val="107000"/>
              </a:lnSpc>
              <a:spcBef>
                <a:spcPts val="1200"/>
              </a:spcBef>
              <a:buClrTx/>
              <a:buSzTx/>
              <a:buFont typeface="Arial" panose="020B0604020202020204" pitchFamily="34" charset="0"/>
              <a:buNone/>
              <a:tabLst/>
              <a:defRPr/>
            </a:pPr>
            <a:r>
              <a:rPr kumimoji="0" lang="fr-CA" sz="2000" b="0" i="0" u="none" strike="noStrike" kern="1200" cap="none" spc="0" normalizeH="0" baseline="0" noProof="0" dirty="0">
                <a:ln>
                  <a:noFill/>
                </a:ln>
                <a:solidFill>
                  <a:srgbClr val="FFFFFF"/>
                </a:solidFill>
                <a:effectLst/>
                <a:uLnTx/>
                <a:uFillTx/>
                <a:latin typeface="Open Sans" pitchFamily="2" charset="0"/>
                <a:ea typeface="Open Sans" pitchFamily="2" charset="0"/>
                <a:cs typeface="Open Sans" pitchFamily="2" charset="0"/>
              </a:rPr>
              <a:t>Senior Graphics Programmer</a:t>
            </a:r>
          </a:p>
          <a:p>
            <a:pPr marL="0" marR="0" lvl="0" indent="0" algn="l" defTabSz="1371600" rtl="0" eaLnBrk="1" fontAlgn="auto" latinLnBrk="0" hangingPunct="1">
              <a:lnSpc>
                <a:spcPct val="107000"/>
              </a:lnSpc>
              <a:spcBef>
                <a:spcPts val="1200"/>
              </a:spcBef>
              <a:buClrTx/>
              <a:buSzTx/>
              <a:buFont typeface="Arial" panose="020B0604020202020204" pitchFamily="34" charset="0"/>
              <a:buNone/>
              <a:tabLst/>
              <a:defRPr/>
            </a:pPr>
            <a:r>
              <a:rPr kumimoji="0" lang="fr-CA" sz="2000" b="0" i="0" u="none" strike="noStrike" kern="1200" cap="none" spc="0" normalizeH="0" baseline="0" noProof="0" dirty="0" err="1">
                <a:ln>
                  <a:noFill/>
                </a:ln>
                <a:solidFill>
                  <a:srgbClr val="FFFFFF"/>
                </a:solidFill>
                <a:effectLst/>
                <a:uLnTx/>
                <a:uFillTx/>
                <a:latin typeface="Open Sans" pitchFamily="2" charset="0"/>
                <a:ea typeface="Open Sans" pitchFamily="2" charset="0"/>
                <a:cs typeface="Open Sans" pitchFamily="2" charset="0"/>
              </a:rPr>
              <a:t>Behaviour</a:t>
            </a:r>
            <a:r>
              <a:rPr kumimoji="0" lang="fr-CA" sz="2000" b="0" i="0" u="none" strike="noStrike" kern="1200" cap="none" spc="0" normalizeH="0" baseline="0" noProof="0" dirty="0">
                <a:ln>
                  <a:noFill/>
                </a:ln>
                <a:solidFill>
                  <a:srgbClr val="FFFFFF"/>
                </a:solidFill>
                <a:effectLst/>
                <a:uLnTx/>
                <a:uFillTx/>
                <a:latin typeface="Open Sans" pitchFamily="2" charset="0"/>
                <a:ea typeface="Open Sans" pitchFamily="2" charset="0"/>
                <a:cs typeface="Open Sans" pitchFamily="2" charset="0"/>
              </a:rPr>
              <a:t> Interactive</a:t>
            </a:r>
          </a:p>
          <a:p>
            <a:pPr marL="0" marR="0" lvl="0" indent="0" algn="l" defTabSz="1371600" rtl="0" eaLnBrk="1" fontAlgn="auto" latinLnBrk="0" hangingPunct="1">
              <a:lnSpc>
                <a:spcPct val="107000"/>
              </a:lnSpc>
              <a:spcBef>
                <a:spcPts val="1200"/>
              </a:spcBef>
              <a:buClrTx/>
              <a:buSzTx/>
              <a:buFont typeface="Arial" panose="020B0604020202020204" pitchFamily="34" charset="0"/>
              <a:buNone/>
              <a:tabLst/>
              <a:defRPr/>
            </a:pPr>
            <a:r>
              <a:rPr kumimoji="0" lang="fr-CA" sz="2000" b="0" i="0" u="none" strike="noStrike" kern="1200" cap="none" spc="0" normalizeH="0" baseline="0" noProof="0" dirty="0" err="1">
                <a:ln>
                  <a:noFill/>
                </a:ln>
                <a:solidFill>
                  <a:srgbClr val="FFFFFF"/>
                </a:solidFill>
                <a:effectLst/>
                <a:uLnTx/>
                <a:uFillTx/>
                <a:latin typeface="Open Sans" pitchFamily="2" charset="0"/>
                <a:ea typeface="Open Sans" pitchFamily="2" charset="0"/>
                <a:cs typeface="Open Sans" pitchFamily="2" charset="0"/>
              </a:rPr>
              <a:t>Socials</a:t>
            </a:r>
            <a:r>
              <a:rPr kumimoji="0" lang="fr-CA" sz="2000" b="0" i="0" u="none" strike="noStrike" kern="1200" cap="none" spc="0" normalizeH="0" baseline="0" noProof="0" dirty="0">
                <a:ln>
                  <a:noFill/>
                </a:ln>
                <a:solidFill>
                  <a:srgbClr val="FFFFFF"/>
                </a:solidFill>
                <a:effectLst/>
                <a:uLnTx/>
                <a:uFillTx/>
                <a:latin typeface="Open Sans" pitchFamily="2" charset="0"/>
                <a:ea typeface="Open Sans" pitchFamily="2" charset="0"/>
                <a:cs typeface="Open Sans" pitchFamily="2" charset="0"/>
              </a:rPr>
              <a:t> at the end</a:t>
            </a:r>
          </a:p>
          <a:p>
            <a:pPr marL="0" marR="0" lvl="0" indent="0" algn="l" defTabSz="1371600" rtl="0" eaLnBrk="1" fontAlgn="auto" latinLnBrk="0" hangingPunct="1">
              <a:lnSpc>
                <a:spcPct val="107000"/>
              </a:lnSpc>
              <a:spcBef>
                <a:spcPts val="1200"/>
              </a:spcBef>
              <a:buClrTx/>
              <a:buSzTx/>
              <a:buFont typeface="Arial" panose="020B0604020202020204" pitchFamily="34" charset="0"/>
              <a:buNone/>
              <a:tabLst/>
              <a:defRPr/>
            </a:pPr>
            <a:endParaRPr kumimoji="0" lang="fr-CA" sz="2400" b="0" i="0" u="none" strike="noStrike" kern="1200" cap="none" spc="0" normalizeH="0" baseline="0" noProof="0" dirty="0">
              <a:ln>
                <a:noFill/>
              </a:ln>
              <a:solidFill>
                <a:srgbClr val="FFFFFF"/>
              </a:solidFill>
              <a:effectLst/>
              <a:uLnTx/>
              <a:uFillTx/>
              <a:latin typeface="Open Sans" pitchFamily="2" charset="0"/>
              <a:ea typeface="Open Sans" pitchFamily="2" charset="0"/>
              <a:cs typeface="Open Sans" pitchFamily="2" charset="0"/>
            </a:endParaRPr>
          </a:p>
        </p:txBody>
      </p:sp>
      <p:pic>
        <p:nvPicPr>
          <p:cNvPr id="11" name="Picture 10">
            <a:extLst>
              <a:ext uri="{FF2B5EF4-FFF2-40B4-BE49-F238E27FC236}">
                <a16:creationId xmlns:a16="http://schemas.microsoft.com/office/drawing/2014/main" id="{70ADAE37-2F2D-D1DD-A30E-F43070BA6910}"/>
              </a:ext>
            </a:extLst>
          </p:cNvPr>
          <p:cNvPicPr>
            <a:picLocks noChangeAspect="1"/>
          </p:cNvPicPr>
          <p:nvPr/>
        </p:nvPicPr>
        <p:blipFill>
          <a:blip r:embed="rId5"/>
          <a:stretch>
            <a:fillRect/>
          </a:stretch>
        </p:blipFill>
        <p:spPr>
          <a:xfrm>
            <a:off x="0" y="9582150"/>
            <a:ext cx="18288000" cy="704850"/>
          </a:xfrm>
          <a:prstGeom prst="rect">
            <a:avLst/>
          </a:prstGeom>
        </p:spPr>
      </p:pic>
      <p:pic>
        <p:nvPicPr>
          <p:cNvPr id="7" name="Picture 6">
            <a:extLst>
              <a:ext uri="{FF2B5EF4-FFF2-40B4-BE49-F238E27FC236}">
                <a16:creationId xmlns:a16="http://schemas.microsoft.com/office/drawing/2014/main" id="{29FB3D70-1A05-321F-3271-9CFA12E51B4E}"/>
              </a:ext>
            </a:extLst>
          </p:cNvPr>
          <p:cNvPicPr>
            <a:picLocks noChangeAspect="1"/>
          </p:cNvPicPr>
          <p:nvPr/>
        </p:nvPicPr>
        <p:blipFill>
          <a:blip r:embed="rId6"/>
          <a:stretch>
            <a:fillRect/>
          </a:stretch>
        </p:blipFill>
        <p:spPr>
          <a:xfrm>
            <a:off x="4006850" y="2948027"/>
            <a:ext cx="3857625" cy="5143500"/>
          </a:xfrm>
          <a:prstGeom prst="rect">
            <a:avLst/>
          </a:prstGeom>
        </p:spPr>
      </p:pic>
    </p:spTree>
    <p:extLst>
      <p:ext uri="{BB962C8B-B14F-4D97-AF65-F5344CB8AC3E}">
        <p14:creationId xmlns:p14="http://schemas.microsoft.com/office/powerpoint/2010/main" val="12653617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80A23-3D1E-9609-1197-7FD667C86927}"/>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51EEC8B0-3AA3-89C1-6318-9F21BED0D5FB}"/>
              </a:ext>
            </a:extLst>
          </p:cNvPr>
          <p:cNvSpPr>
            <a:spLocks noGrp="1" noRot="1" noMove="1" noResize="1" noEditPoints="1" noAdjustHandles="1" noChangeArrowheads="1" noChangeShapeType="1"/>
          </p:cNvSpPr>
          <p:nvPr/>
        </p:nvSpPr>
        <p:spPr>
          <a:xfrm>
            <a:off x="0" y="0"/>
            <a:ext cx="18288000" cy="609600"/>
          </a:xfrm>
          <a:prstGeom prst="rect">
            <a:avLst/>
          </a:prstGeom>
          <a:solidFill>
            <a:schemeClr val="tx1">
              <a:alpha val="8862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4A70AB-BA9F-AF1E-6C8B-4DDF5A3FCD00}"/>
              </a:ext>
            </a:extLst>
          </p:cNvPr>
          <p:cNvSpPr>
            <a:spLocks noGrp="1" noRot="1" noMove="1" noResize="1" noEditPoints="1" noAdjustHandles="1" noChangeArrowheads="1" noChangeShapeType="1"/>
          </p:cNvSpPr>
          <p:nvPr/>
        </p:nvSpPr>
        <p:spPr>
          <a:xfrm>
            <a:off x="0" y="9677400"/>
            <a:ext cx="18288000" cy="609600"/>
          </a:xfrm>
          <a:prstGeom prst="rect">
            <a:avLst/>
          </a:prstGeom>
          <a:solidFill>
            <a:schemeClr val="tx1">
              <a:alpha val="8862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Graphic 2">
            <a:extLst>
              <a:ext uri="{FF2B5EF4-FFF2-40B4-BE49-F238E27FC236}">
                <a16:creationId xmlns:a16="http://schemas.microsoft.com/office/drawing/2014/main" id="{717BB639-4A77-4026-62F5-95495519B3B1}"/>
              </a:ext>
            </a:extLst>
          </p:cNvPr>
          <p:cNvSpPr>
            <a:spLocks/>
          </p:cNvSpPr>
          <p:nvPr/>
        </p:nvSpPr>
        <p:spPr>
          <a:xfrm>
            <a:off x="1051546" y="2328596"/>
            <a:ext cx="16036814" cy="5064404"/>
          </a:xfrm>
          <a:custGeom>
            <a:avLst/>
            <a:gdLst>
              <a:gd name="connsiteX0" fmla="*/ 186881 w 7058120"/>
              <a:gd name="connsiteY0" fmla="*/ 0 h 2228945"/>
              <a:gd name="connsiteX1" fmla="*/ 6871240 w 7058120"/>
              <a:gd name="connsiteY1" fmla="*/ 0 h 2228945"/>
              <a:gd name="connsiteX2" fmla="*/ 7058121 w 7058120"/>
              <a:gd name="connsiteY2" fmla="*/ 186881 h 2228945"/>
              <a:gd name="connsiteX3" fmla="*/ 7058121 w 7058120"/>
              <a:gd name="connsiteY3" fmla="*/ 2042065 h 2228945"/>
              <a:gd name="connsiteX4" fmla="*/ 6871240 w 7058120"/>
              <a:gd name="connsiteY4" fmla="*/ 2228945 h 2228945"/>
              <a:gd name="connsiteX5" fmla="*/ 2850833 w 7058120"/>
              <a:gd name="connsiteY5" fmla="*/ 2228945 h 2228945"/>
              <a:gd name="connsiteX6" fmla="*/ 2750534 w 7058120"/>
              <a:gd name="connsiteY6" fmla="*/ 2199704 h 2228945"/>
              <a:gd name="connsiteX7" fmla="*/ 2528030 w 7058120"/>
              <a:gd name="connsiteY7" fmla="*/ 2058067 h 2228945"/>
              <a:gd name="connsiteX8" fmla="*/ 2427732 w 7058120"/>
              <a:gd name="connsiteY8" fmla="*/ 2028825 h 2228945"/>
              <a:gd name="connsiteX9" fmla="*/ 186881 w 7058120"/>
              <a:gd name="connsiteY9" fmla="*/ 2028825 h 2228945"/>
              <a:gd name="connsiteX10" fmla="*/ 0 w 7058120"/>
              <a:gd name="connsiteY10" fmla="*/ 1841945 h 2228945"/>
              <a:gd name="connsiteX11" fmla="*/ 0 w 7058120"/>
              <a:gd name="connsiteY11" fmla="*/ 186881 h 2228945"/>
              <a:gd name="connsiteX12" fmla="*/ 186881 w 7058120"/>
              <a:gd name="connsiteY12" fmla="*/ 0 h 222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58120" h="2228945">
                <a:moveTo>
                  <a:pt x="186881" y="0"/>
                </a:moveTo>
                <a:lnTo>
                  <a:pt x="6871240" y="0"/>
                </a:lnTo>
                <a:cubicBezTo>
                  <a:pt x="6974395" y="0"/>
                  <a:pt x="7058121" y="83630"/>
                  <a:pt x="7058121" y="186881"/>
                </a:cubicBezTo>
                <a:lnTo>
                  <a:pt x="7058121" y="2042065"/>
                </a:lnTo>
                <a:cubicBezTo>
                  <a:pt x="7058121" y="2145221"/>
                  <a:pt x="6974491" y="2228945"/>
                  <a:pt x="6871240" y="2228945"/>
                </a:cubicBezTo>
                <a:lnTo>
                  <a:pt x="2850833" y="2228945"/>
                </a:lnTo>
                <a:cubicBezTo>
                  <a:pt x="2815304" y="2228945"/>
                  <a:pt x="2780538" y="2218849"/>
                  <a:pt x="2750534" y="2199704"/>
                </a:cubicBezTo>
                <a:lnTo>
                  <a:pt x="2528030" y="2058067"/>
                </a:lnTo>
                <a:cubicBezTo>
                  <a:pt x="2498027" y="2039017"/>
                  <a:pt x="2463260" y="2028825"/>
                  <a:pt x="2427732" y="2028825"/>
                </a:cubicBezTo>
                <a:lnTo>
                  <a:pt x="186881" y="2028825"/>
                </a:lnTo>
                <a:cubicBezTo>
                  <a:pt x="83725" y="2028825"/>
                  <a:pt x="0" y="1945196"/>
                  <a:pt x="0" y="1841945"/>
                </a:cubicBezTo>
                <a:lnTo>
                  <a:pt x="0" y="186881"/>
                </a:lnTo>
                <a:cubicBezTo>
                  <a:pt x="0" y="83630"/>
                  <a:pt x="83630" y="0"/>
                  <a:pt x="186881" y="0"/>
                </a:cubicBezTo>
                <a:close/>
              </a:path>
            </a:pathLst>
          </a:custGeom>
          <a:ln cmpd="dbl">
            <a:gradFill>
              <a:gsLst>
                <a:gs pos="38500">
                  <a:srgbClr val="07AFD7">
                    <a:alpha val="34000"/>
                  </a:srgbClr>
                </a:gs>
                <a:gs pos="100000">
                  <a:srgbClr val="F2F0D0">
                    <a:alpha val="12000"/>
                  </a:srgbClr>
                </a:gs>
              </a:gsLst>
              <a:lin ang="13800000" scaled="0"/>
            </a:gra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0" name="Shapes">
            <a:extLst>
              <a:ext uri="{FF2B5EF4-FFF2-40B4-BE49-F238E27FC236}">
                <a16:creationId xmlns:a16="http://schemas.microsoft.com/office/drawing/2014/main" id="{85BBE2C0-8421-B5A3-94B1-8DEAD72884ED}"/>
              </a:ext>
            </a:extLst>
          </p:cNvPr>
          <p:cNvGrpSpPr>
            <a:grpSpLocks noGrp="1" noUngrp="1" noRot="1" noMove="1" noResize="1"/>
          </p:cNvGrpSpPr>
          <p:nvPr/>
        </p:nvGrpSpPr>
        <p:grpSpPr>
          <a:xfrm>
            <a:off x="8787187" y="6535263"/>
            <a:ext cx="7443635" cy="286568"/>
            <a:chOff x="10639418" y="6604132"/>
            <a:chExt cx="9006803" cy="346748"/>
          </a:xfrm>
          <a:solidFill>
            <a:srgbClr val="CC0000"/>
          </a:solidFill>
        </p:grpSpPr>
        <p:sp>
          <p:nvSpPr>
            <p:cNvPr id="3" name="Cross 2">
              <a:extLst>
                <a:ext uri="{FF2B5EF4-FFF2-40B4-BE49-F238E27FC236}">
                  <a16:creationId xmlns:a16="http://schemas.microsoft.com/office/drawing/2014/main" id="{6E13C8FC-E02D-C594-BB16-645A564AAF33}"/>
                </a:ext>
              </a:extLst>
            </p:cNvPr>
            <p:cNvSpPr>
              <a:spLocks noGrp="1" noRot="1" noMove="1" noResize="1" noEditPoints="1" noAdjustHandles="1" noChangeArrowheads="1" noChangeShapeType="1"/>
            </p:cNvSpPr>
            <p:nvPr/>
          </p:nvSpPr>
          <p:spPr>
            <a:xfrm rot="2700000">
              <a:off x="13826264" y="6605202"/>
              <a:ext cx="346748" cy="344607"/>
            </a:xfrm>
            <a:prstGeom prst="plus">
              <a:avLst>
                <a:gd name="adj" fmla="val 3803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Isosceles Triangle 3">
              <a:extLst>
                <a:ext uri="{FF2B5EF4-FFF2-40B4-BE49-F238E27FC236}">
                  <a16:creationId xmlns:a16="http://schemas.microsoft.com/office/drawing/2014/main" id="{3D1FD596-D113-9B6E-86ED-273FBFDA032B}"/>
                </a:ext>
              </a:extLst>
            </p:cNvPr>
            <p:cNvSpPr>
              <a:spLocks noGrp="1" noRot="1" noMove="1" noResize="1" noEditPoints="1" noAdjustHandles="1" noChangeArrowheads="1" noChangeShapeType="1"/>
            </p:cNvSpPr>
            <p:nvPr/>
          </p:nvSpPr>
          <p:spPr>
            <a:xfrm rot="5400000">
              <a:off x="19427786" y="6666168"/>
              <a:ext cx="234616" cy="202255"/>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Parallelogram 4">
              <a:extLst>
                <a:ext uri="{FF2B5EF4-FFF2-40B4-BE49-F238E27FC236}">
                  <a16:creationId xmlns:a16="http://schemas.microsoft.com/office/drawing/2014/main" id="{26D888EA-BB42-52A0-221E-CCA41255A19D}"/>
                </a:ext>
              </a:extLst>
            </p:cNvPr>
            <p:cNvSpPr>
              <a:spLocks noGrp="1" noRot="1" noMove="1" noResize="1" noEditPoints="1" noAdjustHandles="1" noChangeArrowheads="1" noChangeShapeType="1"/>
            </p:cNvSpPr>
            <p:nvPr/>
          </p:nvSpPr>
          <p:spPr>
            <a:xfrm>
              <a:off x="11347686" y="6616738"/>
              <a:ext cx="814621" cy="274387"/>
            </a:xfrm>
            <a:prstGeom prst="parallelogram">
              <a:avLst>
                <a:gd name="adj" fmla="val 80542"/>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ircle: Hollow 5">
              <a:extLst>
                <a:ext uri="{FF2B5EF4-FFF2-40B4-BE49-F238E27FC236}">
                  <a16:creationId xmlns:a16="http://schemas.microsoft.com/office/drawing/2014/main" id="{113CC521-E2F7-76CE-C33F-4E808086656E}"/>
                </a:ext>
              </a:extLst>
            </p:cNvPr>
            <p:cNvSpPr>
              <a:spLocks noGrp="1" noRot="1" noMove="1" noResize="1" noEditPoints="1" noAdjustHandles="1" noChangeArrowheads="1" noChangeShapeType="1"/>
            </p:cNvSpPr>
            <p:nvPr/>
          </p:nvSpPr>
          <p:spPr>
            <a:xfrm>
              <a:off x="10639418" y="6649151"/>
              <a:ext cx="264011" cy="264012"/>
            </a:xfrm>
            <a:prstGeom prst="donu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Parallelogram 9">
              <a:extLst>
                <a:ext uri="{FF2B5EF4-FFF2-40B4-BE49-F238E27FC236}">
                  <a16:creationId xmlns:a16="http://schemas.microsoft.com/office/drawing/2014/main" id="{73B9DBBE-425B-8220-F3E0-5A42690B901B}"/>
                </a:ext>
              </a:extLst>
            </p:cNvPr>
            <p:cNvSpPr>
              <a:spLocks noGrp="1" noRot="1" noMove="1" noResize="1" noEditPoints="1" noAdjustHandles="1" noChangeArrowheads="1" noChangeShapeType="1"/>
            </p:cNvSpPr>
            <p:nvPr/>
          </p:nvSpPr>
          <p:spPr>
            <a:xfrm>
              <a:off x="16503354" y="6748205"/>
              <a:ext cx="72791" cy="69025"/>
            </a:xfrm>
            <a:prstGeom prst="parallelogram">
              <a:avLst>
                <a:gd name="adj" fmla="val 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Freeform: Shape 16">
            <a:extLst>
              <a:ext uri="{FF2B5EF4-FFF2-40B4-BE49-F238E27FC236}">
                <a16:creationId xmlns:a16="http://schemas.microsoft.com/office/drawing/2014/main" id="{284179AA-7AAC-20E1-0B10-2486095F013F}"/>
              </a:ext>
            </a:extLst>
          </p:cNvPr>
          <p:cNvSpPr/>
          <p:nvPr/>
        </p:nvSpPr>
        <p:spPr>
          <a:xfrm>
            <a:off x="12130023" y="5904822"/>
            <a:ext cx="4781174" cy="1299462"/>
          </a:xfrm>
          <a:custGeom>
            <a:avLst/>
            <a:gdLst>
              <a:gd name="connsiteX0" fmla="*/ 3861924 w 3861924"/>
              <a:gd name="connsiteY0" fmla="*/ 764496 h 1049622"/>
              <a:gd name="connsiteX1" fmla="*/ 3861924 w 3861924"/>
              <a:gd name="connsiteY1" fmla="*/ 874682 h 1049622"/>
              <a:gd name="connsiteX2" fmla="*/ 3686984 w 3861924"/>
              <a:gd name="connsiteY2" fmla="*/ 1049622 h 1049622"/>
              <a:gd name="connsiteX3" fmla="*/ 3649411 w 3861924"/>
              <a:gd name="connsiteY3" fmla="*/ 1049622 h 1049622"/>
              <a:gd name="connsiteX4" fmla="*/ 140705 w 3861924"/>
              <a:gd name="connsiteY4" fmla="*/ 6912 h 1049622"/>
              <a:gd name="connsiteX5" fmla="*/ 0 w 3861924"/>
              <a:gd name="connsiteY5" fmla="*/ 195694 h 1049622"/>
              <a:gd name="connsiteX6" fmla="*/ 0 w 3861924"/>
              <a:gd name="connsiteY6" fmla="*/ 174940 h 1049622"/>
              <a:gd name="connsiteX7" fmla="*/ 106845 w 3861924"/>
              <a:gd name="connsiteY7" fmla="*/ 13748 h 1049622"/>
              <a:gd name="connsiteX8" fmla="*/ 3757497 w 3861924"/>
              <a:gd name="connsiteY8" fmla="*/ 0 h 1049622"/>
              <a:gd name="connsiteX9" fmla="*/ 3861924 w 3861924"/>
              <a:gd name="connsiteY9" fmla="*/ 0 h 1049622"/>
              <a:gd name="connsiteX10" fmla="*/ 3861924 w 3861924"/>
              <a:gd name="connsiteY10" fmla="*/ 314852 h 1049622"/>
              <a:gd name="connsiteX11" fmla="*/ 3314278 w 3861924"/>
              <a:gd name="connsiteY11" fmla="*/ 1049622 h 1049622"/>
              <a:gd name="connsiteX12" fmla="*/ 2975183 w 3861924"/>
              <a:gd name="connsiteY12" fmla="*/ 1049622 h 1049622"/>
              <a:gd name="connsiteX13" fmla="*/ 3118756 w 3861924"/>
              <a:gd name="connsiteY13" fmla="*/ 0 h 1049622"/>
              <a:gd name="connsiteX14" fmla="*/ 3457851 w 3861924"/>
              <a:gd name="connsiteY14" fmla="*/ 0 h 1049622"/>
              <a:gd name="connsiteX15" fmla="*/ 2675537 w 3861924"/>
              <a:gd name="connsiteY15" fmla="*/ 1049622 h 1049622"/>
              <a:gd name="connsiteX16" fmla="*/ 2336442 w 3861924"/>
              <a:gd name="connsiteY16" fmla="*/ 1049622 h 1049622"/>
              <a:gd name="connsiteX17" fmla="*/ 2444528 w 3861924"/>
              <a:gd name="connsiteY17" fmla="*/ 0 h 1049622"/>
              <a:gd name="connsiteX18" fmla="*/ 2783623 w 3861924"/>
              <a:gd name="connsiteY18" fmla="*/ 0 h 1049622"/>
              <a:gd name="connsiteX19" fmla="*/ 2001309 w 3861924"/>
              <a:gd name="connsiteY19" fmla="*/ 1049622 h 1049622"/>
              <a:gd name="connsiteX20" fmla="*/ 1662214 w 3861924"/>
              <a:gd name="connsiteY20" fmla="*/ 1049622 h 1049622"/>
              <a:gd name="connsiteX21" fmla="*/ 1793958 w 3861924"/>
              <a:gd name="connsiteY21" fmla="*/ 0 h 1049622"/>
              <a:gd name="connsiteX22" fmla="*/ 2133053 w 3861924"/>
              <a:gd name="connsiteY22" fmla="*/ 0 h 1049622"/>
              <a:gd name="connsiteX23" fmla="*/ 1350739 w 3861924"/>
              <a:gd name="connsiteY23" fmla="*/ 1049622 h 1049622"/>
              <a:gd name="connsiteX24" fmla="*/ 1011644 w 3861924"/>
              <a:gd name="connsiteY24" fmla="*/ 1049622 h 1049622"/>
              <a:gd name="connsiteX25" fmla="*/ 1119730 w 3861924"/>
              <a:gd name="connsiteY25" fmla="*/ 0 h 1049622"/>
              <a:gd name="connsiteX26" fmla="*/ 1458825 w 3861924"/>
              <a:gd name="connsiteY26" fmla="*/ 0 h 1049622"/>
              <a:gd name="connsiteX27" fmla="*/ 676511 w 3861924"/>
              <a:gd name="connsiteY27" fmla="*/ 1049622 h 1049622"/>
              <a:gd name="connsiteX28" fmla="*/ 337416 w 3861924"/>
              <a:gd name="connsiteY28" fmla="*/ 1049622 h 1049622"/>
              <a:gd name="connsiteX29" fmla="*/ 480990 w 3861924"/>
              <a:gd name="connsiteY29" fmla="*/ 0 h 1049622"/>
              <a:gd name="connsiteX30" fmla="*/ 820085 w 3861924"/>
              <a:gd name="connsiteY30" fmla="*/ 0 h 1049622"/>
              <a:gd name="connsiteX31" fmla="*/ 37770 w 3861924"/>
              <a:gd name="connsiteY31" fmla="*/ 1049622 h 1049622"/>
              <a:gd name="connsiteX32" fmla="*/ 0 w 3861924"/>
              <a:gd name="connsiteY32" fmla="*/ 1049622 h 1049622"/>
              <a:gd name="connsiteX33" fmla="*/ 0 w 3861924"/>
              <a:gd name="connsiteY33" fmla="*/ 645338 h 104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861924" h="1049622">
                <a:moveTo>
                  <a:pt x="3861924" y="764496"/>
                </a:moveTo>
                <a:lnTo>
                  <a:pt x="3861924" y="874682"/>
                </a:lnTo>
                <a:cubicBezTo>
                  <a:pt x="3861924" y="971299"/>
                  <a:pt x="3783601" y="1049622"/>
                  <a:pt x="3686984" y="1049622"/>
                </a:cubicBezTo>
                <a:lnTo>
                  <a:pt x="3649411" y="1049622"/>
                </a:lnTo>
                <a:close/>
                <a:moveTo>
                  <a:pt x="140705" y="6912"/>
                </a:moveTo>
                <a:lnTo>
                  <a:pt x="0" y="195694"/>
                </a:lnTo>
                <a:lnTo>
                  <a:pt x="0" y="174940"/>
                </a:lnTo>
                <a:cubicBezTo>
                  <a:pt x="0" y="102477"/>
                  <a:pt x="44057" y="40305"/>
                  <a:pt x="106845" y="13748"/>
                </a:cubicBezTo>
                <a:close/>
                <a:moveTo>
                  <a:pt x="3757497" y="0"/>
                </a:moveTo>
                <a:lnTo>
                  <a:pt x="3861924" y="0"/>
                </a:lnTo>
                <a:lnTo>
                  <a:pt x="3861924" y="314852"/>
                </a:lnTo>
                <a:lnTo>
                  <a:pt x="3314278" y="1049622"/>
                </a:lnTo>
                <a:lnTo>
                  <a:pt x="2975183" y="1049622"/>
                </a:lnTo>
                <a:close/>
                <a:moveTo>
                  <a:pt x="3118756" y="0"/>
                </a:moveTo>
                <a:lnTo>
                  <a:pt x="3457851" y="0"/>
                </a:lnTo>
                <a:lnTo>
                  <a:pt x="2675537" y="1049622"/>
                </a:lnTo>
                <a:lnTo>
                  <a:pt x="2336442" y="1049622"/>
                </a:lnTo>
                <a:close/>
                <a:moveTo>
                  <a:pt x="2444528" y="0"/>
                </a:moveTo>
                <a:lnTo>
                  <a:pt x="2783623" y="0"/>
                </a:lnTo>
                <a:lnTo>
                  <a:pt x="2001309" y="1049622"/>
                </a:lnTo>
                <a:lnTo>
                  <a:pt x="1662214" y="1049622"/>
                </a:lnTo>
                <a:close/>
                <a:moveTo>
                  <a:pt x="1793958" y="0"/>
                </a:moveTo>
                <a:lnTo>
                  <a:pt x="2133053" y="0"/>
                </a:lnTo>
                <a:lnTo>
                  <a:pt x="1350739" y="1049622"/>
                </a:lnTo>
                <a:lnTo>
                  <a:pt x="1011644" y="1049622"/>
                </a:lnTo>
                <a:close/>
                <a:moveTo>
                  <a:pt x="1119730" y="0"/>
                </a:moveTo>
                <a:lnTo>
                  <a:pt x="1458825" y="0"/>
                </a:lnTo>
                <a:lnTo>
                  <a:pt x="676511" y="1049622"/>
                </a:lnTo>
                <a:lnTo>
                  <a:pt x="337416" y="1049622"/>
                </a:lnTo>
                <a:close/>
                <a:moveTo>
                  <a:pt x="480990" y="0"/>
                </a:moveTo>
                <a:lnTo>
                  <a:pt x="820085" y="0"/>
                </a:lnTo>
                <a:lnTo>
                  <a:pt x="37770" y="1049622"/>
                </a:lnTo>
                <a:lnTo>
                  <a:pt x="0" y="1049622"/>
                </a:lnTo>
                <a:lnTo>
                  <a:pt x="0" y="645338"/>
                </a:lnTo>
                <a:close/>
              </a:path>
            </a:pathLst>
          </a:custGeom>
          <a:gradFill>
            <a:gsLst>
              <a:gs pos="0">
                <a:srgbClr val="07AFD7">
                  <a:alpha val="12000"/>
                </a:srgbClr>
              </a:gs>
              <a:gs pos="97000">
                <a:srgbClr val="07AFD7">
                  <a:alpha val="0"/>
                </a:srgbClr>
              </a:gs>
            </a:gsLst>
            <a:lin ang="13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itle">
            <a:extLst>
              <a:ext uri="{FF2B5EF4-FFF2-40B4-BE49-F238E27FC236}">
                <a16:creationId xmlns:a16="http://schemas.microsoft.com/office/drawing/2014/main" id="{AD49DEA9-18EF-0877-1845-CA60739B8754}"/>
              </a:ext>
            </a:extLst>
          </p:cNvPr>
          <p:cNvSpPr txBox="1"/>
          <p:nvPr/>
        </p:nvSpPr>
        <p:spPr>
          <a:xfrm>
            <a:off x="1479461" y="2914304"/>
            <a:ext cx="15095172" cy="3966252"/>
          </a:xfrm>
          <a:prstGeom prst="rect">
            <a:avLst/>
          </a:prstGeom>
          <a:noFill/>
        </p:spPr>
        <p:txBody>
          <a:bodyPr wrap="square" anchor="ctr" anchorCtr="0">
            <a:noAutofit/>
          </a:bodyPr>
          <a:lstStyle/>
          <a:p>
            <a:pPr marL="0" marR="0" lvl="0" indent="0" algn="ctr" defTabSz="457200" rtl="0" eaLnBrk="1" fontAlgn="auto" latinLnBrk="0" hangingPunct="1">
              <a:lnSpc>
                <a:spcPts val="12500"/>
              </a:lnSpc>
              <a:spcBef>
                <a:spcPts val="0"/>
              </a:spcBef>
              <a:spcAft>
                <a:spcPts val="0"/>
              </a:spcAft>
              <a:buClrTx/>
              <a:buSzTx/>
              <a:buFontTx/>
              <a:buNone/>
              <a:tabLst/>
              <a:defRPr/>
            </a:pPr>
            <a:r>
              <a:rPr lang="en-US" sz="15700" dirty="0">
                <a:gradFill>
                  <a:gsLst>
                    <a:gs pos="24000">
                      <a:srgbClr val="F2F0D0"/>
                    </a:gs>
                    <a:gs pos="41000">
                      <a:srgbClr val="1C6C8C">
                        <a:alpha val="78000"/>
                        <a:lumMod val="34000"/>
                        <a:lumOff val="66000"/>
                      </a:srgbClr>
                    </a:gs>
                    <a:gs pos="57000">
                      <a:srgbClr val="F2F0D0"/>
                    </a:gs>
                  </a:gsLst>
                  <a:lin ang="7800000" scaled="0"/>
                </a:gradFill>
                <a:latin typeface="Open Sans" panose="020F0502020204030204" pitchFamily="34" charset="0"/>
                <a:cs typeface="Teko Light" panose="02000000000000000000" pitchFamily="2" charset="0"/>
              </a:rPr>
              <a:t>Investigate</a:t>
            </a:r>
            <a:endParaRPr kumimoji="0" lang="en-US" sz="15700" b="0" i="0" u="none" strike="noStrike" kern="1200" cap="none" spc="0" normalizeH="0" baseline="0" noProof="0" dirty="0">
              <a:ln>
                <a:noFill/>
              </a:ln>
              <a:gradFill>
                <a:gsLst>
                  <a:gs pos="24000">
                    <a:srgbClr val="F2F0D0"/>
                  </a:gs>
                  <a:gs pos="41000">
                    <a:srgbClr val="1C6C8C">
                      <a:alpha val="78000"/>
                      <a:lumMod val="34000"/>
                      <a:lumOff val="66000"/>
                    </a:srgbClr>
                  </a:gs>
                  <a:gs pos="57000">
                    <a:srgbClr val="F2F0D0"/>
                  </a:gs>
                </a:gsLst>
                <a:lin ang="7800000" scaled="0"/>
              </a:gradFill>
              <a:effectLst/>
              <a:uLnTx/>
              <a:uFillTx/>
              <a:latin typeface="Open Sans" panose="020F0502020204030204" pitchFamily="34" charset="0"/>
              <a:ea typeface="+mn-ea"/>
              <a:cs typeface="Teko Light" panose="02000000000000000000" pitchFamily="2" charset="0"/>
            </a:endParaRPr>
          </a:p>
        </p:txBody>
      </p:sp>
      <p:pic>
        <p:nvPicPr>
          <p:cNvPr id="18" name="Picture 17">
            <a:extLst>
              <a:ext uri="{FF2B5EF4-FFF2-40B4-BE49-F238E27FC236}">
                <a16:creationId xmlns:a16="http://schemas.microsoft.com/office/drawing/2014/main" id="{F932BC03-967B-622A-3B25-6035B453CAAD}"/>
              </a:ext>
            </a:extLst>
          </p:cNvPr>
          <p:cNvPicPr>
            <a:picLocks noChangeAspect="1"/>
          </p:cNvPicPr>
          <p:nvPr/>
        </p:nvPicPr>
        <p:blipFill>
          <a:blip r:embed="rId3"/>
          <a:stretch>
            <a:fillRect/>
          </a:stretch>
        </p:blipFill>
        <p:spPr>
          <a:xfrm>
            <a:off x="0" y="9582150"/>
            <a:ext cx="18288000" cy="704850"/>
          </a:xfrm>
          <a:prstGeom prst="rect">
            <a:avLst/>
          </a:prstGeom>
        </p:spPr>
      </p:pic>
    </p:spTree>
    <p:extLst>
      <p:ext uri="{BB962C8B-B14F-4D97-AF65-F5344CB8AC3E}">
        <p14:creationId xmlns:p14="http://schemas.microsoft.com/office/powerpoint/2010/main" val="32085274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5C746-B1E6-7454-7203-41AD61C849ED}"/>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A23B5AF8-6A85-663C-3A61-F02337F2317F}"/>
              </a:ext>
            </a:extLst>
          </p:cNvPr>
          <p:cNvSpPr txBox="1"/>
          <p:nvPr/>
        </p:nvSpPr>
        <p:spPr>
          <a:xfrm>
            <a:off x="1476558" y="1203811"/>
            <a:ext cx="6524799" cy="3001018"/>
          </a:xfrm>
          <a:prstGeom prst="rect">
            <a:avLst/>
          </a:prstGeom>
          <a:noFill/>
        </p:spPr>
        <p:txBody>
          <a:bodyPr wrap="square">
            <a:noAutofit/>
          </a:bodyPr>
          <a:lstStyle>
            <a:defPPr>
              <a:defRPr lang="en-US"/>
            </a:defPPr>
            <a:lvl1pPr marR="0" lvl="0" indent="0" fontAlgn="auto">
              <a:lnSpc>
                <a:spcPts val="12300"/>
              </a:lnSpc>
              <a:spcBef>
                <a:spcPts val="0"/>
              </a:spcBef>
              <a:spcAft>
                <a:spcPts val="0"/>
              </a:spcAft>
              <a:buClrTx/>
              <a:buSzTx/>
              <a:buFontTx/>
              <a:buNone/>
              <a:tabLst/>
              <a:defRPr sz="22600">
                <a:gradFill>
                  <a:gsLst>
                    <a:gs pos="24000">
                      <a:srgbClr val="F2F0D0"/>
                    </a:gs>
                    <a:gs pos="41000">
                      <a:srgbClr val="1C6C8C">
                        <a:alpha val="78000"/>
                        <a:lumMod val="34000"/>
                        <a:lumOff val="66000"/>
                      </a:srgbClr>
                    </a:gs>
                    <a:gs pos="57000">
                      <a:srgbClr val="F2F0D0"/>
                    </a:gs>
                  </a:gsLst>
                  <a:lin ang="7800000" scaled="0"/>
                </a:gradFill>
                <a:latin typeface="Stacion Light" pitchFamily="50" charset="0"/>
                <a:cs typeface="Teko Light" panose="02000000000000000000" pitchFamily="2" charset="0"/>
              </a:defRPr>
            </a:lvl1pPr>
          </a:lstStyle>
          <a:p>
            <a:pPr lvl="0">
              <a:lnSpc>
                <a:spcPct val="80000"/>
              </a:lnSpc>
              <a:defRPr/>
            </a:pPr>
            <a:r>
              <a:rPr lang="en-US" sz="9600" dirty="0">
                <a:latin typeface="Open Sans" panose="020F0502020204030204" pitchFamily="34" charset="0"/>
              </a:rPr>
              <a:t>Investigate</a:t>
            </a:r>
            <a:endParaRPr kumimoji="0" lang="fr-CA" sz="7200" i="0" u="none" strike="noStrike" kern="1200" cap="none" spc="300" normalizeH="0" baseline="0" noProof="0" dirty="0">
              <a:ln>
                <a:noFill/>
              </a:ln>
              <a:gradFill>
                <a:gsLst>
                  <a:gs pos="24000">
                    <a:srgbClr val="F2F0D0"/>
                  </a:gs>
                  <a:gs pos="41000">
                    <a:srgbClr val="BCE3F2"/>
                  </a:gs>
                  <a:gs pos="57000">
                    <a:srgbClr val="F2F0D0"/>
                  </a:gs>
                </a:gsLst>
                <a:lin ang="7800000" scaled="0"/>
              </a:gradFill>
              <a:effectLst/>
              <a:uLnTx/>
              <a:uFillTx/>
              <a:latin typeface="Open Sans" panose="020F0502020204030204" pitchFamily="34" charset="0"/>
              <a:ea typeface="+mn-ea"/>
              <a:cs typeface="Teko Light" panose="02000000000000000000" pitchFamily="2" charset="0"/>
            </a:endParaRPr>
          </a:p>
        </p:txBody>
      </p:sp>
      <p:sp>
        <p:nvSpPr>
          <p:cNvPr id="15" name="Espace réservé du contenu 2">
            <a:extLst>
              <a:ext uri="{FF2B5EF4-FFF2-40B4-BE49-F238E27FC236}">
                <a16:creationId xmlns:a16="http://schemas.microsoft.com/office/drawing/2014/main" id="{7E69179F-3E4C-1548-A15D-86C0E7085B3C}"/>
              </a:ext>
            </a:extLst>
          </p:cNvPr>
          <p:cNvSpPr txBox="1">
            <a:spLocks/>
          </p:cNvSpPr>
          <p:nvPr/>
        </p:nvSpPr>
        <p:spPr>
          <a:xfrm>
            <a:off x="1497975" y="3682541"/>
            <a:ext cx="6281682" cy="5472419"/>
          </a:xfrm>
          <a:prstGeom prst="rect">
            <a:avLst/>
          </a:prstGeom>
        </p:spPr>
        <p:txBody>
          <a:bodyPr vert="horz" lIns="91440" tIns="68580" rIns="9144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How do you optimize something?</a:t>
            </a:r>
          </a:p>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Depends on what you’re optimizing</a:t>
            </a:r>
          </a:p>
          <a:p>
            <a:pPr lvl="1"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Rasterized Meshes</a:t>
            </a:r>
          </a:p>
          <a:p>
            <a:pPr lvl="1"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Full-screen Shader</a:t>
            </a:r>
          </a:p>
          <a:p>
            <a:pPr lvl="1"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Compute Shader</a:t>
            </a:r>
          </a:p>
        </p:txBody>
      </p:sp>
      <p:sp>
        <p:nvSpPr>
          <p:cNvPr id="16" name="Espace réservé du texte 2">
            <a:extLst>
              <a:ext uri="{FF2B5EF4-FFF2-40B4-BE49-F238E27FC236}">
                <a16:creationId xmlns:a16="http://schemas.microsoft.com/office/drawing/2014/main" id="{B55B6443-75CC-1444-EB5D-C2373409814B}"/>
              </a:ext>
            </a:extLst>
          </p:cNvPr>
          <p:cNvSpPr txBox="1">
            <a:spLocks/>
          </p:cNvSpPr>
          <p:nvPr/>
        </p:nvSpPr>
        <p:spPr>
          <a:xfrm>
            <a:off x="1497975" y="2985150"/>
            <a:ext cx="6034939" cy="69739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a-DK" sz="3200" b="1" dirty="0">
                <a:solidFill>
                  <a:schemeClr val="accent6"/>
                </a:solidFill>
                <a:latin typeface="Open Sans" pitchFamily="2" charset="0"/>
                <a:ea typeface="Open Sans" pitchFamily="2" charset="0"/>
                <a:cs typeface="Open Sans" pitchFamily="2" charset="0"/>
              </a:rPr>
              <a:t>How?</a:t>
            </a:r>
            <a:endParaRPr lang="en-CA" sz="3200" b="1" dirty="0">
              <a:solidFill>
                <a:schemeClr val="accent6"/>
              </a:solidFill>
              <a:latin typeface="Open Sans" pitchFamily="2" charset="0"/>
              <a:ea typeface="Open Sans" pitchFamily="2" charset="0"/>
              <a:cs typeface="Open Sans" pitchFamily="2" charset="0"/>
            </a:endParaRPr>
          </a:p>
        </p:txBody>
      </p:sp>
      <p:pic>
        <p:nvPicPr>
          <p:cNvPr id="5122" name="Picture 2">
            <a:extLst>
              <a:ext uri="{FF2B5EF4-FFF2-40B4-BE49-F238E27FC236}">
                <a16:creationId xmlns:a16="http://schemas.microsoft.com/office/drawing/2014/main" id="{C6C1302C-641B-C9B7-6645-8B283443EAB2}"/>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24128" r="2412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grpSp>
        <p:nvGrpSpPr>
          <p:cNvPr id="2" name="Sidebar">
            <a:extLst>
              <a:ext uri="{FF2B5EF4-FFF2-40B4-BE49-F238E27FC236}">
                <a16:creationId xmlns:a16="http://schemas.microsoft.com/office/drawing/2014/main" id="{14F3D0F7-608A-92AE-278B-D77D8A312BFF}"/>
              </a:ext>
            </a:extLst>
          </p:cNvPr>
          <p:cNvGrpSpPr/>
          <p:nvPr/>
        </p:nvGrpSpPr>
        <p:grpSpPr>
          <a:xfrm>
            <a:off x="-7648" y="288131"/>
            <a:ext cx="914627" cy="9866609"/>
            <a:chOff x="-7648" y="288131"/>
            <a:chExt cx="914627" cy="9866609"/>
          </a:xfrm>
        </p:grpSpPr>
        <p:grpSp>
          <p:nvGrpSpPr>
            <p:cNvPr id="3" name="Graphic 9">
              <a:extLst>
                <a:ext uri="{FF2B5EF4-FFF2-40B4-BE49-F238E27FC236}">
                  <a16:creationId xmlns:a16="http://schemas.microsoft.com/office/drawing/2014/main" id="{57D7458E-3084-F347-D574-9DBE8791E91E}"/>
                </a:ext>
              </a:extLst>
            </p:cNvPr>
            <p:cNvGrpSpPr/>
            <p:nvPr/>
          </p:nvGrpSpPr>
          <p:grpSpPr>
            <a:xfrm>
              <a:off x="264287" y="382761"/>
              <a:ext cx="467477" cy="394686"/>
              <a:chOff x="4719637" y="2266949"/>
              <a:chExt cx="2752725" cy="2324100"/>
            </a:xfrm>
            <a:solidFill>
              <a:schemeClr val="bg1"/>
            </a:solidFill>
          </p:grpSpPr>
          <p:sp>
            <p:nvSpPr>
              <p:cNvPr id="19" name="Freeform: Shape 53">
                <a:extLst>
                  <a:ext uri="{FF2B5EF4-FFF2-40B4-BE49-F238E27FC236}">
                    <a16:creationId xmlns:a16="http://schemas.microsoft.com/office/drawing/2014/main" id="{85F74DE9-1BB6-1B0A-F0ED-20901AAB856A}"/>
                  </a:ext>
                </a:extLst>
              </p:cNvPr>
              <p:cNvSpPr/>
              <p:nvPr/>
            </p:nvSpPr>
            <p:spPr>
              <a:xfrm>
                <a:off x="4719637" y="2266949"/>
                <a:ext cx="2746056" cy="1792981"/>
              </a:xfrm>
              <a:custGeom>
                <a:avLst/>
                <a:gdLst>
                  <a:gd name="connsiteX0" fmla="*/ 2746058 w 2746057"/>
                  <a:gd name="connsiteY0" fmla="*/ 366427 h 1792986"/>
                  <a:gd name="connsiteX1" fmla="*/ 2746058 w 2746057"/>
                  <a:gd name="connsiteY1" fmla="*/ 0 h 1792986"/>
                  <a:gd name="connsiteX2" fmla="*/ 1321308 w 2746057"/>
                  <a:gd name="connsiteY2" fmla="*/ 0 h 1792986"/>
                  <a:gd name="connsiteX3" fmla="*/ 1321308 w 2746057"/>
                  <a:gd name="connsiteY3" fmla="*/ 994601 h 1792986"/>
                  <a:gd name="connsiteX4" fmla="*/ 787432 w 2746057"/>
                  <a:gd name="connsiteY4" fmla="*/ 442722 h 1792986"/>
                  <a:gd name="connsiteX5" fmla="*/ 423196 w 2746057"/>
                  <a:gd name="connsiteY5" fmla="*/ 619792 h 1792986"/>
                  <a:gd name="connsiteX6" fmla="*/ 418338 w 2746057"/>
                  <a:gd name="connsiteY6" fmla="*/ 619792 h 1792986"/>
                  <a:gd name="connsiteX7" fmla="*/ 418338 w 2746057"/>
                  <a:gd name="connsiteY7" fmla="*/ 0 h 1792986"/>
                  <a:gd name="connsiteX8" fmla="*/ 0 w 2746057"/>
                  <a:gd name="connsiteY8" fmla="*/ 0 h 1792986"/>
                  <a:gd name="connsiteX9" fmla="*/ 0 w 2746057"/>
                  <a:gd name="connsiteY9" fmla="*/ 1756124 h 1792986"/>
                  <a:gd name="connsiteX10" fmla="*/ 398621 w 2746057"/>
                  <a:gd name="connsiteY10" fmla="*/ 1756124 h 1792986"/>
                  <a:gd name="connsiteX11" fmla="*/ 398621 w 2746057"/>
                  <a:gd name="connsiteY11" fmla="*/ 1608487 h 1792986"/>
                  <a:gd name="connsiteX12" fmla="*/ 403479 w 2746057"/>
                  <a:gd name="connsiteY12" fmla="*/ 1608487 h 1792986"/>
                  <a:gd name="connsiteX13" fmla="*/ 755428 w 2746057"/>
                  <a:gd name="connsiteY13" fmla="*/ 1792986 h 1792986"/>
                  <a:gd name="connsiteX14" fmla="*/ 1321308 w 2746057"/>
                  <a:gd name="connsiteY14" fmla="*/ 1193768 h 1792986"/>
                  <a:gd name="connsiteX15" fmla="*/ 1321308 w 2746057"/>
                  <a:gd name="connsiteY15" fmla="*/ 1756124 h 1792986"/>
                  <a:gd name="connsiteX16" fmla="*/ 2746058 w 2746057"/>
                  <a:gd name="connsiteY16" fmla="*/ 1756124 h 1792986"/>
                  <a:gd name="connsiteX17" fmla="*/ 2746058 w 2746057"/>
                  <a:gd name="connsiteY17" fmla="*/ 1362551 h 1792986"/>
                  <a:gd name="connsiteX18" fmla="*/ 1779080 w 2746057"/>
                  <a:gd name="connsiteY18" fmla="*/ 1362551 h 1792986"/>
                  <a:gd name="connsiteX19" fmla="*/ 1779080 w 2746057"/>
                  <a:gd name="connsiteY19" fmla="*/ 1028033 h 1792986"/>
                  <a:gd name="connsiteX20" fmla="*/ 2640330 w 2746057"/>
                  <a:gd name="connsiteY20" fmla="*/ 1028033 h 1792986"/>
                  <a:gd name="connsiteX21" fmla="*/ 2640330 w 2746057"/>
                  <a:gd name="connsiteY21" fmla="*/ 673894 h 1792986"/>
                  <a:gd name="connsiteX22" fmla="*/ 1779080 w 2746057"/>
                  <a:gd name="connsiteY22" fmla="*/ 673894 h 1792986"/>
                  <a:gd name="connsiteX23" fmla="*/ 1779080 w 2746057"/>
                  <a:gd name="connsiteY23" fmla="*/ 366427 h 1792986"/>
                  <a:gd name="connsiteX24" fmla="*/ 2746058 w 2746057"/>
                  <a:gd name="connsiteY24" fmla="*/ 366427 h 1792986"/>
                  <a:gd name="connsiteX25" fmla="*/ 656939 w 2746057"/>
                  <a:gd name="connsiteY25" fmla="*/ 1473232 h 1792986"/>
                  <a:gd name="connsiteX26" fmla="*/ 403479 w 2746057"/>
                  <a:gd name="connsiteY26" fmla="*/ 1104329 h 1792986"/>
                  <a:gd name="connsiteX27" fmla="*/ 659416 w 2746057"/>
                  <a:gd name="connsiteY27" fmla="*/ 762476 h 1792986"/>
                  <a:gd name="connsiteX28" fmla="*/ 907923 w 2746057"/>
                  <a:gd name="connsiteY28" fmla="*/ 1104329 h 1792986"/>
                  <a:gd name="connsiteX29" fmla="*/ 656939 w 2746057"/>
                  <a:gd name="connsiteY29" fmla="*/ 1473232 h 179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46057" h="1792986">
                    <a:moveTo>
                      <a:pt x="2746058" y="366427"/>
                    </a:moveTo>
                    <a:lnTo>
                      <a:pt x="2746058" y="0"/>
                    </a:lnTo>
                    <a:lnTo>
                      <a:pt x="1321308" y="0"/>
                    </a:lnTo>
                    <a:lnTo>
                      <a:pt x="1321308" y="994601"/>
                    </a:lnTo>
                    <a:cubicBezTo>
                      <a:pt x="1290447" y="699897"/>
                      <a:pt x="1114330" y="442722"/>
                      <a:pt x="787432" y="442722"/>
                    </a:cubicBezTo>
                    <a:cubicBezTo>
                      <a:pt x="629888" y="442722"/>
                      <a:pt x="509397" y="501682"/>
                      <a:pt x="423196" y="619792"/>
                    </a:cubicBezTo>
                    <a:lnTo>
                      <a:pt x="418338" y="619792"/>
                    </a:lnTo>
                    <a:lnTo>
                      <a:pt x="418338" y="0"/>
                    </a:lnTo>
                    <a:lnTo>
                      <a:pt x="0" y="0"/>
                    </a:lnTo>
                    <a:lnTo>
                      <a:pt x="0" y="1756124"/>
                    </a:lnTo>
                    <a:lnTo>
                      <a:pt x="398621" y="1756124"/>
                    </a:lnTo>
                    <a:lnTo>
                      <a:pt x="398621" y="1608487"/>
                    </a:lnTo>
                    <a:lnTo>
                      <a:pt x="403479" y="1608487"/>
                    </a:lnTo>
                    <a:cubicBezTo>
                      <a:pt x="484632" y="1729073"/>
                      <a:pt x="607695" y="1792986"/>
                      <a:pt x="755428" y="1792986"/>
                    </a:cubicBezTo>
                    <a:cubicBezTo>
                      <a:pt x="1117378" y="1792986"/>
                      <a:pt x="1290923" y="1512475"/>
                      <a:pt x="1321308" y="1193768"/>
                    </a:cubicBezTo>
                    <a:lnTo>
                      <a:pt x="1321308" y="1756124"/>
                    </a:lnTo>
                    <a:lnTo>
                      <a:pt x="2746058" y="1756124"/>
                    </a:lnTo>
                    <a:lnTo>
                      <a:pt x="2746058" y="1362551"/>
                    </a:lnTo>
                    <a:lnTo>
                      <a:pt x="1779080" y="1362551"/>
                    </a:lnTo>
                    <a:lnTo>
                      <a:pt x="1779080" y="1028033"/>
                    </a:lnTo>
                    <a:lnTo>
                      <a:pt x="2640330" y="1028033"/>
                    </a:lnTo>
                    <a:lnTo>
                      <a:pt x="2640330" y="673894"/>
                    </a:lnTo>
                    <a:lnTo>
                      <a:pt x="1779080" y="673894"/>
                    </a:lnTo>
                    <a:lnTo>
                      <a:pt x="1779080" y="366427"/>
                    </a:lnTo>
                    <a:lnTo>
                      <a:pt x="2746058" y="366427"/>
                    </a:lnTo>
                    <a:close/>
                    <a:moveTo>
                      <a:pt x="656939" y="1473232"/>
                    </a:moveTo>
                    <a:cubicBezTo>
                      <a:pt x="467487" y="1473232"/>
                      <a:pt x="403479" y="1328166"/>
                      <a:pt x="403479" y="1104329"/>
                    </a:cubicBezTo>
                    <a:cubicBezTo>
                      <a:pt x="403479" y="841153"/>
                      <a:pt x="546164" y="762476"/>
                      <a:pt x="659416" y="762476"/>
                    </a:cubicBezTo>
                    <a:cubicBezTo>
                      <a:pt x="843915" y="762476"/>
                      <a:pt x="907923" y="942023"/>
                      <a:pt x="907923" y="1104329"/>
                    </a:cubicBezTo>
                    <a:cubicBezTo>
                      <a:pt x="908018" y="1278922"/>
                      <a:pt x="843915" y="1473232"/>
                      <a:pt x="656939" y="1473232"/>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54">
                <a:extLst>
                  <a:ext uri="{FF2B5EF4-FFF2-40B4-BE49-F238E27FC236}">
                    <a16:creationId xmlns:a16="http://schemas.microsoft.com/office/drawing/2014/main" id="{36D5EC4F-7C18-C9F5-31F2-8484092C0A79}"/>
                  </a:ext>
                </a:extLst>
              </p:cNvPr>
              <p:cNvSpPr/>
              <p:nvPr/>
            </p:nvSpPr>
            <p:spPr>
              <a:xfrm>
                <a:off x="4719637" y="4126134"/>
                <a:ext cx="2752725" cy="464915"/>
              </a:xfrm>
              <a:custGeom>
                <a:avLst/>
                <a:gdLst>
                  <a:gd name="connsiteX0" fmla="*/ 2619280 w 2752725"/>
                  <a:gd name="connsiteY0" fmla="*/ 157163 h 464915"/>
                  <a:gd name="connsiteX1" fmla="*/ 2562701 w 2752725"/>
                  <a:gd name="connsiteY1" fmla="*/ 207359 h 464915"/>
                  <a:gd name="connsiteX2" fmla="*/ 2489264 w 2752725"/>
                  <a:gd name="connsiteY2" fmla="*/ 207359 h 464915"/>
                  <a:gd name="connsiteX3" fmla="*/ 2489264 w 2752725"/>
                  <a:gd name="connsiteY3" fmla="*/ 108871 h 464915"/>
                  <a:gd name="connsiteX4" fmla="*/ 2564606 w 2752725"/>
                  <a:gd name="connsiteY4" fmla="*/ 108871 h 464915"/>
                  <a:gd name="connsiteX5" fmla="*/ 2619280 w 2752725"/>
                  <a:gd name="connsiteY5" fmla="*/ 157163 h 464915"/>
                  <a:gd name="connsiteX6" fmla="*/ 2752725 w 2752725"/>
                  <a:gd name="connsiteY6" fmla="*/ 457867 h 464915"/>
                  <a:gd name="connsiteX7" fmla="*/ 2662428 w 2752725"/>
                  <a:gd name="connsiteY7" fmla="*/ 285941 h 464915"/>
                  <a:gd name="connsiteX8" fmla="*/ 2743581 w 2752725"/>
                  <a:gd name="connsiteY8" fmla="*/ 154019 h 464915"/>
                  <a:gd name="connsiteX9" fmla="*/ 2567749 w 2752725"/>
                  <a:gd name="connsiteY9" fmla="*/ 7144 h 464915"/>
                  <a:gd name="connsiteX10" fmla="*/ 2366201 w 2752725"/>
                  <a:gd name="connsiteY10" fmla="*/ 7144 h 464915"/>
                  <a:gd name="connsiteX11" fmla="*/ 2366201 w 2752725"/>
                  <a:gd name="connsiteY11" fmla="*/ 457962 h 464915"/>
                  <a:gd name="connsiteX12" fmla="*/ 2489168 w 2752725"/>
                  <a:gd name="connsiteY12" fmla="*/ 457962 h 464915"/>
                  <a:gd name="connsiteX13" fmla="*/ 2489168 w 2752725"/>
                  <a:gd name="connsiteY13" fmla="*/ 306038 h 464915"/>
                  <a:gd name="connsiteX14" fmla="*/ 2539365 w 2752725"/>
                  <a:gd name="connsiteY14" fmla="*/ 306038 h 464915"/>
                  <a:gd name="connsiteX15" fmla="*/ 2612803 w 2752725"/>
                  <a:gd name="connsiteY15" fmla="*/ 457962 h 464915"/>
                  <a:gd name="connsiteX16" fmla="*/ 2752725 w 2752725"/>
                  <a:gd name="connsiteY16" fmla="*/ 457962 h 464915"/>
                  <a:gd name="connsiteX17" fmla="*/ 2309432 w 2752725"/>
                  <a:gd name="connsiteY17" fmla="*/ 265271 h 464915"/>
                  <a:gd name="connsiteX18" fmla="*/ 2309432 w 2752725"/>
                  <a:gd name="connsiteY18" fmla="*/ 7048 h 464915"/>
                  <a:gd name="connsiteX19" fmla="*/ 2181892 w 2752725"/>
                  <a:gd name="connsiteY19" fmla="*/ 7048 h 464915"/>
                  <a:gd name="connsiteX20" fmla="*/ 2181892 w 2752725"/>
                  <a:gd name="connsiteY20" fmla="*/ 265271 h 464915"/>
                  <a:gd name="connsiteX21" fmla="*/ 2112359 w 2752725"/>
                  <a:gd name="connsiteY21" fmla="*/ 354806 h 464915"/>
                  <a:gd name="connsiteX22" fmla="*/ 2041589 w 2752725"/>
                  <a:gd name="connsiteY22" fmla="*/ 265271 h 464915"/>
                  <a:gd name="connsiteX23" fmla="*/ 2041589 w 2752725"/>
                  <a:gd name="connsiteY23" fmla="*/ 7048 h 464915"/>
                  <a:gd name="connsiteX24" fmla="*/ 1913954 w 2752725"/>
                  <a:gd name="connsiteY24" fmla="*/ 7048 h 464915"/>
                  <a:gd name="connsiteX25" fmla="*/ 1913954 w 2752725"/>
                  <a:gd name="connsiteY25" fmla="*/ 265271 h 464915"/>
                  <a:gd name="connsiteX26" fmla="*/ 2110550 w 2752725"/>
                  <a:gd name="connsiteY26" fmla="*/ 464915 h 464915"/>
                  <a:gd name="connsiteX27" fmla="*/ 2309432 w 2752725"/>
                  <a:gd name="connsiteY27" fmla="*/ 265271 h 464915"/>
                  <a:gd name="connsiteX28" fmla="*/ 1746409 w 2752725"/>
                  <a:gd name="connsiteY28" fmla="*/ 233172 h 464915"/>
                  <a:gd name="connsiteX29" fmla="*/ 1667732 w 2752725"/>
                  <a:gd name="connsiteY29" fmla="*/ 356140 h 464915"/>
                  <a:gd name="connsiteX30" fmla="*/ 1587913 w 2752725"/>
                  <a:gd name="connsiteY30" fmla="*/ 231838 h 464915"/>
                  <a:gd name="connsiteX31" fmla="*/ 1666494 w 2752725"/>
                  <a:gd name="connsiteY31" fmla="*/ 108871 h 464915"/>
                  <a:gd name="connsiteX32" fmla="*/ 1746409 w 2752725"/>
                  <a:gd name="connsiteY32" fmla="*/ 233172 h 464915"/>
                  <a:gd name="connsiteX33" fmla="*/ 1875854 w 2752725"/>
                  <a:gd name="connsiteY33" fmla="*/ 231838 h 464915"/>
                  <a:gd name="connsiteX34" fmla="*/ 1667732 w 2752725"/>
                  <a:gd name="connsiteY34" fmla="*/ 0 h 464915"/>
                  <a:gd name="connsiteX35" fmla="*/ 1458468 w 2752725"/>
                  <a:gd name="connsiteY35" fmla="*/ 233077 h 464915"/>
                  <a:gd name="connsiteX36" fmla="*/ 1666494 w 2752725"/>
                  <a:gd name="connsiteY36" fmla="*/ 464915 h 464915"/>
                  <a:gd name="connsiteX37" fmla="*/ 1875854 w 2752725"/>
                  <a:gd name="connsiteY37" fmla="*/ 231838 h 464915"/>
                  <a:gd name="connsiteX38" fmla="*/ 1414653 w 2752725"/>
                  <a:gd name="connsiteY38" fmla="*/ 7048 h 464915"/>
                  <a:gd name="connsiteX39" fmla="*/ 1287018 w 2752725"/>
                  <a:gd name="connsiteY39" fmla="*/ 7048 h 464915"/>
                  <a:gd name="connsiteX40" fmla="*/ 1287018 w 2752725"/>
                  <a:gd name="connsiteY40" fmla="*/ 457867 h 464915"/>
                  <a:gd name="connsiteX41" fmla="*/ 1414653 w 2752725"/>
                  <a:gd name="connsiteY41" fmla="*/ 457867 h 464915"/>
                  <a:gd name="connsiteX42" fmla="*/ 1414653 w 2752725"/>
                  <a:gd name="connsiteY42" fmla="*/ 7048 h 464915"/>
                  <a:gd name="connsiteX43" fmla="*/ 1251585 w 2752725"/>
                  <a:gd name="connsiteY43" fmla="*/ 7048 h 464915"/>
                  <a:gd name="connsiteX44" fmla="*/ 1112520 w 2752725"/>
                  <a:gd name="connsiteY44" fmla="*/ 7048 h 464915"/>
                  <a:gd name="connsiteX45" fmla="*/ 1079659 w 2752725"/>
                  <a:gd name="connsiteY45" fmla="*/ 128111 h 464915"/>
                  <a:gd name="connsiteX46" fmla="*/ 1033939 w 2752725"/>
                  <a:gd name="connsiteY46" fmla="*/ 318706 h 464915"/>
                  <a:gd name="connsiteX47" fmla="*/ 988219 w 2752725"/>
                  <a:gd name="connsiteY47" fmla="*/ 128111 h 464915"/>
                  <a:gd name="connsiteX48" fmla="*/ 955358 w 2752725"/>
                  <a:gd name="connsiteY48" fmla="*/ 7048 h 464915"/>
                  <a:gd name="connsiteX49" fmla="*/ 814864 w 2752725"/>
                  <a:gd name="connsiteY49" fmla="*/ 7048 h 464915"/>
                  <a:gd name="connsiteX50" fmla="*/ 970121 w 2752725"/>
                  <a:gd name="connsiteY50" fmla="*/ 457867 h 464915"/>
                  <a:gd name="connsiteX51" fmla="*/ 1096423 w 2752725"/>
                  <a:gd name="connsiteY51" fmla="*/ 457867 h 464915"/>
                  <a:gd name="connsiteX52" fmla="*/ 1251585 w 2752725"/>
                  <a:gd name="connsiteY52" fmla="*/ 7048 h 464915"/>
                  <a:gd name="connsiteX53" fmla="*/ 691229 w 2752725"/>
                  <a:gd name="connsiteY53" fmla="*/ 279463 h 464915"/>
                  <a:gd name="connsiteX54" fmla="*/ 616458 w 2752725"/>
                  <a:gd name="connsiteY54" fmla="*/ 279463 h 464915"/>
                  <a:gd name="connsiteX55" fmla="*/ 624840 w 2752725"/>
                  <a:gd name="connsiteY55" fmla="*/ 249841 h 464915"/>
                  <a:gd name="connsiteX56" fmla="*/ 653796 w 2752725"/>
                  <a:gd name="connsiteY56" fmla="*/ 137160 h 464915"/>
                  <a:gd name="connsiteX57" fmla="*/ 682847 w 2752725"/>
                  <a:gd name="connsiteY57" fmla="*/ 249841 h 464915"/>
                  <a:gd name="connsiteX58" fmla="*/ 691229 w 2752725"/>
                  <a:gd name="connsiteY58" fmla="*/ 279463 h 464915"/>
                  <a:gd name="connsiteX59" fmla="*/ 881253 w 2752725"/>
                  <a:gd name="connsiteY59" fmla="*/ 457867 h 464915"/>
                  <a:gd name="connsiteX60" fmla="*/ 717613 w 2752725"/>
                  <a:gd name="connsiteY60" fmla="*/ 7048 h 464915"/>
                  <a:gd name="connsiteX61" fmla="*/ 591312 w 2752725"/>
                  <a:gd name="connsiteY61" fmla="*/ 7048 h 464915"/>
                  <a:gd name="connsiteX62" fmla="*/ 427673 w 2752725"/>
                  <a:gd name="connsiteY62" fmla="*/ 457867 h 464915"/>
                  <a:gd name="connsiteX63" fmla="*/ 561689 w 2752725"/>
                  <a:gd name="connsiteY63" fmla="*/ 457867 h 464915"/>
                  <a:gd name="connsiteX64" fmla="*/ 586169 w 2752725"/>
                  <a:gd name="connsiteY64" fmla="*/ 378619 h 464915"/>
                  <a:gd name="connsiteX65" fmla="*/ 721424 w 2752725"/>
                  <a:gd name="connsiteY65" fmla="*/ 378619 h 464915"/>
                  <a:gd name="connsiteX66" fmla="*/ 745903 w 2752725"/>
                  <a:gd name="connsiteY66" fmla="*/ 457867 h 464915"/>
                  <a:gd name="connsiteX67" fmla="*/ 881253 w 2752725"/>
                  <a:gd name="connsiteY67" fmla="*/ 457867 h 464915"/>
                  <a:gd name="connsiteX68" fmla="*/ 395573 w 2752725"/>
                  <a:gd name="connsiteY68" fmla="*/ 457867 h 464915"/>
                  <a:gd name="connsiteX69" fmla="*/ 395573 w 2752725"/>
                  <a:gd name="connsiteY69" fmla="*/ 7048 h 464915"/>
                  <a:gd name="connsiteX70" fmla="*/ 268034 w 2752725"/>
                  <a:gd name="connsiteY70" fmla="*/ 7048 h 464915"/>
                  <a:gd name="connsiteX71" fmla="*/ 268034 w 2752725"/>
                  <a:gd name="connsiteY71" fmla="*/ 171259 h 464915"/>
                  <a:gd name="connsiteX72" fmla="*/ 127540 w 2752725"/>
                  <a:gd name="connsiteY72" fmla="*/ 171259 h 464915"/>
                  <a:gd name="connsiteX73" fmla="*/ 127540 w 2752725"/>
                  <a:gd name="connsiteY73" fmla="*/ 7048 h 464915"/>
                  <a:gd name="connsiteX74" fmla="*/ 0 w 2752725"/>
                  <a:gd name="connsiteY74" fmla="*/ 7048 h 464915"/>
                  <a:gd name="connsiteX75" fmla="*/ 0 w 2752725"/>
                  <a:gd name="connsiteY75" fmla="*/ 457867 h 464915"/>
                  <a:gd name="connsiteX76" fmla="*/ 127540 w 2752725"/>
                  <a:gd name="connsiteY76" fmla="*/ 457867 h 464915"/>
                  <a:gd name="connsiteX77" fmla="*/ 127540 w 2752725"/>
                  <a:gd name="connsiteY77" fmla="*/ 280130 h 464915"/>
                  <a:gd name="connsiteX78" fmla="*/ 267938 w 2752725"/>
                  <a:gd name="connsiteY78" fmla="*/ 280130 h 464915"/>
                  <a:gd name="connsiteX79" fmla="*/ 267938 w 2752725"/>
                  <a:gd name="connsiteY79" fmla="*/ 457867 h 464915"/>
                  <a:gd name="connsiteX80" fmla="*/ 395573 w 2752725"/>
                  <a:gd name="connsiteY80" fmla="*/ 457867 h 46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752725" h="464915">
                    <a:moveTo>
                      <a:pt x="2619280" y="157163"/>
                    </a:moveTo>
                    <a:cubicBezTo>
                      <a:pt x="2619280" y="189357"/>
                      <a:pt x="2603278" y="207359"/>
                      <a:pt x="2562701" y="207359"/>
                    </a:cubicBezTo>
                    <a:lnTo>
                      <a:pt x="2489264" y="207359"/>
                    </a:lnTo>
                    <a:lnTo>
                      <a:pt x="2489264" y="108871"/>
                    </a:lnTo>
                    <a:lnTo>
                      <a:pt x="2564606" y="108871"/>
                    </a:lnTo>
                    <a:cubicBezTo>
                      <a:pt x="2603849" y="108871"/>
                      <a:pt x="2619280" y="128778"/>
                      <a:pt x="2619280" y="157163"/>
                    </a:cubicBezTo>
                    <a:moveTo>
                      <a:pt x="2752725" y="457867"/>
                    </a:moveTo>
                    <a:lnTo>
                      <a:pt x="2662428" y="285941"/>
                    </a:lnTo>
                    <a:cubicBezTo>
                      <a:pt x="2712053" y="263462"/>
                      <a:pt x="2743581" y="221551"/>
                      <a:pt x="2743581" y="154019"/>
                    </a:cubicBezTo>
                    <a:cubicBezTo>
                      <a:pt x="2743581" y="47149"/>
                      <a:pt x="2673382" y="7144"/>
                      <a:pt x="2567749" y="7144"/>
                    </a:cubicBezTo>
                    <a:lnTo>
                      <a:pt x="2366201" y="7144"/>
                    </a:lnTo>
                    <a:lnTo>
                      <a:pt x="2366201" y="457962"/>
                    </a:lnTo>
                    <a:lnTo>
                      <a:pt x="2489168" y="457962"/>
                    </a:lnTo>
                    <a:lnTo>
                      <a:pt x="2489168" y="306038"/>
                    </a:lnTo>
                    <a:lnTo>
                      <a:pt x="2539365" y="306038"/>
                    </a:lnTo>
                    <a:lnTo>
                      <a:pt x="2612803" y="457962"/>
                    </a:lnTo>
                    <a:lnTo>
                      <a:pt x="2752725" y="457962"/>
                    </a:lnTo>
                    <a:close/>
                    <a:moveTo>
                      <a:pt x="2309432" y="265271"/>
                    </a:moveTo>
                    <a:lnTo>
                      <a:pt x="2309432" y="7048"/>
                    </a:lnTo>
                    <a:lnTo>
                      <a:pt x="2181892" y="7048"/>
                    </a:lnTo>
                    <a:lnTo>
                      <a:pt x="2181892" y="265271"/>
                    </a:lnTo>
                    <a:cubicBezTo>
                      <a:pt x="2181892" y="320707"/>
                      <a:pt x="2161223" y="354806"/>
                      <a:pt x="2112359" y="354806"/>
                    </a:cubicBezTo>
                    <a:cubicBezTo>
                      <a:pt x="2063401" y="354806"/>
                      <a:pt x="2041589" y="320707"/>
                      <a:pt x="2041589" y="265271"/>
                    </a:cubicBezTo>
                    <a:lnTo>
                      <a:pt x="2041589" y="7048"/>
                    </a:lnTo>
                    <a:lnTo>
                      <a:pt x="1913954" y="7048"/>
                    </a:lnTo>
                    <a:lnTo>
                      <a:pt x="1913954" y="265271"/>
                    </a:lnTo>
                    <a:cubicBezTo>
                      <a:pt x="1913954" y="408242"/>
                      <a:pt x="1997107" y="464915"/>
                      <a:pt x="2110550" y="464915"/>
                    </a:cubicBezTo>
                    <a:cubicBezTo>
                      <a:pt x="2223802" y="464915"/>
                      <a:pt x="2309432" y="408242"/>
                      <a:pt x="2309432" y="265271"/>
                    </a:cubicBezTo>
                    <a:moveTo>
                      <a:pt x="1746409" y="233172"/>
                    </a:moveTo>
                    <a:cubicBezTo>
                      <a:pt x="1746409" y="314325"/>
                      <a:pt x="1718024" y="356140"/>
                      <a:pt x="1667732" y="356140"/>
                    </a:cubicBezTo>
                    <a:cubicBezTo>
                      <a:pt x="1617536" y="356140"/>
                      <a:pt x="1587913" y="312992"/>
                      <a:pt x="1587913" y="231838"/>
                    </a:cubicBezTo>
                    <a:cubicBezTo>
                      <a:pt x="1587913" y="150685"/>
                      <a:pt x="1616297" y="108871"/>
                      <a:pt x="1666494" y="108871"/>
                    </a:cubicBezTo>
                    <a:cubicBezTo>
                      <a:pt x="1716881" y="108871"/>
                      <a:pt x="1746409" y="152019"/>
                      <a:pt x="1746409" y="233172"/>
                    </a:cubicBezTo>
                    <a:moveTo>
                      <a:pt x="1875854" y="231838"/>
                    </a:moveTo>
                    <a:cubicBezTo>
                      <a:pt x="1875854" y="81820"/>
                      <a:pt x="1790224" y="0"/>
                      <a:pt x="1667732" y="0"/>
                    </a:cubicBezTo>
                    <a:cubicBezTo>
                      <a:pt x="1545336" y="0"/>
                      <a:pt x="1458468" y="83058"/>
                      <a:pt x="1458468" y="233077"/>
                    </a:cubicBezTo>
                    <a:cubicBezTo>
                      <a:pt x="1458468" y="383096"/>
                      <a:pt x="1544003" y="464915"/>
                      <a:pt x="1666494" y="464915"/>
                    </a:cubicBezTo>
                    <a:cubicBezTo>
                      <a:pt x="1788890" y="464915"/>
                      <a:pt x="1875854" y="381857"/>
                      <a:pt x="1875854" y="231838"/>
                    </a:cubicBezTo>
                    <a:moveTo>
                      <a:pt x="1414653" y="7048"/>
                    </a:moveTo>
                    <a:lnTo>
                      <a:pt x="1287018" y="7048"/>
                    </a:lnTo>
                    <a:lnTo>
                      <a:pt x="1287018" y="457867"/>
                    </a:lnTo>
                    <a:lnTo>
                      <a:pt x="1414653" y="457867"/>
                    </a:lnTo>
                    <a:lnTo>
                      <a:pt x="1414653" y="7048"/>
                    </a:lnTo>
                    <a:close/>
                    <a:moveTo>
                      <a:pt x="1251585" y="7048"/>
                    </a:moveTo>
                    <a:lnTo>
                      <a:pt x="1112520" y="7048"/>
                    </a:lnTo>
                    <a:lnTo>
                      <a:pt x="1079659" y="128111"/>
                    </a:lnTo>
                    <a:cubicBezTo>
                      <a:pt x="1064228" y="184880"/>
                      <a:pt x="1042321" y="275558"/>
                      <a:pt x="1033939" y="318706"/>
                    </a:cubicBezTo>
                    <a:cubicBezTo>
                      <a:pt x="1025652" y="275558"/>
                      <a:pt x="1003649" y="184213"/>
                      <a:pt x="988219" y="128111"/>
                    </a:cubicBezTo>
                    <a:lnTo>
                      <a:pt x="955358" y="7048"/>
                    </a:lnTo>
                    <a:lnTo>
                      <a:pt x="814864" y="7048"/>
                    </a:lnTo>
                    <a:lnTo>
                      <a:pt x="970121" y="457867"/>
                    </a:lnTo>
                    <a:lnTo>
                      <a:pt x="1096423" y="457867"/>
                    </a:lnTo>
                    <a:lnTo>
                      <a:pt x="1251585" y="7048"/>
                    </a:lnTo>
                    <a:close/>
                    <a:moveTo>
                      <a:pt x="691229" y="279463"/>
                    </a:moveTo>
                    <a:lnTo>
                      <a:pt x="616458" y="279463"/>
                    </a:lnTo>
                    <a:lnTo>
                      <a:pt x="624840" y="249841"/>
                    </a:lnTo>
                    <a:cubicBezTo>
                      <a:pt x="640937" y="192500"/>
                      <a:pt x="647986" y="167354"/>
                      <a:pt x="653796" y="137160"/>
                    </a:cubicBezTo>
                    <a:cubicBezTo>
                      <a:pt x="659606" y="167354"/>
                      <a:pt x="666655" y="191929"/>
                      <a:pt x="682847" y="249841"/>
                    </a:cubicBezTo>
                    <a:lnTo>
                      <a:pt x="691229" y="279463"/>
                    </a:lnTo>
                    <a:close/>
                    <a:moveTo>
                      <a:pt x="881253" y="457867"/>
                    </a:moveTo>
                    <a:lnTo>
                      <a:pt x="717613" y="7048"/>
                    </a:lnTo>
                    <a:lnTo>
                      <a:pt x="591312" y="7048"/>
                    </a:lnTo>
                    <a:lnTo>
                      <a:pt x="427673" y="457867"/>
                    </a:lnTo>
                    <a:lnTo>
                      <a:pt x="561689" y="457867"/>
                    </a:lnTo>
                    <a:lnTo>
                      <a:pt x="586169" y="378619"/>
                    </a:lnTo>
                    <a:lnTo>
                      <a:pt x="721424" y="378619"/>
                    </a:lnTo>
                    <a:lnTo>
                      <a:pt x="745903" y="457867"/>
                    </a:lnTo>
                    <a:lnTo>
                      <a:pt x="881253" y="457867"/>
                    </a:lnTo>
                    <a:close/>
                    <a:moveTo>
                      <a:pt x="395573" y="457867"/>
                    </a:moveTo>
                    <a:lnTo>
                      <a:pt x="395573" y="7048"/>
                    </a:lnTo>
                    <a:lnTo>
                      <a:pt x="268034" y="7048"/>
                    </a:lnTo>
                    <a:lnTo>
                      <a:pt x="268034" y="171259"/>
                    </a:lnTo>
                    <a:lnTo>
                      <a:pt x="127540" y="171259"/>
                    </a:lnTo>
                    <a:lnTo>
                      <a:pt x="127540" y="7048"/>
                    </a:lnTo>
                    <a:lnTo>
                      <a:pt x="0" y="7048"/>
                    </a:lnTo>
                    <a:lnTo>
                      <a:pt x="0" y="457867"/>
                    </a:lnTo>
                    <a:lnTo>
                      <a:pt x="127540" y="457867"/>
                    </a:lnTo>
                    <a:lnTo>
                      <a:pt x="127540" y="280130"/>
                    </a:lnTo>
                    <a:lnTo>
                      <a:pt x="267938" y="280130"/>
                    </a:lnTo>
                    <a:lnTo>
                      <a:pt x="267938" y="457867"/>
                    </a:lnTo>
                    <a:lnTo>
                      <a:pt x="395573" y="457867"/>
                    </a:ln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Slide Number Placeholder 4">
              <a:extLst>
                <a:ext uri="{FF2B5EF4-FFF2-40B4-BE49-F238E27FC236}">
                  <a16:creationId xmlns:a16="http://schemas.microsoft.com/office/drawing/2014/main" id="{4A3D8B8B-D474-E5B4-B000-50CBB425442C}"/>
                </a:ext>
              </a:extLst>
            </p:cNvPr>
            <p:cNvSpPr txBox="1">
              <a:spLocks/>
            </p:cNvSpPr>
            <p:nvPr/>
          </p:nvSpPr>
          <p:spPr>
            <a:xfrm>
              <a:off x="173095" y="9607052"/>
              <a:ext cx="588251" cy="547688"/>
            </a:xfrm>
            <a:prstGeom prst="rect">
              <a:avLst/>
            </a:prstGeom>
            <a:noFill/>
          </p:spPr>
          <p:txBody>
            <a:bodyPr vert="horz" lIns="137160" tIns="68580" rIns="137160" bIns="685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2B9AC55E-C74C-4CB5-AFA1-6820A17606C2}" type="slidenum">
                <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endParaRPr>
            </a:p>
          </p:txBody>
        </p:sp>
        <p:sp>
          <p:nvSpPr>
            <p:cNvPr id="17" name="TextBox 58">
              <a:extLst>
                <a:ext uri="{FF2B5EF4-FFF2-40B4-BE49-F238E27FC236}">
                  <a16:creationId xmlns:a16="http://schemas.microsoft.com/office/drawing/2014/main" id="{B2C4C552-0861-F6D1-B2CA-2B279E7B859F}"/>
                </a:ext>
              </a:extLst>
            </p:cNvPr>
            <p:cNvSpPr txBox="1"/>
            <p:nvPr/>
          </p:nvSpPr>
          <p:spPr>
            <a:xfrm rot="16200000">
              <a:off x="-2311002" y="3187547"/>
              <a:ext cx="5222645" cy="615938"/>
            </a:xfrm>
            <a:prstGeom prst="rect">
              <a:avLst/>
            </a:prstGeom>
            <a:noFill/>
          </p:spPr>
          <p:txBody>
            <a:bodyPr wrap="square" rtlCol="0">
              <a:spAutoFit/>
            </a:bodyPr>
            <a:lstStyle/>
            <a:p>
              <a:pPr marL="0" marR="0" lvl="0" indent="0" algn="r" defTabSz="457200" rtl="0" eaLnBrk="1" fontAlgn="auto" latinLnBrk="0" hangingPunct="1">
                <a:lnSpc>
                  <a:spcPts val="5100"/>
                </a:lnSpc>
                <a:spcBef>
                  <a:spcPts val="0"/>
                </a:spcBef>
                <a:spcAft>
                  <a:spcPts val="0"/>
                </a:spcAft>
                <a:buClrTx/>
                <a:buSzTx/>
                <a:buFontTx/>
                <a:buNone/>
                <a:tabLst>
                  <a:tab pos="3095625" algn="l"/>
                </a:tabLst>
                <a:defRPr/>
              </a:pPr>
              <a:r>
                <a:rPr kumimoji="0" lang="en-US" sz="1000" b="1" i="0" u="none" strike="noStrike" kern="1200" cap="none" spc="450" normalizeH="0" baseline="0" noProof="0">
                  <a:ln>
                    <a:noFill/>
                  </a:ln>
                  <a:solidFill>
                    <a:prstClr val="white"/>
                  </a:solidFill>
                  <a:effectLst/>
                  <a:uLnTx/>
                  <a:uFillTx/>
                  <a:latin typeface="Open Sans" pitchFamily="2" charset="0"/>
                  <a:ea typeface="Open Sans" pitchFamily="2" charset="0"/>
                  <a:cs typeface="Open Sans" pitchFamily="2" charset="0"/>
                </a:rPr>
                <a:t>BEHAVIOUR INTERACTIVE</a:t>
              </a:r>
              <a:endParaRPr kumimoji="0" lang="en-US" sz="1000" b="1" i="0" u="none" strike="noStrike" kern="1200" cap="none" spc="450" normalizeH="0" baseline="0" noProof="0" dirty="0">
                <a:ln>
                  <a:noFill/>
                </a:ln>
                <a:solidFill>
                  <a:prstClr val="white"/>
                </a:solidFill>
                <a:effectLst/>
                <a:uLnTx/>
                <a:uFillTx/>
                <a:latin typeface="Open Sans" pitchFamily="2" charset="0"/>
                <a:ea typeface="Open Sans" pitchFamily="2" charset="0"/>
                <a:cs typeface="Open Sans" pitchFamily="2" charset="0"/>
              </a:endParaRPr>
            </a:p>
          </p:txBody>
        </p:sp>
        <p:pic>
          <p:nvPicPr>
            <p:cNvPr id="18" name="Graphic 17">
              <a:extLst>
                <a:ext uri="{FF2B5EF4-FFF2-40B4-BE49-F238E27FC236}">
                  <a16:creationId xmlns:a16="http://schemas.microsoft.com/office/drawing/2014/main" id="{0E3B1D63-52D9-FB11-2D84-5D09243EC1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1930" y="288131"/>
              <a:ext cx="345049" cy="9546384"/>
            </a:xfrm>
            <a:prstGeom prst="rect">
              <a:avLst/>
            </a:prstGeom>
          </p:spPr>
        </p:pic>
      </p:grpSp>
      <p:pic>
        <p:nvPicPr>
          <p:cNvPr id="21" name="Picture 20">
            <a:extLst>
              <a:ext uri="{FF2B5EF4-FFF2-40B4-BE49-F238E27FC236}">
                <a16:creationId xmlns:a16="http://schemas.microsoft.com/office/drawing/2014/main" id="{1B278BAB-9DBD-A564-532C-4A86FA9E7B12}"/>
              </a:ext>
            </a:extLst>
          </p:cNvPr>
          <p:cNvPicPr>
            <a:picLocks noChangeAspect="1"/>
          </p:cNvPicPr>
          <p:nvPr/>
        </p:nvPicPr>
        <p:blipFill>
          <a:blip r:embed="rId6"/>
          <a:stretch>
            <a:fillRect/>
          </a:stretch>
        </p:blipFill>
        <p:spPr>
          <a:xfrm>
            <a:off x="0" y="9582150"/>
            <a:ext cx="18288000" cy="704850"/>
          </a:xfrm>
          <a:prstGeom prst="rect">
            <a:avLst/>
          </a:prstGeom>
        </p:spPr>
      </p:pic>
    </p:spTree>
    <p:extLst>
      <p:ext uri="{BB962C8B-B14F-4D97-AF65-F5344CB8AC3E}">
        <p14:creationId xmlns:p14="http://schemas.microsoft.com/office/powerpoint/2010/main" val="4002707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E2674-9CBB-AFBC-ED4B-599400885634}"/>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BF0554CC-3F05-5850-E801-A4FA238615D8}"/>
              </a:ext>
            </a:extLst>
          </p:cNvPr>
          <p:cNvSpPr txBox="1"/>
          <p:nvPr/>
        </p:nvSpPr>
        <p:spPr>
          <a:xfrm>
            <a:off x="1476558" y="1203811"/>
            <a:ext cx="6524799" cy="3001018"/>
          </a:xfrm>
          <a:prstGeom prst="rect">
            <a:avLst/>
          </a:prstGeom>
          <a:noFill/>
        </p:spPr>
        <p:txBody>
          <a:bodyPr wrap="square">
            <a:noAutofit/>
          </a:bodyPr>
          <a:lstStyle>
            <a:defPPr>
              <a:defRPr lang="en-US"/>
            </a:defPPr>
            <a:lvl1pPr marR="0" lvl="0" indent="0" fontAlgn="auto">
              <a:lnSpc>
                <a:spcPts val="12300"/>
              </a:lnSpc>
              <a:spcBef>
                <a:spcPts val="0"/>
              </a:spcBef>
              <a:spcAft>
                <a:spcPts val="0"/>
              </a:spcAft>
              <a:buClrTx/>
              <a:buSzTx/>
              <a:buFontTx/>
              <a:buNone/>
              <a:tabLst/>
              <a:defRPr sz="22600">
                <a:gradFill>
                  <a:gsLst>
                    <a:gs pos="24000">
                      <a:srgbClr val="F2F0D0"/>
                    </a:gs>
                    <a:gs pos="41000">
                      <a:srgbClr val="1C6C8C">
                        <a:alpha val="78000"/>
                        <a:lumMod val="34000"/>
                        <a:lumOff val="66000"/>
                      </a:srgbClr>
                    </a:gs>
                    <a:gs pos="57000">
                      <a:srgbClr val="F2F0D0"/>
                    </a:gs>
                  </a:gsLst>
                  <a:lin ang="7800000" scaled="0"/>
                </a:gradFill>
                <a:latin typeface="Stacion Light" pitchFamily="50" charset="0"/>
                <a:cs typeface="Teko Light" panose="02000000000000000000" pitchFamily="2" charset="0"/>
              </a:defRPr>
            </a:lvl1p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7200" spc="300" dirty="0">
                <a:gradFill>
                  <a:gsLst>
                    <a:gs pos="24000">
                      <a:srgbClr val="F2F0D0"/>
                    </a:gs>
                    <a:gs pos="41000">
                      <a:srgbClr val="BCE3F2"/>
                    </a:gs>
                    <a:gs pos="57000">
                      <a:srgbClr val="F2F0D0"/>
                    </a:gs>
                  </a:gsLst>
                  <a:lin ang="7800000" scaled="0"/>
                </a:gradFill>
                <a:latin typeface="Open Sans" panose="020F0502020204030204" pitchFamily="34" charset="0"/>
              </a:rPr>
              <a:t>Investigate</a:t>
            </a:r>
            <a:endParaRPr kumimoji="0" lang="fr-CA" sz="7200" i="0" u="none" strike="noStrike" kern="1200" cap="none" spc="300" normalizeH="0" baseline="0" noProof="0" dirty="0">
              <a:ln>
                <a:noFill/>
              </a:ln>
              <a:gradFill>
                <a:gsLst>
                  <a:gs pos="24000">
                    <a:srgbClr val="F2F0D0"/>
                  </a:gs>
                  <a:gs pos="41000">
                    <a:srgbClr val="BCE3F2"/>
                  </a:gs>
                  <a:gs pos="57000">
                    <a:srgbClr val="F2F0D0"/>
                  </a:gs>
                </a:gsLst>
                <a:lin ang="7800000" scaled="0"/>
              </a:gradFill>
              <a:effectLst/>
              <a:uLnTx/>
              <a:uFillTx/>
              <a:latin typeface="Open Sans" panose="020F0502020204030204" pitchFamily="34" charset="0"/>
              <a:ea typeface="+mn-ea"/>
              <a:cs typeface="Teko Light" panose="02000000000000000000" pitchFamily="2" charset="0"/>
            </a:endParaRPr>
          </a:p>
        </p:txBody>
      </p:sp>
      <p:sp>
        <p:nvSpPr>
          <p:cNvPr id="15" name="Espace réservé du contenu 2">
            <a:extLst>
              <a:ext uri="{FF2B5EF4-FFF2-40B4-BE49-F238E27FC236}">
                <a16:creationId xmlns:a16="http://schemas.microsoft.com/office/drawing/2014/main" id="{03166B56-F94E-B2B4-15CE-16C99077B66A}"/>
              </a:ext>
            </a:extLst>
          </p:cNvPr>
          <p:cNvSpPr txBox="1">
            <a:spLocks/>
          </p:cNvSpPr>
          <p:nvPr/>
        </p:nvSpPr>
        <p:spPr>
          <a:xfrm>
            <a:off x="1497975" y="3682541"/>
            <a:ext cx="6281682" cy="5472419"/>
          </a:xfrm>
          <a:prstGeom prst="rect">
            <a:avLst/>
          </a:prstGeom>
        </p:spPr>
        <p:txBody>
          <a:bodyPr vert="horz" lIns="91440" tIns="68580" rIns="9144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GPU deals with large quantities</a:t>
            </a:r>
          </a:p>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Draw call spawns vert shaders, spawns …</a:t>
            </a:r>
          </a:p>
          <a:p>
            <a:pPr defTabSz="1371600">
              <a:lnSpc>
                <a:spcPct val="107000"/>
              </a:lnSpc>
              <a:spcBef>
                <a:spcPts val="1200"/>
              </a:spcBef>
              <a:defRPr/>
            </a:pP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Take a top-down approach</a:t>
            </a:r>
          </a:p>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What can you reduce?</a:t>
            </a:r>
          </a:p>
        </p:txBody>
      </p:sp>
      <p:pic>
        <p:nvPicPr>
          <p:cNvPr id="5122" name="Picture 2">
            <a:extLst>
              <a:ext uri="{FF2B5EF4-FFF2-40B4-BE49-F238E27FC236}">
                <a16:creationId xmlns:a16="http://schemas.microsoft.com/office/drawing/2014/main" id="{E3315B5A-6E68-9715-C779-4A2A4D20A9C7}"/>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24128" r="2412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7" name="Espace réservé du texte 2">
            <a:extLst>
              <a:ext uri="{FF2B5EF4-FFF2-40B4-BE49-F238E27FC236}">
                <a16:creationId xmlns:a16="http://schemas.microsoft.com/office/drawing/2014/main" id="{7A1AD303-4087-562B-A232-A0D5F5494B03}"/>
              </a:ext>
            </a:extLst>
          </p:cNvPr>
          <p:cNvSpPr txBox="1">
            <a:spLocks/>
          </p:cNvSpPr>
          <p:nvPr/>
        </p:nvSpPr>
        <p:spPr>
          <a:xfrm>
            <a:off x="1497975" y="2985150"/>
            <a:ext cx="6034939" cy="69739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a-DK" sz="3200" b="1" dirty="0">
                <a:solidFill>
                  <a:schemeClr val="accent6"/>
                </a:solidFill>
                <a:latin typeface="Open Sans" pitchFamily="2" charset="0"/>
                <a:ea typeface="Open Sans" pitchFamily="2" charset="0"/>
                <a:cs typeface="Open Sans" pitchFamily="2" charset="0"/>
              </a:rPr>
              <a:t>Rasterized Meshes</a:t>
            </a:r>
            <a:endParaRPr lang="en-CA" sz="3200" b="1" dirty="0">
              <a:solidFill>
                <a:schemeClr val="accent6"/>
              </a:solidFill>
              <a:latin typeface="Open Sans" pitchFamily="2" charset="0"/>
              <a:ea typeface="Open Sans" pitchFamily="2" charset="0"/>
              <a:cs typeface="Open Sans" pitchFamily="2" charset="0"/>
            </a:endParaRPr>
          </a:p>
        </p:txBody>
      </p:sp>
      <p:grpSp>
        <p:nvGrpSpPr>
          <p:cNvPr id="2" name="Sidebar">
            <a:extLst>
              <a:ext uri="{FF2B5EF4-FFF2-40B4-BE49-F238E27FC236}">
                <a16:creationId xmlns:a16="http://schemas.microsoft.com/office/drawing/2014/main" id="{FA2E4417-78F2-FFFB-D3AB-2602D9305353}"/>
              </a:ext>
            </a:extLst>
          </p:cNvPr>
          <p:cNvGrpSpPr/>
          <p:nvPr/>
        </p:nvGrpSpPr>
        <p:grpSpPr>
          <a:xfrm>
            <a:off x="-7648" y="288131"/>
            <a:ext cx="914627" cy="9866609"/>
            <a:chOff x="-7648" y="288131"/>
            <a:chExt cx="914627" cy="9866609"/>
          </a:xfrm>
        </p:grpSpPr>
        <p:grpSp>
          <p:nvGrpSpPr>
            <p:cNvPr id="3" name="Graphic 9">
              <a:extLst>
                <a:ext uri="{FF2B5EF4-FFF2-40B4-BE49-F238E27FC236}">
                  <a16:creationId xmlns:a16="http://schemas.microsoft.com/office/drawing/2014/main" id="{AC57B237-25C1-EF4E-FD54-CFBA584FD059}"/>
                </a:ext>
              </a:extLst>
            </p:cNvPr>
            <p:cNvGrpSpPr/>
            <p:nvPr/>
          </p:nvGrpSpPr>
          <p:grpSpPr>
            <a:xfrm>
              <a:off x="264287" y="382761"/>
              <a:ext cx="467477" cy="394686"/>
              <a:chOff x="4719637" y="2266949"/>
              <a:chExt cx="2752725" cy="2324100"/>
            </a:xfrm>
            <a:solidFill>
              <a:schemeClr val="bg1"/>
            </a:solidFill>
          </p:grpSpPr>
          <p:sp>
            <p:nvSpPr>
              <p:cNvPr id="18" name="Freeform: Shape 53">
                <a:extLst>
                  <a:ext uri="{FF2B5EF4-FFF2-40B4-BE49-F238E27FC236}">
                    <a16:creationId xmlns:a16="http://schemas.microsoft.com/office/drawing/2014/main" id="{B32FABC0-ECA1-0C18-9BAE-5DFEF614FF94}"/>
                  </a:ext>
                </a:extLst>
              </p:cNvPr>
              <p:cNvSpPr/>
              <p:nvPr/>
            </p:nvSpPr>
            <p:spPr>
              <a:xfrm>
                <a:off x="4719637" y="2266949"/>
                <a:ext cx="2746056" cy="1792981"/>
              </a:xfrm>
              <a:custGeom>
                <a:avLst/>
                <a:gdLst>
                  <a:gd name="connsiteX0" fmla="*/ 2746058 w 2746057"/>
                  <a:gd name="connsiteY0" fmla="*/ 366427 h 1792986"/>
                  <a:gd name="connsiteX1" fmla="*/ 2746058 w 2746057"/>
                  <a:gd name="connsiteY1" fmla="*/ 0 h 1792986"/>
                  <a:gd name="connsiteX2" fmla="*/ 1321308 w 2746057"/>
                  <a:gd name="connsiteY2" fmla="*/ 0 h 1792986"/>
                  <a:gd name="connsiteX3" fmla="*/ 1321308 w 2746057"/>
                  <a:gd name="connsiteY3" fmla="*/ 994601 h 1792986"/>
                  <a:gd name="connsiteX4" fmla="*/ 787432 w 2746057"/>
                  <a:gd name="connsiteY4" fmla="*/ 442722 h 1792986"/>
                  <a:gd name="connsiteX5" fmla="*/ 423196 w 2746057"/>
                  <a:gd name="connsiteY5" fmla="*/ 619792 h 1792986"/>
                  <a:gd name="connsiteX6" fmla="*/ 418338 w 2746057"/>
                  <a:gd name="connsiteY6" fmla="*/ 619792 h 1792986"/>
                  <a:gd name="connsiteX7" fmla="*/ 418338 w 2746057"/>
                  <a:gd name="connsiteY7" fmla="*/ 0 h 1792986"/>
                  <a:gd name="connsiteX8" fmla="*/ 0 w 2746057"/>
                  <a:gd name="connsiteY8" fmla="*/ 0 h 1792986"/>
                  <a:gd name="connsiteX9" fmla="*/ 0 w 2746057"/>
                  <a:gd name="connsiteY9" fmla="*/ 1756124 h 1792986"/>
                  <a:gd name="connsiteX10" fmla="*/ 398621 w 2746057"/>
                  <a:gd name="connsiteY10" fmla="*/ 1756124 h 1792986"/>
                  <a:gd name="connsiteX11" fmla="*/ 398621 w 2746057"/>
                  <a:gd name="connsiteY11" fmla="*/ 1608487 h 1792986"/>
                  <a:gd name="connsiteX12" fmla="*/ 403479 w 2746057"/>
                  <a:gd name="connsiteY12" fmla="*/ 1608487 h 1792986"/>
                  <a:gd name="connsiteX13" fmla="*/ 755428 w 2746057"/>
                  <a:gd name="connsiteY13" fmla="*/ 1792986 h 1792986"/>
                  <a:gd name="connsiteX14" fmla="*/ 1321308 w 2746057"/>
                  <a:gd name="connsiteY14" fmla="*/ 1193768 h 1792986"/>
                  <a:gd name="connsiteX15" fmla="*/ 1321308 w 2746057"/>
                  <a:gd name="connsiteY15" fmla="*/ 1756124 h 1792986"/>
                  <a:gd name="connsiteX16" fmla="*/ 2746058 w 2746057"/>
                  <a:gd name="connsiteY16" fmla="*/ 1756124 h 1792986"/>
                  <a:gd name="connsiteX17" fmla="*/ 2746058 w 2746057"/>
                  <a:gd name="connsiteY17" fmla="*/ 1362551 h 1792986"/>
                  <a:gd name="connsiteX18" fmla="*/ 1779080 w 2746057"/>
                  <a:gd name="connsiteY18" fmla="*/ 1362551 h 1792986"/>
                  <a:gd name="connsiteX19" fmla="*/ 1779080 w 2746057"/>
                  <a:gd name="connsiteY19" fmla="*/ 1028033 h 1792986"/>
                  <a:gd name="connsiteX20" fmla="*/ 2640330 w 2746057"/>
                  <a:gd name="connsiteY20" fmla="*/ 1028033 h 1792986"/>
                  <a:gd name="connsiteX21" fmla="*/ 2640330 w 2746057"/>
                  <a:gd name="connsiteY21" fmla="*/ 673894 h 1792986"/>
                  <a:gd name="connsiteX22" fmla="*/ 1779080 w 2746057"/>
                  <a:gd name="connsiteY22" fmla="*/ 673894 h 1792986"/>
                  <a:gd name="connsiteX23" fmla="*/ 1779080 w 2746057"/>
                  <a:gd name="connsiteY23" fmla="*/ 366427 h 1792986"/>
                  <a:gd name="connsiteX24" fmla="*/ 2746058 w 2746057"/>
                  <a:gd name="connsiteY24" fmla="*/ 366427 h 1792986"/>
                  <a:gd name="connsiteX25" fmla="*/ 656939 w 2746057"/>
                  <a:gd name="connsiteY25" fmla="*/ 1473232 h 1792986"/>
                  <a:gd name="connsiteX26" fmla="*/ 403479 w 2746057"/>
                  <a:gd name="connsiteY26" fmla="*/ 1104329 h 1792986"/>
                  <a:gd name="connsiteX27" fmla="*/ 659416 w 2746057"/>
                  <a:gd name="connsiteY27" fmla="*/ 762476 h 1792986"/>
                  <a:gd name="connsiteX28" fmla="*/ 907923 w 2746057"/>
                  <a:gd name="connsiteY28" fmla="*/ 1104329 h 1792986"/>
                  <a:gd name="connsiteX29" fmla="*/ 656939 w 2746057"/>
                  <a:gd name="connsiteY29" fmla="*/ 1473232 h 179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46057" h="1792986">
                    <a:moveTo>
                      <a:pt x="2746058" y="366427"/>
                    </a:moveTo>
                    <a:lnTo>
                      <a:pt x="2746058" y="0"/>
                    </a:lnTo>
                    <a:lnTo>
                      <a:pt x="1321308" y="0"/>
                    </a:lnTo>
                    <a:lnTo>
                      <a:pt x="1321308" y="994601"/>
                    </a:lnTo>
                    <a:cubicBezTo>
                      <a:pt x="1290447" y="699897"/>
                      <a:pt x="1114330" y="442722"/>
                      <a:pt x="787432" y="442722"/>
                    </a:cubicBezTo>
                    <a:cubicBezTo>
                      <a:pt x="629888" y="442722"/>
                      <a:pt x="509397" y="501682"/>
                      <a:pt x="423196" y="619792"/>
                    </a:cubicBezTo>
                    <a:lnTo>
                      <a:pt x="418338" y="619792"/>
                    </a:lnTo>
                    <a:lnTo>
                      <a:pt x="418338" y="0"/>
                    </a:lnTo>
                    <a:lnTo>
                      <a:pt x="0" y="0"/>
                    </a:lnTo>
                    <a:lnTo>
                      <a:pt x="0" y="1756124"/>
                    </a:lnTo>
                    <a:lnTo>
                      <a:pt x="398621" y="1756124"/>
                    </a:lnTo>
                    <a:lnTo>
                      <a:pt x="398621" y="1608487"/>
                    </a:lnTo>
                    <a:lnTo>
                      <a:pt x="403479" y="1608487"/>
                    </a:lnTo>
                    <a:cubicBezTo>
                      <a:pt x="484632" y="1729073"/>
                      <a:pt x="607695" y="1792986"/>
                      <a:pt x="755428" y="1792986"/>
                    </a:cubicBezTo>
                    <a:cubicBezTo>
                      <a:pt x="1117378" y="1792986"/>
                      <a:pt x="1290923" y="1512475"/>
                      <a:pt x="1321308" y="1193768"/>
                    </a:cubicBezTo>
                    <a:lnTo>
                      <a:pt x="1321308" y="1756124"/>
                    </a:lnTo>
                    <a:lnTo>
                      <a:pt x="2746058" y="1756124"/>
                    </a:lnTo>
                    <a:lnTo>
                      <a:pt x="2746058" y="1362551"/>
                    </a:lnTo>
                    <a:lnTo>
                      <a:pt x="1779080" y="1362551"/>
                    </a:lnTo>
                    <a:lnTo>
                      <a:pt x="1779080" y="1028033"/>
                    </a:lnTo>
                    <a:lnTo>
                      <a:pt x="2640330" y="1028033"/>
                    </a:lnTo>
                    <a:lnTo>
                      <a:pt x="2640330" y="673894"/>
                    </a:lnTo>
                    <a:lnTo>
                      <a:pt x="1779080" y="673894"/>
                    </a:lnTo>
                    <a:lnTo>
                      <a:pt x="1779080" y="366427"/>
                    </a:lnTo>
                    <a:lnTo>
                      <a:pt x="2746058" y="366427"/>
                    </a:lnTo>
                    <a:close/>
                    <a:moveTo>
                      <a:pt x="656939" y="1473232"/>
                    </a:moveTo>
                    <a:cubicBezTo>
                      <a:pt x="467487" y="1473232"/>
                      <a:pt x="403479" y="1328166"/>
                      <a:pt x="403479" y="1104329"/>
                    </a:cubicBezTo>
                    <a:cubicBezTo>
                      <a:pt x="403479" y="841153"/>
                      <a:pt x="546164" y="762476"/>
                      <a:pt x="659416" y="762476"/>
                    </a:cubicBezTo>
                    <a:cubicBezTo>
                      <a:pt x="843915" y="762476"/>
                      <a:pt x="907923" y="942023"/>
                      <a:pt x="907923" y="1104329"/>
                    </a:cubicBezTo>
                    <a:cubicBezTo>
                      <a:pt x="908018" y="1278922"/>
                      <a:pt x="843915" y="1473232"/>
                      <a:pt x="656939" y="1473232"/>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54">
                <a:extLst>
                  <a:ext uri="{FF2B5EF4-FFF2-40B4-BE49-F238E27FC236}">
                    <a16:creationId xmlns:a16="http://schemas.microsoft.com/office/drawing/2014/main" id="{D434CA1D-B662-FE94-94EA-357FE7836FED}"/>
                  </a:ext>
                </a:extLst>
              </p:cNvPr>
              <p:cNvSpPr/>
              <p:nvPr/>
            </p:nvSpPr>
            <p:spPr>
              <a:xfrm>
                <a:off x="4719637" y="4126134"/>
                <a:ext cx="2752725" cy="464915"/>
              </a:xfrm>
              <a:custGeom>
                <a:avLst/>
                <a:gdLst>
                  <a:gd name="connsiteX0" fmla="*/ 2619280 w 2752725"/>
                  <a:gd name="connsiteY0" fmla="*/ 157163 h 464915"/>
                  <a:gd name="connsiteX1" fmla="*/ 2562701 w 2752725"/>
                  <a:gd name="connsiteY1" fmla="*/ 207359 h 464915"/>
                  <a:gd name="connsiteX2" fmla="*/ 2489264 w 2752725"/>
                  <a:gd name="connsiteY2" fmla="*/ 207359 h 464915"/>
                  <a:gd name="connsiteX3" fmla="*/ 2489264 w 2752725"/>
                  <a:gd name="connsiteY3" fmla="*/ 108871 h 464915"/>
                  <a:gd name="connsiteX4" fmla="*/ 2564606 w 2752725"/>
                  <a:gd name="connsiteY4" fmla="*/ 108871 h 464915"/>
                  <a:gd name="connsiteX5" fmla="*/ 2619280 w 2752725"/>
                  <a:gd name="connsiteY5" fmla="*/ 157163 h 464915"/>
                  <a:gd name="connsiteX6" fmla="*/ 2752725 w 2752725"/>
                  <a:gd name="connsiteY6" fmla="*/ 457867 h 464915"/>
                  <a:gd name="connsiteX7" fmla="*/ 2662428 w 2752725"/>
                  <a:gd name="connsiteY7" fmla="*/ 285941 h 464915"/>
                  <a:gd name="connsiteX8" fmla="*/ 2743581 w 2752725"/>
                  <a:gd name="connsiteY8" fmla="*/ 154019 h 464915"/>
                  <a:gd name="connsiteX9" fmla="*/ 2567749 w 2752725"/>
                  <a:gd name="connsiteY9" fmla="*/ 7144 h 464915"/>
                  <a:gd name="connsiteX10" fmla="*/ 2366201 w 2752725"/>
                  <a:gd name="connsiteY10" fmla="*/ 7144 h 464915"/>
                  <a:gd name="connsiteX11" fmla="*/ 2366201 w 2752725"/>
                  <a:gd name="connsiteY11" fmla="*/ 457962 h 464915"/>
                  <a:gd name="connsiteX12" fmla="*/ 2489168 w 2752725"/>
                  <a:gd name="connsiteY12" fmla="*/ 457962 h 464915"/>
                  <a:gd name="connsiteX13" fmla="*/ 2489168 w 2752725"/>
                  <a:gd name="connsiteY13" fmla="*/ 306038 h 464915"/>
                  <a:gd name="connsiteX14" fmla="*/ 2539365 w 2752725"/>
                  <a:gd name="connsiteY14" fmla="*/ 306038 h 464915"/>
                  <a:gd name="connsiteX15" fmla="*/ 2612803 w 2752725"/>
                  <a:gd name="connsiteY15" fmla="*/ 457962 h 464915"/>
                  <a:gd name="connsiteX16" fmla="*/ 2752725 w 2752725"/>
                  <a:gd name="connsiteY16" fmla="*/ 457962 h 464915"/>
                  <a:gd name="connsiteX17" fmla="*/ 2309432 w 2752725"/>
                  <a:gd name="connsiteY17" fmla="*/ 265271 h 464915"/>
                  <a:gd name="connsiteX18" fmla="*/ 2309432 w 2752725"/>
                  <a:gd name="connsiteY18" fmla="*/ 7048 h 464915"/>
                  <a:gd name="connsiteX19" fmla="*/ 2181892 w 2752725"/>
                  <a:gd name="connsiteY19" fmla="*/ 7048 h 464915"/>
                  <a:gd name="connsiteX20" fmla="*/ 2181892 w 2752725"/>
                  <a:gd name="connsiteY20" fmla="*/ 265271 h 464915"/>
                  <a:gd name="connsiteX21" fmla="*/ 2112359 w 2752725"/>
                  <a:gd name="connsiteY21" fmla="*/ 354806 h 464915"/>
                  <a:gd name="connsiteX22" fmla="*/ 2041589 w 2752725"/>
                  <a:gd name="connsiteY22" fmla="*/ 265271 h 464915"/>
                  <a:gd name="connsiteX23" fmla="*/ 2041589 w 2752725"/>
                  <a:gd name="connsiteY23" fmla="*/ 7048 h 464915"/>
                  <a:gd name="connsiteX24" fmla="*/ 1913954 w 2752725"/>
                  <a:gd name="connsiteY24" fmla="*/ 7048 h 464915"/>
                  <a:gd name="connsiteX25" fmla="*/ 1913954 w 2752725"/>
                  <a:gd name="connsiteY25" fmla="*/ 265271 h 464915"/>
                  <a:gd name="connsiteX26" fmla="*/ 2110550 w 2752725"/>
                  <a:gd name="connsiteY26" fmla="*/ 464915 h 464915"/>
                  <a:gd name="connsiteX27" fmla="*/ 2309432 w 2752725"/>
                  <a:gd name="connsiteY27" fmla="*/ 265271 h 464915"/>
                  <a:gd name="connsiteX28" fmla="*/ 1746409 w 2752725"/>
                  <a:gd name="connsiteY28" fmla="*/ 233172 h 464915"/>
                  <a:gd name="connsiteX29" fmla="*/ 1667732 w 2752725"/>
                  <a:gd name="connsiteY29" fmla="*/ 356140 h 464915"/>
                  <a:gd name="connsiteX30" fmla="*/ 1587913 w 2752725"/>
                  <a:gd name="connsiteY30" fmla="*/ 231838 h 464915"/>
                  <a:gd name="connsiteX31" fmla="*/ 1666494 w 2752725"/>
                  <a:gd name="connsiteY31" fmla="*/ 108871 h 464915"/>
                  <a:gd name="connsiteX32" fmla="*/ 1746409 w 2752725"/>
                  <a:gd name="connsiteY32" fmla="*/ 233172 h 464915"/>
                  <a:gd name="connsiteX33" fmla="*/ 1875854 w 2752725"/>
                  <a:gd name="connsiteY33" fmla="*/ 231838 h 464915"/>
                  <a:gd name="connsiteX34" fmla="*/ 1667732 w 2752725"/>
                  <a:gd name="connsiteY34" fmla="*/ 0 h 464915"/>
                  <a:gd name="connsiteX35" fmla="*/ 1458468 w 2752725"/>
                  <a:gd name="connsiteY35" fmla="*/ 233077 h 464915"/>
                  <a:gd name="connsiteX36" fmla="*/ 1666494 w 2752725"/>
                  <a:gd name="connsiteY36" fmla="*/ 464915 h 464915"/>
                  <a:gd name="connsiteX37" fmla="*/ 1875854 w 2752725"/>
                  <a:gd name="connsiteY37" fmla="*/ 231838 h 464915"/>
                  <a:gd name="connsiteX38" fmla="*/ 1414653 w 2752725"/>
                  <a:gd name="connsiteY38" fmla="*/ 7048 h 464915"/>
                  <a:gd name="connsiteX39" fmla="*/ 1287018 w 2752725"/>
                  <a:gd name="connsiteY39" fmla="*/ 7048 h 464915"/>
                  <a:gd name="connsiteX40" fmla="*/ 1287018 w 2752725"/>
                  <a:gd name="connsiteY40" fmla="*/ 457867 h 464915"/>
                  <a:gd name="connsiteX41" fmla="*/ 1414653 w 2752725"/>
                  <a:gd name="connsiteY41" fmla="*/ 457867 h 464915"/>
                  <a:gd name="connsiteX42" fmla="*/ 1414653 w 2752725"/>
                  <a:gd name="connsiteY42" fmla="*/ 7048 h 464915"/>
                  <a:gd name="connsiteX43" fmla="*/ 1251585 w 2752725"/>
                  <a:gd name="connsiteY43" fmla="*/ 7048 h 464915"/>
                  <a:gd name="connsiteX44" fmla="*/ 1112520 w 2752725"/>
                  <a:gd name="connsiteY44" fmla="*/ 7048 h 464915"/>
                  <a:gd name="connsiteX45" fmla="*/ 1079659 w 2752725"/>
                  <a:gd name="connsiteY45" fmla="*/ 128111 h 464915"/>
                  <a:gd name="connsiteX46" fmla="*/ 1033939 w 2752725"/>
                  <a:gd name="connsiteY46" fmla="*/ 318706 h 464915"/>
                  <a:gd name="connsiteX47" fmla="*/ 988219 w 2752725"/>
                  <a:gd name="connsiteY47" fmla="*/ 128111 h 464915"/>
                  <a:gd name="connsiteX48" fmla="*/ 955358 w 2752725"/>
                  <a:gd name="connsiteY48" fmla="*/ 7048 h 464915"/>
                  <a:gd name="connsiteX49" fmla="*/ 814864 w 2752725"/>
                  <a:gd name="connsiteY49" fmla="*/ 7048 h 464915"/>
                  <a:gd name="connsiteX50" fmla="*/ 970121 w 2752725"/>
                  <a:gd name="connsiteY50" fmla="*/ 457867 h 464915"/>
                  <a:gd name="connsiteX51" fmla="*/ 1096423 w 2752725"/>
                  <a:gd name="connsiteY51" fmla="*/ 457867 h 464915"/>
                  <a:gd name="connsiteX52" fmla="*/ 1251585 w 2752725"/>
                  <a:gd name="connsiteY52" fmla="*/ 7048 h 464915"/>
                  <a:gd name="connsiteX53" fmla="*/ 691229 w 2752725"/>
                  <a:gd name="connsiteY53" fmla="*/ 279463 h 464915"/>
                  <a:gd name="connsiteX54" fmla="*/ 616458 w 2752725"/>
                  <a:gd name="connsiteY54" fmla="*/ 279463 h 464915"/>
                  <a:gd name="connsiteX55" fmla="*/ 624840 w 2752725"/>
                  <a:gd name="connsiteY55" fmla="*/ 249841 h 464915"/>
                  <a:gd name="connsiteX56" fmla="*/ 653796 w 2752725"/>
                  <a:gd name="connsiteY56" fmla="*/ 137160 h 464915"/>
                  <a:gd name="connsiteX57" fmla="*/ 682847 w 2752725"/>
                  <a:gd name="connsiteY57" fmla="*/ 249841 h 464915"/>
                  <a:gd name="connsiteX58" fmla="*/ 691229 w 2752725"/>
                  <a:gd name="connsiteY58" fmla="*/ 279463 h 464915"/>
                  <a:gd name="connsiteX59" fmla="*/ 881253 w 2752725"/>
                  <a:gd name="connsiteY59" fmla="*/ 457867 h 464915"/>
                  <a:gd name="connsiteX60" fmla="*/ 717613 w 2752725"/>
                  <a:gd name="connsiteY60" fmla="*/ 7048 h 464915"/>
                  <a:gd name="connsiteX61" fmla="*/ 591312 w 2752725"/>
                  <a:gd name="connsiteY61" fmla="*/ 7048 h 464915"/>
                  <a:gd name="connsiteX62" fmla="*/ 427673 w 2752725"/>
                  <a:gd name="connsiteY62" fmla="*/ 457867 h 464915"/>
                  <a:gd name="connsiteX63" fmla="*/ 561689 w 2752725"/>
                  <a:gd name="connsiteY63" fmla="*/ 457867 h 464915"/>
                  <a:gd name="connsiteX64" fmla="*/ 586169 w 2752725"/>
                  <a:gd name="connsiteY64" fmla="*/ 378619 h 464915"/>
                  <a:gd name="connsiteX65" fmla="*/ 721424 w 2752725"/>
                  <a:gd name="connsiteY65" fmla="*/ 378619 h 464915"/>
                  <a:gd name="connsiteX66" fmla="*/ 745903 w 2752725"/>
                  <a:gd name="connsiteY66" fmla="*/ 457867 h 464915"/>
                  <a:gd name="connsiteX67" fmla="*/ 881253 w 2752725"/>
                  <a:gd name="connsiteY67" fmla="*/ 457867 h 464915"/>
                  <a:gd name="connsiteX68" fmla="*/ 395573 w 2752725"/>
                  <a:gd name="connsiteY68" fmla="*/ 457867 h 464915"/>
                  <a:gd name="connsiteX69" fmla="*/ 395573 w 2752725"/>
                  <a:gd name="connsiteY69" fmla="*/ 7048 h 464915"/>
                  <a:gd name="connsiteX70" fmla="*/ 268034 w 2752725"/>
                  <a:gd name="connsiteY70" fmla="*/ 7048 h 464915"/>
                  <a:gd name="connsiteX71" fmla="*/ 268034 w 2752725"/>
                  <a:gd name="connsiteY71" fmla="*/ 171259 h 464915"/>
                  <a:gd name="connsiteX72" fmla="*/ 127540 w 2752725"/>
                  <a:gd name="connsiteY72" fmla="*/ 171259 h 464915"/>
                  <a:gd name="connsiteX73" fmla="*/ 127540 w 2752725"/>
                  <a:gd name="connsiteY73" fmla="*/ 7048 h 464915"/>
                  <a:gd name="connsiteX74" fmla="*/ 0 w 2752725"/>
                  <a:gd name="connsiteY74" fmla="*/ 7048 h 464915"/>
                  <a:gd name="connsiteX75" fmla="*/ 0 w 2752725"/>
                  <a:gd name="connsiteY75" fmla="*/ 457867 h 464915"/>
                  <a:gd name="connsiteX76" fmla="*/ 127540 w 2752725"/>
                  <a:gd name="connsiteY76" fmla="*/ 457867 h 464915"/>
                  <a:gd name="connsiteX77" fmla="*/ 127540 w 2752725"/>
                  <a:gd name="connsiteY77" fmla="*/ 280130 h 464915"/>
                  <a:gd name="connsiteX78" fmla="*/ 267938 w 2752725"/>
                  <a:gd name="connsiteY78" fmla="*/ 280130 h 464915"/>
                  <a:gd name="connsiteX79" fmla="*/ 267938 w 2752725"/>
                  <a:gd name="connsiteY79" fmla="*/ 457867 h 464915"/>
                  <a:gd name="connsiteX80" fmla="*/ 395573 w 2752725"/>
                  <a:gd name="connsiteY80" fmla="*/ 457867 h 46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752725" h="464915">
                    <a:moveTo>
                      <a:pt x="2619280" y="157163"/>
                    </a:moveTo>
                    <a:cubicBezTo>
                      <a:pt x="2619280" y="189357"/>
                      <a:pt x="2603278" y="207359"/>
                      <a:pt x="2562701" y="207359"/>
                    </a:cubicBezTo>
                    <a:lnTo>
                      <a:pt x="2489264" y="207359"/>
                    </a:lnTo>
                    <a:lnTo>
                      <a:pt x="2489264" y="108871"/>
                    </a:lnTo>
                    <a:lnTo>
                      <a:pt x="2564606" y="108871"/>
                    </a:lnTo>
                    <a:cubicBezTo>
                      <a:pt x="2603849" y="108871"/>
                      <a:pt x="2619280" y="128778"/>
                      <a:pt x="2619280" y="157163"/>
                    </a:cubicBezTo>
                    <a:moveTo>
                      <a:pt x="2752725" y="457867"/>
                    </a:moveTo>
                    <a:lnTo>
                      <a:pt x="2662428" y="285941"/>
                    </a:lnTo>
                    <a:cubicBezTo>
                      <a:pt x="2712053" y="263462"/>
                      <a:pt x="2743581" y="221551"/>
                      <a:pt x="2743581" y="154019"/>
                    </a:cubicBezTo>
                    <a:cubicBezTo>
                      <a:pt x="2743581" y="47149"/>
                      <a:pt x="2673382" y="7144"/>
                      <a:pt x="2567749" y="7144"/>
                    </a:cubicBezTo>
                    <a:lnTo>
                      <a:pt x="2366201" y="7144"/>
                    </a:lnTo>
                    <a:lnTo>
                      <a:pt x="2366201" y="457962"/>
                    </a:lnTo>
                    <a:lnTo>
                      <a:pt x="2489168" y="457962"/>
                    </a:lnTo>
                    <a:lnTo>
                      <a:pt x="2489168" y="306038"/>
                    </a:lnTo>
                    <a:lnTo>
                      <a:pt x="2539365" y="306038"/>
                    </a:lnTo>
                    <a:lnTo>
                      <a:pt x="2612803" y="457962"/>
                    </a:lnTo>
                    <a:lnTo>
                      <a:pt x="2752725" y="457962"/>
                    </a:lnTo>
                    <a:close/>
                    <a:moveTo>
                      <a:pt x="2309432" y="265271"/>
                    </a:moveTo>
                    <a:lnTo>
                      <a:pt x="2309432" y="7048"/>
                    </a:lnTo>
                    <a:lnTo>
                      <a:pt x="2181892" y="7048"/>
                    </a:lnTo>
                    <a:lnTo>
                      <a:pt x="2181892" y="265271"/>
                    </a:lnTo>
                    <a:cubicBezTo>
                      <a:pt x="2181892" y="320707"/>
                      <a:pt x="2161223" y="354806"/>
                      <a:pt x="2112359" y="354806"/>
                    </a:cubicBezTo>
                    <a:cubicBezTo>
                      <a:pt x="2063401" y="354806"/>
                      <a:pt x="2041589" y="320707"/>
                      <a:pt x="2041589" y="265271"/>
                    </a:cubicBezTo>
                    <a:lnTo>
                      <a:pt x="2041589" y="7048"/>
                    </a:lnTo>
                    <a:lnTo>
                      <a:pt x="1913954" y="7048"/>
                    </a:lnTo>
                    <a:lnTo>
                      <a:pt x="1913954" y="265271"/>
                    </a:lnTo>
                    <a:cubicBezTo>
                      <a:pt x="1913954" y="408242"/>
                      <a:pt x="1997107" y="464915"/>
                      <a:pt x="2110550" y="464915"/>
                    </a:cubicBezTo>
                    <a:cubicBezTo>
                      <a:pt x="2223802" y="464915"/>
                      <a:pt x="2309432" y="408242"/>
                      <a:pt x="2309432" y="265271"/>
                    </a:cubicBezTo>
                    <a:moveTo>
                      <a:pt x="1746409" y="233172"/>
                    </a:moveTo>
                    <a:cubicBezTo>
                      <a:pt x="1746409" y="314325"/>
                      <a:pt x="1718024" y="356140"/>
                      <a:pt x="1667732" y="356140"/>
                    </a:cubicBezTo>
                    <a:cubicBezTo>
                      <a:pt x="1617536" y="356140"/>
                      <a:pt x="1587913" y="312992"/>
                      <a:pt x="1587913" y="231838"/>
                    </a:cubicBezTo>
                    <a:cubicBezTo>
                      <a:pt x="1587913" y="150685"/>
                      <a:pt x="1616297" y="108871"/>
                      <a:pt x="1666494" y="108871"/>
                    </a:cubicBezTo>
                    <a:cubicBezTo>
                      <a:pt x="1716881" y="108871"/>
                      <a:pt x="1746409" y="152019"/>
                      <a:pt x="1746409" y="233172"/>
                    </a:cubicBezTo>
                    <a:moveTo>
                      <a:pt x="1875854" y="231838"/>
                    </a:moveTo>
                    <a:cubicBezTo>
                      <a:pt x="1875854" y="81820"/>
                      <a:pt x="1790224" y="0"/>
                      <a:pt x="1667732" y="0"/>
                    </a:cubicBezTo>
                    <a:cubicBezTo>
                      <a:pt x="1545336" y="0"/>
                      <a:pt x="1458468" y="83058"/>
                      <a:pt x="1458468" y="233077"/>
                    </a:cubicBezTo>
                    <a:cubicBezTo>
                      <a:pt x="1458468" y="383096"/>
                      <a:pt x="1544003" y="464915"/>
                      <a:pt x="1666494" y="464915"/>
                    </a:cubicBezTo>
                    <a:cubicBezTo>
                      <a:pt x="1788890" y="464915"/>
                      <a:pt x="1875854" y="381857"/>
                      <a:pt x="1875854" y="231838"/>
                    </a:cubicBezTo>
                    <a:moveTo>
                      <a:pt x="1414653" y="7048"/>
                    </a:moveTo>
                    <a:lnTo>
                      <a:pt x="1287018" y="7048"/>
                    </a:lnTo>
                    <a:lnTo>
                      <a:pt x="1287018" y="457867"/>
                    </a:lnTo>
                    <a:lnTo>
                      <a:pt x="1414653" y="457867"/>
                    </a:lnTo>
                    <a:lnTo>
                      <a:pt x="1414653" y="7048"/>
                    </a:lnTo>
                    <a:close/>
                    <a:moveTo>
                      <a:pt x="1251585" y="7048"/>
                    </a:moveTo>
                    <a:lnTo>
                      <a:pt x="1112520" y="7048"/>
                    </a:lnTo>
                    <a:lnTo>
                      <a:pt x="1079659" y="128111"/>
                    </a:lnTo>
                    <a:cubicBezTo>
                      <a:pt x="1064228" y="184880"/>
                      <a:pt x="1042321" y="275558"/>
                      <a:pt x="1033939" y="318706"/>
                    </a:cubicBezTo>
                    <a:cubicBezTo>
                      <a:pt x="1025652" y="275558"/>
                      <a:pt x="1003649" y="184213"/>
                      <a:pt x="988219" y="128111"/>
                    </a:cubicBezTo>
                    <a:lnTo>
                      <a:pt x="955358" y="7048"/>
                    </a:lnTo>
                    <a:lnTo>
                      <a:pt x="814864" y="7048"/>
                    </a:lnTo>
                    <a:lnTo>
                      <a:pt x="970121" y="457867"/>
                    </a:lnTo>
                    <a:lnTo>
                      <a:pt x="1096423" y="457867"/>
                    </a:lnTo>
                    <a:lnTo>
                      <a:pt x="1251585" y="7048"/>
                    </a:lnTo>
                    <a:close/>
                    <a:moveTo>
                      <a:pt x="691229" y="279463"/>
                    </a:moveTo>
                    <a:lnTo>
                      <a:pt x="616458" y="279463"/>
                    </a:lnTo>
                    <a:lnTo>
                      <a:pt x="624840" y="249841"/>
                    </a:lnTo>
                    <a:cubicBezTo>
                      <a:pt x="640937" y="192500"/>
                      <a:pt x="647986" y="167354"/>
                      <a:pt x="653796" y="137160"/>
                    </a:cubicBezTo>
                    <a:cubicBezTo>
                      <a:pt x="659606" y="167354"/>
                      <a:pt x="666655" y="191929"/>
                      <a:pt x="682847" y="249841"/>
                    </a:cubicBezTo>
                    <a:lnTo>
                      <a:pt x="691229" y="279463"/>
                    </a:lnTo>
                    <a:close/>
                    <a:moveTo>
                      <a:pt x="881253" y="457867"/>
                    </a:moveTo>
                    <a:lnTo>
                      <a:pt x="717613" y="7048"/>
                    </a:lnTo>
                    <a:lnTo>
                      <a:pt x="591312" y="7048"/>
                    </a:lnTo>
                    <a:lnTo>
                      <a:pt x="427673" y="457867"/>
                    </a:lnTo>
                    <a:lnTo>
                      <a:pt x="561689" y="457867"/>
                    </a:lnTo>
                    <a:lnTo>
                      <a:pt x="586169" y="378619"/>
                    </a:lnTo>
                    <a:lnTo>
                      <a:pt x="721424" y="378619"/>
                    </a:lnTo>
                    <a:lnTo>
                      <a:pt x="745903" y="457867"/>
                    </a:lnTo>
                    <a:lnTo>
                      <a:pt x="881253" y="457867"/>
                    </a:lnTo>
                    <a:close/>
                    <a:moveTo>
                      <a:pt x="395573" y="457867"/>
                    </a:moveTo>
                    <a:lnTo>
                      <a:pt x="395573" y="7048"/>
                    </a:lnTo>
                    <a:lnTo>
                      <a:pt x="268034" y="7048"/>
                    </a:lnTo>
                    <a:lnTo>
                      <a:pt x="268034" y="171259"/>
                    </a:lnTo>
                    <a:lnTo>
                      <a:pt x="127540" y="171259"/>
                    </a:lnTo>
                    <a:lnTo>
                      <a:pt x="127540" y="7048"/>
                    </a:lnTo>
                    <a:lnTo>
                      <a:pt x="0" y="7048"/>
                    </a:lnTo>
                    <a:lnTo>
                      <a:pt x="0" y="457867"/>
                    </a:lnTo>
                    <a:lnTo>
                      <a:pt x="127540" y="457867"/>
                    </a:lnTo>
                    <a:lnTo>
                      <a:pt x="127540" y="280130"/>
                    </a:lnTo>
                    <a:lnTo>
                      <a:pt x="267938" y="280130"/>
                    </a:lnTo>
                    <a:lnTo>
                      <a:pt x="267938" y="457867"/>
                    </a:lnTo>
                    <a:lnTo>
                      <a:pt x="395573" y="457867"/>
                    </a:ln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Slide Number Placeholder 4">
              <a:extLst>
                <a:ext uri="{FF2B5EF4-FFF2-40B4-BE49-F238E27FC236}">
                  <a16:creationId xmlns:a16="http://schemas.microsoft.com/office/drawing/2014/main" id="{FCDB50F2-D2EA-5182-C16F-F121A1FE2A2B}"/>
                </a:ext>
              </a:extLst>
            </p:cNvPr>
            <p:cNvSpPr txBox="1">
              <a:spLocks/>
            </p:cNvSpPr>
            <p:nvPr/>
          </p:nvSpPr>
          <p:spPr>
            <a:xfrm>
              <a:off x="173095" y="9607052"/>
              <a:ext cx="588251" cy="547688"/>
            </a:xfrm>
            <a:prstGeom prst="rect">
              <a:avLst/>
            </a:prstGeom>
            <a:noFill/>
          </p:spPr>
          <p:txBody>
            <a:bodyPr vert="horz" lIns="137160" tIns="68580" rIns="137160" bIns="685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2B9AC55E-C74C-4CB5-AFA1-6820A17606C2}" type="slidenum">
                <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endParaRPr>
            </a:p>
          </p:txBody>
        </p:sp>
        <p:sp>
          <p:nvSpPr>
            <p:cNvPr id="16" name="TextBox 58">
              <a:extLst>
                <a:ext uri="{FF2B5EF4-FFF2-40B4-BE49-F238E27FC236}">
                  <a16:creationId xmlns:a16="http://schemas.microsoft.com/office/drawing/2014/main" id="{35E1AB31-FDAF-4854-3D92-264067CBB107}"/>
                </a:ext>
              </a:extLst>
            </p:cNvPr>
            <p:cNvSpPr txBox="1"/>
            <p:nvPr/>
          </p:nvSpPr>
          <p:spPr>
            <a:xfrm rot="16200000">
              <a:off x="-2311002" y="3187547"/>
              <a:ext cx="5222645" cy="615938"/>
            </a:xfrm>
            <a:prstGeom prst="rect">
              <a:avLst/>
            </a:prstGeom>
            <a:noFill/>
          </p:spPr>
          <p:txBody>
            <a:bodyPr wrap="square" rtlCol="0">
              <a:spAutoFit/>
            </a:bodyPr>
            <a:lstStyle/>
            <a:p>
              <a:pPr marL="0" marR="0" lvl="0" indent="0" algn="r" defTabSz="457200" rtl="0" eaLnBrk="1" fontAlgn="auto" latinLnBrk="0" hangingPunct="1">
                <a:lnSpc>
                  <a:spcPts val="5100"/>
                </a:lnSpc>
                <a:spcBef>
                  <a:spcPts val="0"/>
                </a:spcBef>
                <a:spcAft>
                  <a:spcPts val="0"/>
                </a:spcAft>
                <a:buClrTx/>
                <a:buSzTx/>
                <a:buFontTx/>
                <a:buNone/>
                <a:tabLst>
                  <a:tab pos="3095625" algn="l"/>
                </a:tabLst>
                <a:defRPr/>
              </a:pPr>
              <a:r>
                <a:rPr kumimoji="0" lang="en-US" sz="1000" b="1" i="0" u="none" strike="noStrike" kern="1200" cap="none" spc="450" normalizeH="0" baseline="0" noProof="0">
                  <a:ln>
                    <a:noFill/>
                  </a:ln>
                  <a:solidFill>
                    <a:prstClr val="white"/>
                  </a:solidFill>
                  <a:effectLst/>
                  <a:uLnTx/>
                  <a:uFillTx/>
                  <a:latin typeface="Open Sans" pitchFamily="2" charset="0"/>
                  <a:ea typeface="Open Sans" pitchFamily="2" charset="0"/>
                  <a:cs typeface="Open Sans" pitchFamily="2" charset="0"/>
                </a:rPr>
                <a:t>BEHAVIOUR INTERACTIVE</a:t>
              </a:r>
              <a:endParaRPr kumimoji="0" lang="en-US" sz="1000" b="1" i="0" u="none" strike="noStrike" kern="1200" cap="none" spc="450" normalizeH="0" baseline="0" noProof="0" dirty="0">
                <a:ln>
                  <a:noFill/>
                </a:ln>
                <a:solidFill>
                  <a:prstClr val="white"/>
                </a:solidFill>
                <a:effectLst/>
                <a:uLnTx/>
                <a:uFillTx/>
                <a:latin typeface="Open Sans" pitchFamily="2" charset="0"/>
                <a:ea typeface="Open Sans" pitchFamily="2" charset="0"/>
                <a:cs typeface="Open Sans" pitchFamily="2" charset="0"/>
              </a:endParaRPr>
            </a:p>
          </p:txBody>
        </p:sp>
        <p:pic>
          <p:nvPicPr>
            <p:cNvPr id="17" name="Graphic 16">
              <a:extLst>
                <a:ext uri="{FF2B5EF4-FFF2-40B4-BE49-F238E27FC236}">
                  <a16:creationId xmlns:a16="http://schemas.microsoft.com/office/drawing/2014/main" id="{60F5C571-0E86-6A2B-F426-2289567710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1930" y="288131"/>
              <a:ext cx="345049" cy="9546384"/>
            </a:xfrm>
            <a:prstGeom prst="rect">
              <a:avLst/>
            </a:prstGeom>
          </p:spPr>
        </p:pic>
      </p:grpSp>
      <p:pic>
        <p:nvPicPr>
          <p:cNvPr id="20" name="Picture 19">
            <a:extLst>
              <a:ext uri="{FF2B5EF4-FFF2-40B4-BE49-F238E27FC236}">
                <a16:creationId xmlns:a16="http://schemas.microsoft.com/office/drawing/2014/main" id="{418D0F99-8A64-95C8-5D03-733180530168}"/>
              </a:ext>
            </a:extLst>
          </p:cNvPr>
          <p:cNvPicPr>
            <a:picLocks noChangeAspect="1"/>
          </p:cNvPicPr>
          <p:nvPr/>
        </p:nvPicPr>
        <p:blipFill>
          <a:blip r:embed="rId6"/>
          <a:stretch>
            <a:fillRect/>
          </a:stretch>
        </p:blipFill>
        <p:spPr>
          <a:xfrm>
            <a:off x="0" y="9582150"/>
            <a:ext cx="18288000" cy="704850"/>
          </a:xfrm>
          <a:prstGeom prst="rect">
            <a:avLst/>
          </a:prstGeom>
        </p:spPr>
      </p:pic>
    </p:spTree>
    <p:extLst>
      <p:ext uri="{BB962C8B-B14F-4D97-AF65-F5344CB8AC3E}">
        <p14:creationId xmlns:p14="http://schemas.microsoft.com/office/powerpoint/2010/main" val="14254997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E5D2E-91C4-F9F9-AA7E-F09D1313F132}"/>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7EAC4973-F47F-F993-5B7A-2F5F9BCEB479}"/>
              </a:ext>
            </a:extLst>
          </p:cNvPr>
          <p:cNvSpPr txBox="1"/>
          <p:nvPr/>
        </p:nvSpPr>
        <p:spPr>
          <a:xfrm>
            <a:off x="1476558" y="1203811"/>
            <a:ext cx="6524799" cy="3001018"/>
          </a:xfrm>
          <a:prstGeom prst="rect">
            <a:avLst/>
          </a:prstGeom>
          <a:noFill/>
        </p:spPr>
        <p:txBody>
          <a:bodyPr wrap="square">
            <a:noAutofit/>
          </a:bodyPr>
          <a:lstStyle>
            <a:defPPr>
              <a:defRPr lang="en-US"/>
            </a:defPPr>
            <a:lvl1pPr marR="0" lvl="0" indent="0" fontAlgn="auto">
              <a:lnSpc>
                <a:spcPts val="12300"/>
              </a:lnSpc>
              <a:spcBef>
                <a:spcPts val="0"/>
              </a:spcBef>
              <a:spcAft>
                <a:spcPts val="0"/>
              </a:spcAft>
              <a:buClrTx/>
              <a:buSzTx/>
              <a:buFontTx/>
              <a:buNone/>
              <a:tabLst/>
              <a:defRPr sz="22600">
                <a:gradFill>
                  <a:gsLst>
                    <a:gs pos="24000">
                      <a:srgbClr val="F2F0D0"/>
                    </a:gs>
                    <a:gs pos="41000">
                      <a:srgbClr val="1C6C8C">
                        <a:alpha val="78000"/>
                        <a:lumMod val="34000"/>
                        <a:lumOff val="66000"/>
                      </a:srgbClr>
                    </a:gs>
                    <a:gs pos="57000">
                      <a:srgbClr val="F2F0D0"/>
                    </a:gs>
                  </a:gsLst>
                  <a:lin ang="7800000" scaled="0"/>
                </a:gradFill>
                <a:latin typeface="Stacion Light" pitchFamily="50" charset="0"/>
                <a:cs typeface="Teko Light" panose="02000000000000000000" pitchFamily="2" charset="0"/>
              </a:defRPr>
            </a:lvl1p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7200" spc="300" dirty="0">
                <a:gradFill>
                  <a:gsLst>
                    <a:gs pos="24000">
                      <a:srgbClr val="F2F0D0"/>
                    </a:gs>
                    <a:gs pos="41000">
                      <a:srgbClr val="BCE3F2"/>
                    </a:gs>
                    <a:gs pos="57000">
                      <a:srgbClr val="F2F0D0"/>
                    </a:gs>
                  </a:gsLst>
                  <a:lin ang="7800000" scaled="0"/>
                </a:gradFill>
                <a:latin typeface="Open Sans" panose="020F0502020204030204" pitchFamily="34" charset="0"/>
              </a:rPr>
              <a:t>Investigate</a:t>
            </a:r>
            <a:endParaRPr kumimoji="0" lang="fr-CA" sz="7200" i="0" u="none" strike="noStrike" kern="1200" cap="none" spc="300" normalizeH="0" baseline="0" noProof="0" dirty="0">
              <a:ln>
                <a:noFill/>
              </a:ln>
              <a:gradFill>
                <a:gsLst>
                  <a:gs pos="24000">
                    <a:srgbClr val="F2F0D0"/>
                  </a:gs>
                  <a:gs pos="41000">
                    <a:srgbClr val="BCE3F2"/>
                  </a:gs>
                  <a:gs pos="57000">
                    <a:srgbClr val="F2F0D0"/>
                  </a:gs>
                </a:gsLst>
                <a:lin ang="7800000" scaled="0"/>
              </a:gradFill>
              <a:effectLst/>
              <a:uLnTx/>
              <a:uFillTx/>
              <a:latin typeface="Open Sans" panose="020F0502020204030204" pitchFamily="34" charset="0"/>
              <a:ea typeface="+mn-ea"/>
              <a:cs typeface="Teko Light" panose="02000000000000000000" pitchFamily="2" charset="0"/>
            </a:endParaRPr>
          </a:p>
        </p:txBody>
      </p:sp>
      <p:sp>
        <p:nvSpPr>
          <p:cNvPr id="15" name="Espace réservé du contenu 2">
            <a:extLst>
              <a:ext uri="{FF2B5EF4-FFF2-40B4-BE49-F238E27FC236}">
                <a16:creationId xmlns:a16="http://schemas.microsoft.com/office/drawing/2014/main" id="{E7796F40-9D25-36A0-D3F9-DEB68C11FCA2}"/>
              </a:ext>
            </a:extLst>
          </p:cNvPr>
          <p:cNvSpPr txBox="1">
            <a:spLocks/>
          </p:cNvSpPr>
          <p:nvPr/>
        </p:nvSpPr>
        <p:spPr>
          <a:xfrm>
            <a:off x="1497975" y="3682541"/>
            <a:ext cx="6281682" cy="5472419"/>
          </a:xfrm>
          <a:prstGeom prst="rect">
            <a:avLst/>
          </a:prstGeom>
        </p:spPr>
        <p:txBody>
          <a:bodyPr vert="horz" lIns="91440" tIns="68580" rIns="9144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Draw calls</a:t>
            </a:r>
          </a:p>
          <a:p>
            <a:pPr lvl="1"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Frustum Culling</a:t>
            </a:r>
          </a:p>
          <a:p>
            <a:pPr lvl="1"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Occlusion Culling</a:t>
            </a:r>
          </a:p>
          <a:p>
            <a:pPr lvl="1"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Distance Culling</a:t>
            </a:r>
          </a:p>
        </p:txBody>
      </p:sp>
      <p:pic>
        <p:nvPicPr>
          <p:cNvPr id="5122" name="Picture 2">
            <a:extLst>
              <a:ext uri="{FF2B5EF4-FFF2-40B4-BE49-F238E27FC236}">
                <a16:creationId xmlns:a16="http://schemas.microsoft.com/office/drawing/2014/main" id="{1571EE2D-0BF9-8FA3-801D-E3DA0AFB87DA}"/>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24128" r="2412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7D1A3A79-8D85-B6C9-AE21-C6B5790F2BE4}"/>
              </a:ext>
            </a:extLst>
          </p:cNvPr>
          <p:cNvPicPr>
            <a:picLocks noChangeAspect="1"/>
          </p:cNvPicPr>
          <p:nvPr/>
        </p:nvPicPr>
        <p:blipFill>
          <a:blip r:embed="rId4"/>
          <a:stretch>
            <a:fillRect/>
          </a:stretch>
        </p:blipFill>
        <p:spPr>
          <a:xfrm>
            <a:off x="9255805" y="847725"/>
            <a:ext cx="8601075" cy="8591550"/>
          </a:xfrm>
          <a:prstGeom prst="rect">
            <a:avLst/>
          </a:prstGeom>
        </p:spPr>
      </p:pic>
      <p:pic>
        <p:nvPicPr>
          <p:cNvPr id="24" name="Picture 23">
            <a:extLst>
              <a:ext uri="{FF2B5EF4-FFF2-40B4-BE49-F238E27FC236}">
                <a16:creationId xmlns:a16="http://schemas.microsoft.com/office/drawing/2014/main" id="{3F547BC9-242C-83F0-800A-F8108263E95A}"/>
              </a:ext>
            </a:extLst>
          </p:cNvPr>
          <p:cNvPicPr>
            <a:picLocks noChangeAspect="1"/>
          </p:cNvPicPr>
          <p:nvPr/>
        </p:nvPicPr>
        <p:blipFill>
          <a:blip r:embed="rId5"/>
          <a:stretch>
            <a:fillRect/>
          </a:stretch>
        </p:blipFill>
        <p:spPr>
          <a:xfrm>
            <a:off x="9255804" y="881343"/>
            <a:ext cx="8601075" cy="8591550"/>
          </a:xfrm>
          <a:prstGeom prst="rect">
            <a:avLst/>
          </a:prstGeom>
        </p:spPr>
      </p:pic>
      <p:pic>
        <p:nvPicPr>
          <p:cNvPr id="26" name="Picture 25">
            <a:extLst>
              <a:ext uri="{FF2B5EF4-FFF2-40B4-BE49-F238E27FC236}">
                <a16:creationId xmlns:a16="http://schemas.microsoft.com/office/drawing/2014/main" id="{E791163B-AC16-CE74-591D-6AFBACD85AF8}"/>
              </a:ext>
            </a:extLst>
          </p:cNvPr>
          <p:cNvPicPr>
            <a:picLocks noChangeAspect="1"/>
          </p:cNvPicPr>
          <p:nvPr/>
        </p:nvPicPr>
        <p:blipFill>
          <a:blip r:embed="rId6"/>
          <a:stretch>
            <a:fillRect/>
          </a:stretch>
        </p:blipFill>
        <p:spPr>
          <a:xfrm>
            <a:off x="9255804" y="847725"/>
            <a:ext cx="8601075" cy="8591550"/>
          </a:xfrm>
          <a:prstGeom prst="rect">
            <a:avLst/>
          </a:prstGeom>
        </p:spPr>
      </p:pic>
      <p:sp>
        <p:nvSpPr>
          <p:cNvPr id="2" name="Espace réservé du texte 2">
            <a:extLst>
              <a:ext uri="{FF2B5EF4-FFF2-40B4-BE49-F238E27FC236}">
                <a16:creationId xmlns:a16="http://schemas.microsoft.com/office/drawing/2014/main" id="{4E0CD276-2882-B6F7-5865-757B7C579F0A}"/>
              </a:ext>
            </a:extLst>
          </p:cNvPr>
          <p:cNvSpPr txBox="1">
            <a:spLocks/>
          </p:cNvSpPr>
          <p:nvPr/>
        </p:nvSpPr>
        <p:spPr>
          <a:xfrm>
            <a:off x="1497975" y="2985150"/>
            <a:ext cx="6034939" cy="69739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a-DK" sz="3200" b="1" dirty="0">
                <a:solidFill>
                  <a:schemeClr val="accent6"/>
                </a:solidFill>
                <a:latin typeface="Open Sans" pitchFamily="2" charset="0"/>
                <a:ea typeface="Open Sans" pitchFamily="2" charset="0"/>
                <a:cs typeface="Open Sans" pitchFamily="2" charset="0"/>
              </a:rPr>
              <a:t>Rasterized Meshes</a:t>
            </a:r>
            <a:endParaRPr lang="en-CA" sz="3200" b="1" dirty="0">
              <a:solidFill>
                <a:schemeClr val="accent6"/>
              </a:solidFill>
              <a:latin typeface="Open Sans" pitchFamily="2" charset="0"/>
              <a:ea typeface="Open Sans" pitchFamily="2" charset="0"/>
              <a:cs typeface="Open Sans" pitchFamily="2" charset="0"/>
            </a:endParaRPr>
          </a:p>
        </p:txBody>
      </p:sp>
      <p:pic>
        <p:nvPicPr>
          <p:cNvPr id="16" name="Picture 15">
            <a:extLst>
              <a:ext uri="{FF2B5EF4-FFF2-40B4-BE49-F238E27FC236}">
                <a16:creationId xmlns:a16="http://schemas.microsoft.com/office/drawing/2014/main" id="{BD01AAD6-7366-2A12-9CFA-BD312593E440}"/>
              </a:ext>
            </a:extLst>
          </p:cNvPr>
          <p:cNvPicPr>
            <a:picLocks noChangeAspect="1"/>
          </p:cNvPicPr>
          <p:nvPr/>
        </p:nvPicPr>
        <p:blipFill>
          <a:blip r:embed="rId7"/>
          <a:stretch>
            <a:fillRect/>
          </a:stretch>
        </p:blipFill>
        <p:spPr>
          <a:xfrm>
            <a:off x="4433977" y="4323362"/>
            <a:ext cx="13647347" cy="4837330"/>
          </a:xfrm>
          <a:prstGeom prst="rect">
            <a:avLst/>
          </a:prstGeom>
          <a:ln>
            <a:solidFill>
              <a:schemeClr val="tx1"/>
            </a:solidFill>
          </a:ln>
        </p:spPr>
      </p:pic>
      <p:grpSp>
        <p:nvGrpSpPr>
          <p:cNvPr id="3" name="Sidebar">
            <a:extLst>
              <a:ext uri="{FF2B5EF4-FFF2-40B4-BE49-F238E27FC236}">
                <a16:creationId xmlns:a16="http://schemas.microsoft.com/office/drawing/2014/main" id="{E3EBC7D2-E4E3-89EC-BFBD-8B041A7C0764}"/>
              </a:ext>
            </a:extLst>
          </p:cNvPr>
          <p:cNvGrpSpPr/>
          <p:nvPr/>
        </p:nvGrpSpPr>
        <p:grpSpPr>
          <a:xfrm>
            <a:off x="-7648" y="288131"/>
            <a:ext cx="914627" cy="9866609"/>
            <a:chOff x="-7648" y="288131"/>
            <a:chExt cx="914627" cy="9866609"/>
          </a:xfrm>
        </p:grpSpPr>
        <p:grpSp>
          <p:nvGrpSpPr>
            <p:cNvPr id="4" name="Graphic 9">
              <a:extLst>
                <a:ext uri="{FF2B5EF4-FFF2-40B4-BE49-F238E27FC236}">
                  <a16:creationId xmlns:a16="http://schemas.microsoft.com/office/drawing/2014/main" id="{087F85A3-39F1-ED93-FB0E-6FFDF7C695BB}"/>
                </a:ext>
              </a:extLst>
            </p:cNvPr>
            <p:cNvGrpSpPr/>
            <p:nvPr/>
          </p:nvGrpSpPr>
          <p:grpSpPr>
            <a:xfrm>
              <a:off x="264287" y="382761"/>
              <a:ext cx="467477" cy="394686"/>
              <a:chOff x="4719637" y="2266949"/>
              <a:chExt cx="2752725" cy="2324100"/>
            </a:xfrm>
            <a:solidFill>
              <a:schemeClr val="bg1"/>
            </a:solidFill>
          </p:grpSpPr>
          <p:sp>
            <p:nvSpPr>
              <p:cNvPr id="20" name="Freeform: Shape 53">
                <a:extLst>
                  <a:ext uri="{FF2B5EF4-FFF2-40B4-BE49-F238E27FC236}">
                    <a16:creationId xmlns:a16="http://schemas.microsoft.com/office/drawing/2014/main" id="{6670EF2E-2950-02A1-B8DA-3D2D566CA3D4}"/>
                  </a:ext>
                </a:extLst>
              </p:cNvPr>
              <p:cNvSpPr/>
              <p:nvPr/>
            </p:nvSpPr>
            <p:spPr>
              <a:xfrm>
                <a:off x="4719637" y="2266949"/>
                <a:ext cx="2746056" cy="1792981"/>
              </a:xfrm>
              <a:custGeom>
                <a:avLst/>
                <a:gdLst>
                  <a:gd name="connsiteX0" fmla="*/ 2746058 w 2746057"/>
                  <a:gd name="connsiteY0" fmla="*/ 366427 h 1792986"/>
                  <a:gd name="connsiteX1" fmla="*/ 2746058 w 2746057"/>
                  <a:gd name="connsiteY1" fmla="*/ 0 h 1792986"/>
                  <a:gd name="connsiteX2" fmla="*/ 1321308 w 2746057"/>
                  <a:gd name="connsiteY2" fmla="*/ 0 h 1792986"/>
                  <a:gd name="connsiteX3" fmla="*/ 1321308 w 2746057"/>
                  <a:gd name="connsiteY3" fmla="*/ 994601 h 1792986"/>
                  <a:gd name="connsiteX4" fmla="*/ 787432 w 2746057"/>
                  <a:gd name="connsiteY4" fmla="*/ 442722 h 1792986"/>
                  <a:gd name="connsiteX5" fmla="*/ 423196 w 2746057"/>
                  <a:gd name="connsiteY5" fmla="*/ 619792 h 1792986"/>
                  <a:gd name="connsiteX6" fmla="*/ 418338 w 2746057"/>
                  <a:gd name="connsiteY6" fmla="*/ 619792 h 1792986"/>
                  <a:gd name="connsiteX7" fmla="*/ 418338 w 2746057"/>
                  <a:gd name="connsiteY7" fmla="*/ 0 h 1792986"/>
                  <a:gd name="connsiteX8" fmla="*/ 0 w 2746057"/>
                  <a:gd name="connsiteY8" fmla="*/ 0 h 1792986"/>
                  <a:gd name="connsiteX9" fmla="*/ 0 w 2746057"/>
                  <a:gd name="connsiteY9" fmla="*/ 1756124 h 1792986"/>
                  <a:gd name="connsiteX10" fmla="*/ 398621 w 2746057"/>
                  <a:gd name="connsiteY10" fmla="*/ 1756124 h 1792986"/>
                  <a:gd name="connsiteX11" fmla="*/ 398621 w 2746057"/>
                  <a:gd name="connsiteY11" fmla="*/ 1608487 h 1792986"/>
                  <a:gd name="connsiteX12" fmla="*/ 403479 w 2746057"/>
                  <a:gd name="connsiteY12" fmla="*/ 1608487 h 1792986"/>
                  <a:gd name="connsiteX13" fmla="*/ 755428 w 2746057"/>
                  <a:gd name="connsiteY13" fmla="*/ 1792986 h 1792986"/>
                  <a:gd name="connsiteX14" fmla="*/ 1321308 w 2746057"/>
                  <a:gd name="connsiteY14" fmla="*/ 1193768 h 1792986"/>
                  <a:gd name="connsiteX15" fmla="*/ 1321308 w 2746057"/>
                  <a:gd name="connsiteY15" fmla="*/ 1756124 h 1792986"/>
                  <a:gd name="connsiteX16" fmla="*/ 2746058 w 2746057"/>
                  <a:gd name="connsiteY16" fmla="*/ 1756124 h 1792986"/>
                  <a:gd name="connsiteX17" fmla="*/ 2746058 w 2746057"/>
                  <a:gd name="connsiteY17" fmla="*/ 1362551 h 1792986"/>
                  <a:gd name="connsiteX18" fmla="*/ 1779080 w 2746057"/>
                  <a:gd name="connsiteY18" fmla="*/ 1362551 h 1792986"/>
                  <a:gd name="connsiteX19" fmla="*/ 1779080 w 2746057"/>
                  <a:gd name="connsiteY19" fmla="*/ 1028033 h 1792986"/>
                  <a:gd name="connsiteX20" fmla="*/ 2640330 w 2746057"/>
                  <a:gd name="connsiteY20" fmla="*/ 1028033 h 1792986"/>
                  <a:gd name="connsiteX21" fmla="*/ 2640330 w 2746057"/>
                  <a:gd name="connsiteY21" fmla="*/ 673894 h 1792986"/>
                  <a:gd name="connsiteX22" fmla="*/ 1779080 w 2746057"/>
                  <a:gd name="connsiteY22" fmla="*/ 673894 h 1792986"/>
                  <a:gd name="connsiteX23" fmla="*/ 1779080 w 2746057"/>
                  <a:gd name="connsiteY23" fmla="*/ 366427 h 1792986"/>
                  <a:gd name="connsiteX24" fmla="*/ 2746058 w 2746057"/>
                  <a:gd name="connsiteY24" fmla="*/ 366427 h 1792986"/>
                  <a:gd name="connsiteX25" fmla="*/ 656939 w 2746057"/>
                  <a:gd name="connsiteY25" fmla="*/ 1473232 h 1792986"/>
                  <a:gd name="connsiteX26" fmla="*/ 403479 w 2746057"/>
                  <a:gd name="connsiteY26" fmla="*/ 1104329 h 1792986"/>
                  <a:gd name="connsiteX27" fmla="*/ 659416 w 2746057"/>
                  <a:gd name="connsiteY27" fmla="*/ 762476 h 1792986"/>
                  <a:gd name="connsiteX28" fmla="*/ 907923 w 2746057"/>
                  <a:gd name="connsiteY28" fmla="*/ 1104329 h 1792986"/>
                  <a:gd name="connsiteX29" fmla="*/ 656939 w 2746057"/>
                  <a:gd name="connsiteY29" fmla="*/ 1473232 h 179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46057" h="1792986">
                    <a:moveTo>
                      <a:pt x="2746058" y="366427"/>
                    </a:moveTo>
                    <a:lnTo>
                      <a:pt x="2746058" y="0"/>
                    </a:lnTo>
                    <a:lnTo>
                      <a:pt x="1321308" y="0"/>
                    </a:lnTo>
                    <a:lnTo>
                      <a:pt x="1321308" y="994601"/>
                    </a:lnTo>
                    <a:cubicBezTo>
                      <a:pt x="1290447" y="699897"/>
                      <a:pt x="1114330" y="442722"/>
                      <a:pt x="787432" y="442722"/>
                    </a:cubicBezTo>
                    <a:cubicBezTo>
                      <a:pt x="629888" y="442722"/>
                      <a:pt x="509397" y="501682"/>
                      <a:pt x="423196" y="619792"/>
                    </a:cubicBezTo>
                    <a:lnTo>
                      <a:pt x="418338" y="619792"/>
                    </a:lnTo>
                    <a:lnTo>
                      <a:pt x="418338" y="0"/>
                    </a:lnTo>
                    <a:lnTo>
                      <a:pt x="0" y="0"/>
                    </a:lnTo>
                    <a:lnTo>
                      <a:pt x="0" y="1756124"/>
                    </a:lnTo>
                    <a:lnTo>
                      <a:pt x="398621" y="1756124"/>
                    </a:lnTo>
                    <a:lnTo>
                      <a:pt x="398621" y="1608487"/>
                    </a:lnTo>
                    <a:lnTo>
                      <a:pt x="403479" y="1608487"/>
                    </a:lnTo>
                    <a:cubicBezTo>
                      <a:pt x="484632" y="1729073"/>
                      <a:pt x="607695" y="1792986"/>
                      <a:pt x="755428" y="1792986"/>
                    </a:cubicBezTo>
                    <a:cubicBezTo>
                      <a:pt x="1117378" y="1792986"/>
                      <a:pt x="1290923" y="1512475"/>
                      <a:pt x="1321308" y="1193768"/>
                    </a:cubicBezTo>
                    <a:lnTo>
                      <a:pt x="1321308" y="1756124"/>
                    </a:lnTo>
                    <a:lnTo>
                      <a:pt x="2746058" y="1756124"/>
                    </a:lnTo>
                    <a:lnTo>
                      <a:pt x="2746058" y="1362551"/>
                    </a:lnTo>
                    <a:lnTo>
                      <a:pt x="1779080" y="1362551"/>
                    </a:lnTo>
                    <a:lnTo>
                      <a:pt x="1779080" y="1028033"/>
                    </a:lnTo>
                    <a:lnTo>
                      <a:pt x="2640330" y="1028033"/>
                    </a:lnTo>
                    <a:lnTo>
                      <a:pt x="2640330" y="673894"/>
                    </a:lnTo>
                    <a:lnTo>
                      <a:pt x="1779080" y="673894"/>
                    </a:lnTo>
                    <a:lnTo>
                      <a:pt x="1779080" y="366427"/>
                    </a:lnTo>
                    <a:lnTo>
                      <a:pt x="2746058" y="366427"/>
                    </a:lnTo>
                    <a:close/>
                    <a:moveTo>
                      <a:pt x="656939" y="1473232"/>
                    </a:moveTo>
                    <a:cubicBezTo>
                      <a:pt x="467487" y="1473232"/>
                      <a:pt x="403479" y="1328166"/>
                      <a:pt x="403479" y="1104329"/>
                    </a:cubicBezTo>
                    <a:cubicBezTo>
                      <a:pt x="403479" y="841153"/>
                      <a:pt x="546164" y="762476"/>
                      <a:pt x="659416" y="762476"/>
                    </a:cubicBezTo>
                    <a:cubicBezTo>
                      <a:pt x="843915" y="762476"/>
                      <a:pt x="907923" y="942023"/>
                      <a:pt x="907923" y="1104329"/>
                    </a:cubicBezTo>
                    <a:cubicBezTo>
                      <a:pt x="908018" y="1278922"/>
                      <a:pt x="843915" y="1473232"/>
                      <a:pt x="656939" y="1473232"/>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54">
                <a:extLst>
                  <a:ext uri="{FF2B5EF4-FFF2-40B4-BE49-F238E27FC236}">
                    <a16:creationId xmlns:a16="http://schemas.microsoft.com/office/drawing/2014/main" id="{58334201-28A2-0946-4EF4-F9C5F3805C9C}"/>
                  </a:ext>
                </a:extLst>
              </p:cNvPr>
              <p:cNvSpPr/>
              <p:nvPr/>
            </p:nvSpPr>
            <p:spPr>
              <a:xfrm>
                <a:off x="4719637" y="4126134"/>
                <a:ext cx="2752725" cy="464915"/>
              </a:xfrm>
              <a:custGeom>
                <a:avLst/>
                <a:gdLst>
                  <a:gd name="connsiteX0" fmla="*/ 2619280 w 2752725"/>
                  <a:gd name="connsiteY0" fmla="*/ 157163 h 464915"/>
                  <a:gd name="connsiteX1" fmla="*/ 2562701 w 2752725"/>
                  <a:gd name="connsiteY1" fmla="*/ 207359 h 464915"/>
                  <a:gd name="connsiteX2" fmla="*/ 2489264 w 2752725"/>
                  <a:gd name="connsiteY2" fmla="*/ 207359 h 464915"/>
                  <a:gd name="connsiteX3" fmla="*/ 2489264 w 2752725"/>
                  <a:gd name="connsiteY3" fmla="*/ 108871 h 464915"/>
                  <a:gd name="connsiteX4" fmla="*/ 2564606 w 2752725"/>
                  <a:gd name="connsiteY4" fmla="*/ 108871 h 464915"/>
                  <a:gd name="connsiteX5" fmla="*/ 2619280 w 2752725"/>
                  <a:gd name="connsiteY5" fmla="*/ 157163 h 464915"/>
                  <a:gd name="connsiteX6" fmla="*/ 2752725 w 2752725"/>
                  <a:gd name="connsiteY6" fmla="*/ 457867 h 464915"/>
                  <a:gd name="connsiteX7" fmla="*/ 2662428 w 2752725"/>
                  <a:gd name="connsiteY7" fmla="*/ 285941 h 464915"/>
                  <a:gd name="connsiteX8" fmla="*/ 2743581 w 2752725"/>
                  <a:gd name="connsiteY8" fmla="*/ 154019 h 464915"/>
                  <a:gd name="connsiteX9" fmla="*/ 2567749 w 2752725"/>
                  <a:gd name="connsiteY9" fmla="*/ 7144 h 464915"/>
                  <a:gd name="connsiteX10" fmla="*/ 2366201 w 2752725"/>
                  <a:gd name="connsiteY10" fmla="*/ 7144 h 464915"/>
                  <a:gd name="connsiteX11" fmla="*/ 2366201 w 2752725"/>
                  <a:gd name="connsiteY11" fmla="*/ 457962 h 464915"/>
                  <a:gd name="connsiteX12" fmla="*/ 2489168 w 2752725"/>
                  <a:gd name="connsiteY12" fmla="*/ 457962 h 464915"/>
                  <a:gd name="connsiteX13" fmla="*/ 2489168 w 2752725"/>
                  <a:gd name="connsiteY13" fmla="*/ 306038 h 464915"/>
                  <a:gd name="connsiteX14" fmla="*/ 2539365 w 2752725"/>
                  <a:gd name="connsiteY14" fmla="*/ 306038 h 464915"/>
                  <a:gd name="connsiteX15" fmla="*/ 2612803 w 2752725"/>
                  <a:gd name="connsiteY15" fmla="*/ 457962 h 464915"/>
                  <a:gd name="connsiteX16" fmla="*/ 2752725 w 2752725"/>
                  <a:gd name="connsiteY16" fmla="*/ 457962 h 464915"/>
                  <a:gd name="connsiteX17" fmla="*/ 2309432 w 2752725"/>
                  <a:gd name="connsiteY17" fmla="*/ 265271 h 464915"/>
                  <a:gd name="connsiteX18" fmla="*/ 2309432 w 2752725"/>
                  <a:gd name="connsiteY18" fmla="*/ 7048 h 464915"/>
                  <a:gd name="connsiteX19" fmla="*/ 2181892 w 2752725"/>
                  <a:gd name="connsiteY19" fmla="*/ 7048 h 464915"/>
                  <a:gd name="connsiteX20" fmla="*/ 2181892 w 2752725"/>
                  <a:gd name="connsiteY20" fmla="*/ 265271 h 464915"/>
                  <a:gd name="connsiteX21" fmla="*/ 2112359 w 2752725"/>
                  <a:gd name="connsiteY21" fmla="*/ 354806 h 464915"/>
                  <a:gd name="connsiteX22" fmla="*/ 2041589 w 2752725"/>
                  <a:gd name="connsiteY22" fmla="*/ 265271 h 464915"/>
                  <a:gd name="connsiteX23" fmla="*/ 2041589 w 2752725"/>
                  <a:gd name="connsiteY23" fmla="*/ 7048 h 464915"/>
                  <a:gd name="connsiteX24" fmla="*/ 1913954 w 2752725"/>
                  <a:gd name="connsiteY24" fmla="*/ 7048 h 464915"/>
                  <a:gd name="connsiteX25" fmla="*/ 1913954 w 2752725"/>
                  <a:gd name="connsiteY25" fmla="*/ 265271 h 464915"/>
                  <a:gd name="connsiteX26" fmla="*/ 2110550 w 2752725"/>
                  <a:gd name="connsiteY26" fmla="*/ 464915 h 464915"/>
                  <a:gd name="connsiteX27" fmla="*/ 2309432 w 2752725"/>
                  <a:gd name="connsiteY27" fmla="*/ 265271 h 464915"/>
                  <a:gd name="connsiteX28" fmla="*/ 1746409 w 2752725"/>
                  <a:gd name="connsiteY28" fmla="*/ 233172 h 464915"/>
                  <a:gd name="connsiteX29" fmla="*/ 1667732 w 2752725"/>
                  <a:gd name="connsiteY29" fmla="*/ 356140 h 464915"/>
                  <a:gd name="connsiteX30" fmla="*/ 1587913 w 2752725"/>
                  <a:gd name="connsiteY30" fmla="*/ 231838 h 464915"/>
                  <a:gd name="connsiteX31" fmla="*/ 1666494 w 2752725"/>
                  <a:gd name="connsiteY31" fmla="*/ 108871 h 464915"/>
                  <a:gd name="connsiteX32" fmla="*/ 1746409 w 2752725"/>
                  <a:gd name="connsiteY32" fmla="*/ 233172 h 464915"/>
                  <a:gd name="connsiteX33" fmla="*/ 1875854 w 2752725"/>
                  <a:gd name="connsiteY33" fmla="*/ 231838 h 464915"/>
                  <a:gd name="connsiteX34" fmla="*/ 1667732 w 2752725"/>
                  <a:gd name="connsiteY34" fmla="*/ 0 h 464915"/>
                  <a:gd name="connsiteX35" fmla="*/ 1458468 w 2752725"/>
                  <a:gd name="connsiteY35" fmla="*/ 233077 h 464915"/>
                  <a:gd name="connsiteX36" fmla="*/ 1666494 w 2752725"/>
                  <a:gd name="connsiteY36" fmla="*/ 464915 h 464915"/>
                  <a:gd name="connsiteX37" fmla="*/ 1875854 w 2752725"/>
                  <a:gd name="connsiteY37" fmla="*/ 231838 h 464915"/>
                  <a:gd name="connsiteX38" fmla="*/ 1414653 w 2752725"/>
                  <a:gd name="connsiteY38" fmla="*/ 7048 h 464915"/>
                  <a:gd name="connsiteX39" fmla="*/ 1287018 w 2752725"/>
                  <a:gd name="connsiteY39" fmla="*/ 7048 h 464915"/>
                  <a:gd name="connsiteX40" fmla="*/ 1287018 w 2752725"/>
                  <a:gd name="connsiteY40" fmla="*/ 457867 h 464915"/>
                  <a:gd name="connsiteX41" fmla="*/ 1414653 w 2752725"/>
                  <a:gd name="connsiteY41" fmla="*/ 457867 h 464915"/>
                  <a:gd name="connsiteX42" fmla="*/ 1414653 w 2752725"/>
                  <a:gd name="connsiteY42" fmla="*/ 7048 h 464915"/>
                  <a:gd name="connsiteX43" fmla="*/ 1251585 w 2752725"/>
                  <a:gd name="connsiteY43" fmla="*/ 7048 h 464915"/>
                  <a:gd name="connsiteX44" fmla="*/ 1112520 w 2752725"/>
                  <a:gd name="connsiteY44" fmla="*/ 7048 h 464915"/>
                  <a:gd name="connsiteX45" fmla="*/ 1079659 w 2752725"/>
                  <a:gd name="connsiteY45" fmla="*/ 128111 h 464915"/>
                  <a:gd name="connsiteX46" fmla="*/ 1033939 w 2752725"/>
                  <a:gd name="connsiteY46" fmla="*/ 318706 h 464915"/>
                  <a:gd name="connsiteX47" fmla="*/ 988219 w 2752725"/>
                  <a:gd name="connsiteY47" fmla="*/ 128111 h 464915"/>
                  <a:gd name="connsiteX48" fmla="*/ 955358 w 2752725"/>
                  <a:gd name="connsiteY48" fmla="*/ 7048 h 464915"/>
                  <a:gd name="connsiteX49" fmla="*/ 814864 w 2752725"/>
                  <a:gd name="connsiteY49" fmla="*/ 7048 h 464915"/>
                  <a:gd name="connsiteX50" fmla="*/ 970121 w 2752725"/>
                  <a:gd name="connsiteY50" fmla="*/ 457867 h 464915"/>
                  <a:gd name="connsiteX51" fmla="*/ 1096423 w 2752725"/>
                  <a:gd name="connsiteY51" fmla="*/ 457867 h 464915"/>
                  <a:gd name="connsiteX52" fmla="*/ 1251585 w 2752725"/>
                  <a:gd name="connsiteY52" fmla="*/ 7048 h 464915"/>
                  <a:gd name="connsiteX53" fmla="*/ 691229 w 2752725"/>
                  <a:gd name="connsiteY53" fmla="*/ 279463 h 464915"/>
                  <a:gd name="connsiteX54" fmla="*/ 616458 w 2752725"/>
                  <a:gd name="connsiteY54" fmla="*/ 279463 h 464915"/>
                  <a:gd name="connsiteX55" fmla="*/ 624840 w 2752725"/>
                  <a:gd name="connsiteY55" fmla="*/ 249841 h 464915"/>
                  <a:gd name="connsiteX56" fmla="*/ 653796 w 2752725"/>
                  <a:gd name="connsiteY56" fmla="*/ 137160 h 464915"/>
                  <a:gd name="connsiteX57" fmla="*/ 682847 w 2752725"/>
                  <a:gd name="connsiteY57" fmla="*/ 249841 h 464915"/>
                  <a:gd name="connsiteX58" fmla="*/ 691229 w 2752725"/>
                  <a:gd name="connsiteY58" fmla="*/ 279463 h 464915"/>
                  <a:gd name="connsiteX59" fmla="*/ 881253 w 2752725"/>
                  <a:gd name="connsiteY59" fmla="*/ 457867 h 464915"/>
                  <a:gd name="connsiteX60" fmla="*/ 717613 w 2752725"/>
                  <a:gd name="connsiteY60" fmla="*/ 7048 h 464915"/>
                  <a:gd name="connsiteX61" fmla="*/ 591312 w 2752725"/>
                  <a:gd name="connsiteY61" fmla="*/ 7048 h 464915"/>
                  <a:gd name="connsiteX62" fmla="*/ 427673 w 2752725"/>
                  <a:gd name="connsiteY62" fmla="*/ 457867 h 464915"/>
                  <a:gd name="connsiteX63" fmla="*/ 561689 w 2752725"/>
                  <a:gd name="connsiteY63" fmla="*/ 457867 h 464915"/>
                  <a:gd name="connsiteX64" fmla="*/ 586169 w 2752725"/>
                  <a:gd name="connsiteY64" fmla="*/ 378619 h 464915"/>
                  <a:gd name="connsiteX65" fmla="*/ 721424 w 2752725"/>
                  <a:gd name="connsiteY65" fmla="*/ 378619 h 464915"/>
                  <a:gd name="connsiteX66" fmla="*/ 745903 w 2752725"/>
                  <a:gd name="connsiteY66" fmla="*/ 457867 h 464915"/>
                  <a:gd name="connsiteX67" fmla="*/ 881253 w 2752725"/>
                  <a:gd name="connsiteY67" fmla="*/ 457867 h 464915"/>
                  <a:gd name="connsiteX68" fmla="*/ 395573 w 2752725"/>
                  <a:gd name="connsiteY68" fmla="*/ 457867 h 464915"/>
                  <a:gd name="connsiteX69" fmla="*/ 395573 w 2752725"/>
                  <a:gd name="connsiteY69" fmla="*/ 7048 h 464915"/>
                  <a:gd name="connsiteX70" fmla="*/ 268034 w 2752725"/>
                  <a:gd name="connsiteY70" fmla="*/ 7048 h 464915"/>
                  <a:gd name="connsiteX71" fmla="*/ 268034 w 2752725"/>
                  <a:gd name="connsiteY71" fmla="*/ 171259 h 464915"/>
                  <a:gd name="connsiteX72" fmla="*/ 127540 w 2752725"/>
                  <a:gd name="connsiteY72" fmla="*/ 171259 h 464915"/>
                  <a:gd name="connsiteX73" fmla="*/ 127540 w 2752725"/>
                  <a:gd name="connsiteY73" fmla="*/ 7048 h 464915"/>
                  <a:gd name="connsiteX74" fmla="*/ 0 w 2752725"/>
                  <a:gd name="connsiteY74" fmla="*/ 7048 h 464915"/>
                  <a:gd name="connsiteX75" fmla="*/ 0 w 2752725"/>
                  <a:gd name="connsiteY75" fmla="*/ 457867 h 464915"/>
                  <a:gd name="connsiteX76" fmla="*/ 127540 w 2752725"/>
                  <a:gd name="connsiteY76" fmla="*/ 457867 h 464915"/>
                  <a:gd name="connsiteX77" fmla="*/ 127540 w 2752725"/>
                  <a:gd name="connsiteY77" fmla="*/ 280130 h 464915"/>
                  <a:gd name="connsiteX78" fmla="*/ 267938 w 2752725"/>
                  <a:gd name="connsiteY78" fmla="*/ 280130 h 464915"/>
                  <a:gd name="connsiteX79" fmla="*/ 267938 w 2752725"/>
                  <a:gd name="connsiteY79" fmla="*/ 457867 h 464915"/>
                  <a:gd name="connsiteX80" fmla="*/ 395573 w 2752725"/>
                  <a:gd name="connsiteY80" fmla="*/ 457867 h 46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752725" h="464915">
                    <a:moveTo>
                      <a:pt x="2619280" y="157163"/>
                    </a:moveTo>
                    <a:cubicBezTo>
                      <a:pt x="2619280" y="189357"/>
                      <a:pt x="2603278" y="207359"/>
                      <a:pt x="2562701" y="207359"/>
                    </a:cubicBezTo>
                    <a:lnTo>
                      <a:pt x="2489264" y="207359"/>
                    </a:lnTo>
                    <a:lnTo>
                      <a:pt x="2489264" y="108871"/>
                    </a:lnTo>
                    <a:lnTo>
                      <a:pt x="2564606" y="108871"/>
                    </a:lnTo>
                    <a:cubicBezTo>
                      <a:pt x="2603849" y="108871"/>
                      <a:pt x="2619280" y="128778"/>
                      <a:pt x="2619280" y="157163"/>
                    </a:cubicBezTo>
                    <a:moveTo>
                      <a:pt x="2752725" y="457867"/>
                    </a:moveTo>
                    <a:lnTo>
                      <a:pt x="2662428" y="285941"/>
                    </a:lnTo>
                    <a:cubicBezTo>
                      <a:pt x="2712053" y="263462"/>
                      <a:pt x="2743581" y="221551"/>
                      <a:pt x="2743581" y="154019"/>
                    </a:cubicBezTo>
                    <a:cubicBezTo>
                      <a:pt x="2743581" y="47149"/>
                      <a:pt x="2673382" y="7144"/>
                      <a:pt x="2567749" y="7144"/>
                    </a:cubicBezTo>
                    <a:lnTo>
                      <a:pt x="2366201" y="7144"/>
                    </a:lnTo>
                    <a:lnTo>
                      <a:pt x="2366201" y="457962"/>
                    </a:lnTo>
                    <a:lnTo>
                      <a:pt x="2489168" y="457962"/>
                    </a:lnTo>
                    <a:lnTo>
                      <a:pt x="2489168" y="306038"/>
                    </a:lnTo>
                    <a:lnTo>
                      <a:pt x="2539365" y="306038"/>
                    </a:lnTo>
                    <a:lnTo>
                      <a:pt x="2612803" y="457962"/>
                    </a:lnTo>
                    <a:lnTo>
                      <a:pt x="2752725" y="457962"/>
                    </a:lnTo>
                    <a:close/>
                    <a:moveTo>
                      <a:pt x="2309432" y="265271"/>
                    </a:moveTo>
                    <a:lnTo>
                      <a:pt x="2309432" y="7048"/>
                    </a:lnTo>
                    <a:lnTo>
                      <a:pt x="2181892" y="7048"/>
                    </a:lnTo>
                    <a:lnTo>
                      <a:pt x="2181892" y="265271"/>
                    </a:lnTo>
                    <a:cubicBezTo>
                      <a:pt x="2181892" y="320707"/>
                      <a:pt x="2161223" y="354806"/>
                      <a:pt x="2112359" y="354806"/>
                    </a:cubicBezTo>
                    <a:cubicBezTo>
                      <a:pt x="2063401" y="354806"/>
                      <a:pt x="2041589" y="320707"/>
                      <a:pt x="2041589" y="265271"/>
                    </a:cubicBezTo>
                    <a:lnTo>
                      <a:pt x="2041589" y="7048"/>
                    </a:lnTo>
                    <a:lnTo>
                      <a:pt x="1913954" y="7048"/>
                    </a:lnTo>
                    <a:lnTo>
                      <a:pt x="1913954" y="265271"/>
                    </a:lnTo>
                    <a:cubicBezTo>
                      <a:pt x="1913954" y="408242"/>
                      <a:pt x="1997107" y="464915"/>
                      <a:pt x="2110550" y="464915"/>
                    </a:cubicBezTo>
                    <a:cubicBezTo>
                      <a:pt x="2223802" y="464915"/>
                      <a:pt x="2309432" y="408242"/>
                      <a:pt x="2309432" y="265271"/>
                    </a:cubicBezTo>
                    <a:moveTo>
                      <a:pt x="1746409" y="233172"/>
                    </a:moveTo>
                    <a:cubicBezTo>
                      <a:pt x="1746409" y="314325"/>
                      <a:pt x="1718024" y="356140"/>
                      <a:pt x="1667732" y="356140"/>
                    </a:cubicBezTo>
                    <a:cubicBezTo>
                      <a:pt x="1617536" y="356140"/>
                      <a:pt x="1587913" y="312992"/>
                      <a:pt x="1587913" y="231838"/>
                    </a:cubicBezTo>
                    <a:cubicBezTo>
                      <a:pt x="1587913" y="150685"/>
                      <a:pt x="1616297" y="108871"/>
                      <a:pt x="1666494" y="108871"/>
                    </a:cubicBezTo>
                    <a:cubicBezTo>
                      <a:pt x="1716881" y="108871"/>
                      <a:pt x="1746409" y="152019"/>
                      <a:pt x="1746409" y="233172"/>
                    </a:cubicBezTo>
                    <a:moveTo>
                      <a:pt x="1875854" y="231838"/>
                    </a:moveTo>
                    <a:cubicBezTo>
                      <a:pt x="1875854" y="81820"/>
                      <a:pt x="1790224" y="0"/>
                      <a:pt x="1667732" y="0"/>
                    </a:cubicBezTo>
                    <a:cubicBezTo>
                      <a:pt x="1545336" y="0"/>
                      <a:pt x="1458468" y="83058"/>
                      <a:pt x="1458468" y="233077"/>
                    </a:cubicBezTo>
                    <a:cubicBezTo>
                      <a:pt x="1458468" y="383096"/>
                      <a:pt x="1544003" y="464915"/>
                      <a:pt x="1666494" y="464915"/>
                    </a:cubicBezTo>
                    <a:cubicBezTo>
                      <a:pt x="1788890" y="464915"/>
                      <a:pt x="1875854" y="381857"/>
                      <a:pt x="1875854" y="231838"/>
                    </a:cubicBezTo>
                    <a:moveTo>
                      <a:pt x="1414653" y="7048"/>
                    </a:moveTo>
                    <a:lnTo>
                      <a:pt x="1287018" y="7048"/>
                    </a:lnTo>
                    <a:lnTo>
                      <a:pt x="1287018" y="457867"/>
                    </a:lnTo>
                    <a:lnTo>
                      <a:pt x="1414653" y="457867"/>
                    </a:lnTo>
                    <a:lnTo>
                      <a:pt x="1414653" y="7048"/>
                    </a:lnTo>
                    <a:close/>
                    <a:moveTo>
                      <a:pt x="1251585" y="7048"/>
                    </a:moveTo>
                    <a:lnTo>
                      <a:pt x="1112520" y="7048"/>
                    </a:lnTo>
                    <a:lnTo>
                      <a:pt x="1079659" y="128111"/>
                    </a:lnTo>
                    <a:cubicBezTo>
                      <a:pt x="1064228" y="184880"/>
                      <a:pt x="1042321" y="275558"/>
                      <a:pt x="1033939" y="318706"/>
                    </a:cubicBezTo>
                    <a:cubicBezTo>
                      <a:pt x="1025652" y="275558"/>
                      <a:pt x="1003649" y="184213"/>
                      <a:pt x="988219" y="128111"/>
                    </a:cubicBezTo>
                    <a:lnTo>
                      <a:pt x="955358" y="7048"/>
                    </a:lnTo>
                    <a:lnTo>
                      <a:pt x="814864" y="7048"/>
                    </a:lnTo>
                    <a:lnTo>
                      <a:pt x="970121" y="457867"/>
                    </a:lnTo>
                    <a:lnTo>
                      <a:pt x="1096423" y="457867"/>
                    </a:lnTo>
                    <a:lnTo>
                      <a:pt x="1251585" y="7048"/>
                    </a:lnTo>
                    <a:close/>
                    <a:moveTo>
                      <a:pt x="691229" y="279463"/>
                    </a:moveTo>
                    <a:lnTo>
                      <a:pt x="616458" y="279463"/>
                    </a:lnTo>
                    <a:lnTo>
                      <a:pt x="624840" y="249841"/>
                    </a:lnTo>
                    <a:cubicBezTo>
                      <a:pt x="640937" y="192500"/>
                      <a:pt x="647986" y="167354"/>
                      <a:pt x="653796" y="137160"/>
                    </a:cubicBezTo>
                    <a:cubicBezTo>
                      <a:pt x="659606" y="167354"/>
                      <a:pt x="666655" y="191929"/>
                      <a:pt x="682847" y="249841"/>
                    </a:cubicBezTo>
                    <a:lnTo>
                      <a:pt x="691229" y="279463"/>
                    </a:lnTo>
                    <a:close/>
                    <a:moveTo>
                      <a:pt x="881253" y="457867"/>
                    </a:moveTo>
                    <a:lnTo>
                      <a:pt x="717613" y="7048"/>
                    </a:lnTo>
                    <a:lnTo>
                      <a:pt x="591312" y="7048"/>
                    </a:lnTo>
                    <a:lnTo>
                      <a:pt x="427673" y="457867"/>
                    </a:lnTo>
                    <a:lnTo>
                      <a:pt x="561689" y="457867"/>
                    </a:lnTo>
                    <a:lnTo>
                      <a:pt x="586169" y="378619"/>
                    </a:lnTo>
                    <a:lnTo>
                      <a:pt x="721424" y="378619"/>
                    </a:lnTo>
                    <a:lnTo>
                      <a:pt x="745903" y="457867"/>
                    </a:lnTo>
                    <a:lnTo>
                      <a:pt x="881253" y="457867"/>
                    </a:lnTo>
                    <a:close/>
                    <a:moveTo>
                      <a:pt x="395573" y="457867"/>
                    </a:moveTo>
                    <a:lnTo>
                      <a:pt x="395573" y="7048"/>
                    </a:lnTo>
                    <a:lnTo>
                      <a:pt x="268034" y="7048"/>
                    </a:lnTo>
                    <a:lnTo>
                      <a:pt x="268034" y="171259"/>
                    </a:lnTo>
                    <a:lnTo>
                      <a:pt x="127540" y="171259"/>
                    </a:lnTo>
                    <a:lnTo>
                      <a:pt x="127540" y="7048"/>
                    </a:lnTo>
                    <a:lnTo>
                      <a:pt x="0" y="7048"/>
                    </a:lnTo>
                    <a:lnTo>
                      <a:pt x="0" y="457867"/>
                    </a:lnTo>
                    <a:lnTo>
                      <a:pt x="127540" y="457867"/>
                    </a:lnTo>
                    <a:lnTo>
                      <a:pt x="127540" y="280130"/>
                    </a:lnTo>
                    <a:lnTo>
                      <a:pt x="267938" y="280130"/>
                    </a:lnTo>
                    <a:lnTo>
                      <a:pt x="267938" y="457867"/>
                    </a:lnTo>
                    <a:lnTo>
                      <a:pt x="395573" y="457867"/>
                    </a:ln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 name="Slide Number Placeholder 4">
              <a:extLst>
                <a:ext uri="{FF2B5EF4-FFF2-40B4-BE49-F238E27FC236}">
                  <a16:creationId xmlns:a16="http://schemas.microsoft.com/office/drawing/2014/main" id="{1E6CC47A-0EFB-CE1A-9AE0-E299E80740BD}"/>
                </a:ext>
              </a:extLst>
            </p:cNvPr>
            <p:cNvSpPr txBox="1">
              <a:spLocks/>
            </p:cNvSpPr>
            <p:nvPr/>
          </p:nvSpPr>
          <p:spPr>
            <a:xfrm>
              <a:off x="173095" y="9607052"/>
              <a:ext cx="588251" cy="547688"/>
            </a:xfrm>
            <a:prstGeom prst="rect">
              <a:avLst/>
            </a:prstGeom>
            <a:noFill/>
          </p:spPr>
          <p:txBody>
            <a:bodyPr vert="horz" lIns="137160" tIns="68580" rIns="137160" bIns="685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2B9AC55E-C74C-4CB5-AFA1-6820A17606C2}" type="slidenum">
                <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endParaRPr>
            </a:p>
          </p:txBody>
        </p:sp>
        <p:sp>
          <p:nvSpPr>
            <p:cNvPr id="18" name="TextBox 58">
              <a:extLst>
                <a:ext uri="{FF2B5EF4-FFF2-40B4-BE49-F238E27FC236}">
                  <a16:creationId xmlns:a16="http://schemas.microsoft.com/office/drawing/2014/main" id="{38EA7690-6540-1A31-47BA-73419C794511}"/>
                </a:ext>
              </a:extLst>
            </p:cNvPr>
            <p:cNvSpPr txBox="1"/>
            <p:nvPr/>
          </p:nvSpPr>
          <p:spPr>
            <a:xfrm rot="16200000">
              <a:off x="-2311002" y="3187547"/>
              <a:ext cx="5222645" cy="615938"/>
            </a:xfrm>
            <a:prstGeom prst="rect">
              <a:avLst/>
            </a:prstGeom>
            <a:noFill/>
          </p:spPr>
          <p:txBody>
            <a:bodyPr wrap="square" rtlCol="0">
              <a:spAutoFit/>
            </a:bodyPr>
            <a:lstStyle/>
            <a:p>
              <a:pPr marL="0" marR="0" lvl="0" indent="0" algn="r" defTabSz="457200" rtl="0" eaLnBrk="1" fontAlgn="auto" latinLnBrk="0" hangingPunct="1">
                <a:lnSpc>
                  <a:spcPts val="5100"/>
                </a:lnSpc>
                <a:spcBef>
                  <a:spcPts val="0"/>
                </a:spcBef>
                <a:spcAft>
                  <a:spcPts val="0"/>
                </a:spcAft>
                <a:buClrTx/>
                <a:buSzTx/>
                <a:buFontTx/>
                <a:buNone/>
                <a:tabLst>
                  <a:tab pos="3095625" algn="l"/>
                </a:tabLst>
                <a:defRPr/>
              </a:pPr>
              <a:r>
                <a:rPr kumimoji="0" lang="en-US" sz="1000" b="1" i="0" u="none" strike="noStrike" kern="1200" cap="none" spc="450" normalizeH="0" baseline="0" noProof="0">
                  <a:ln>
                    <a:noFill/>
                  </a:ln>
                  <a:solidFill>
                    <a:prstClr val="white"/>
                  </a:solidFill>
                  <a:effectLst/>
                  <a:uLnTx/>
                  <a:uFillTx/>
                  <a:latin typeface="Open Sans" pitchFamily="2" charset="0"/>
                  <a:ea typeface="Open Sans" pitchFamily="2" charset="0"/>
                  <a:cs typeface="Open Sans" pitchFamily="2" charset="0"/>
                </a:rPr>
                <a:t>BEHAVIOUR INTERACTIVE</a:t>
              </a:r>
              <a:endParaRPr kumimoji="0" lang="en-US" sz="1000" b="1" i="0" u="none" strike="noStrike" kern="1200" cap="none" spc="450" normalizeH="0" baseline="0" noProof="0" dirty="0">
                <a:ln>
                  <a:noFill/>
                </a:ln>
                <a:solidFill>
                  <a:prstClr val="white"/>
                </a:solidFill>
                <a:effectLst/>
                <a:uLnTx/>
                <a:uFillTx/>
                <a:latin typeface="Open Sans" pitchFamily="2" charset="0"/>
                <a:ea typeface="Open Sans" pitchFamily="2" charset="0"/>
                <a:cs typeface="Open Sans" pitchFamily="2" charset="0"/>
              </a:endParaRPr>
            </a:p>
          </p:txBody>
        </p:sp>
        <p:pic>
          <p:nvPicPr>
            <p:cNvPr id="19" name="Graphic 18">
              <a:extLst>
                <a:ext uri="{FF2B5EF4-FFF2-40B4-BE49-F238E27FC236}">
                  <a16:creationId xmlns:a16="http://schemas.microsoft.com/office/drawing/2014/main" id="{9E650636-9235-B448-EEF3-2CD45472D6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1930" y="288131"/>
              <a:ext cx="345049" cy="9546384"/>
            </a:xfrm>
            <a:prstGeom prst="rect">
              <a:avLst/>
            </a:prstGeom>
          </p:spPr>
        </p:pic>
      </p:grpSp>
      <p:pic>
        <p:nvPicPr>
          <p:cNvPr id="23" name="Picture 22">
            <a:extLst>
              <a:ext uri="{FF2B5EF4-FFF2-40B4-BE49-F238E27FC236}">
                <a16:creationId xmlns:a16="http://schemas.microsoft.com/office/drawing/2014/main" id="{F0FB30E3-5BD3-6E36-2C1B-18FCBA273660}"/>
              </a:ext>
            </a:extLst>
          </p:cNvPr>
          <p:cNvPicPr>
            <a:picLocks noChangeAspect="1"/>
          </p:cNvPicPr>
          <p:nvPr/>
        </p:nvPicPr>
        <p:blipFill>
          <a:blip r:embed="rId10"/>
          <a:stretch>
            <a:fillRect/>
          </a:stretch>
        </p:blipFill>
        <p:spPr>
          <a:xfrm>
            <a:off x="0" y="9582150"/>
            <a:ext cx="18288000" cy="704850"/>
          </a:xfrm>
          <a:prstGeom prst="rect">
            <a:avLst/>
          </a:prstGeom>
        </p:spPr>
      </p:pic>
    </p:spTree>
    <p:extLst>
      <p:ext uri="{BB962C8B-B14F-4D97-AF65-F5344CB8AC3E}">
        <p14:creationId xmlns:p14="http://schemas.microsoft.com/office/powerpoint/2010/main" val="354918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4"/>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6"/>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FF7BA-6303-6E84-F7D8-3DCBEF90BF3E}"/>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36B64CF1-30D0-DF71-48A3-8DD0BF2AAE2E}"/>
              </a:ext>
            </a:extLst>
          </p:cNvPr>
          <p:cNvSpPr txBox="1"/>
          <p:nvPr/>
        </p:nvSpPr>
        <p:spPr>
          <a:xfrm>
            <a:off x="1476558" y="1203811"/>
            <a:ext cx="6524799" cy="3001018"/>
          </a:xfrm>
          <a:prstGeom prst="rect">
            <a:avLst/>
          </a:prstGeom>
          <a:noFill/>
        </p:spPr>
        <p:txBody>
          <a:bodyPr wrap="square">
            <a:noAutofit/>
          </a:bodyPr>
          <a:lstStyle>
            <a:defPPr>
              <a:defRPr lang="en-US"/>
            </a:defPPr>
            <a:lvl1pPr marR="0" lvl="0" indent="0" fontAlgn="auto">
              <a:lnSpc>
                <a:spcPts val="12300"/>
              </a:lnSpc>
              <a:spcBef>
                <a:spcPts val="0"/>
              </a:spcBef>
              <a:spcAft>
                <a:spcPts val="0"/>
              </a:spcAft>
              <a:buClrTx/>
              <a:buSzTx/>
              <a:buFontTx/>
              <a:buNone/>
              <a:tabLst/>
              <a:defRPr sz="22600">
                <a:gradFill>
                  <a:gsLst>
                    <a:gs pos="24000">
                      <a:srgbClr val="F2F0D0"/>
                    </a:gs>
                    <a:gs pos="41000">
                      <a:srgbClr val="1C6C8C">
                        <a:alpha val="78000"/>
                        <a:lumMod val="34000"/>
                        <a:lumOff val="66000"/>
                      </a:srgbClr>
                    </a:gs>
                    <a:gs pos="57000">
                      <a:srgbClr val="F2F0D0"/>
                    </a:gs>
                  </a:gsLst>
                  <a:lin ang="7800000" scaled="0"/>
                </a:gradFill>
                <a:latin typeface="Stacion Light" pitchFamily="50" charset="0"/>
                <a:cs typeface="Teko Light" panose="02000000000000000000" pitchFamily="2" charset="0"/>
              </a:defRPr>
            </a:lvl1p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7200" spc="300" dirty="0">
                <a:gradFill>
                  <a:gsLst>
                    <a:gs pos="24000">
                      <a:srgbClr val="F2F0D0"/>
                    </a:gs>
                    <a:gs pos="41000">
                      <a:srgbClr val="BCE3F2"/>
                    </a:gs>
                    <a:gs pos="57000">
                      <a:srgbClr val="F2F0D0"/>
                    </a:gs>
                  </a:gsLst>
                  <a:lin ang="7800000" scaled="0"/>
                </a:gradFill>
                <a:latin typeface="Open Sans" panose="020F0502020204030204" pitchFamily="34" charset="0"/>
              </a:rPr>
              <a:t>Investigate</a:t>
            </a:r>
            <a:endParaRPr kumimoji="0" lang="fr-CA" sz="7200" i="0" u="none" strike="noStrike" kern="1200" cap="none" spc="300" normalizeH="0" baseline="0" noProof="0" dirty="0">
              <a:ln>
                <a:noFill/>
              </a:ln>
              <a:gradFill>
                <a:gsLst>
                  <a:gs pos="24000">
                    <a:srgbClr val="F2F0D0"/>
                  </a:gs>
                  <a:gs pos="41000">
                    <a:srgbClr val="BCE3F2"/>
                  </a:gs>
                  <a:gs pos="57000">
                    <a:srgbClr val="F2F0D0"/>
                  </a:gs>
                </a:gsLst>
                <a:lin ang="7800000" scaled="0"/>
              </a:gradFill>
              <a:effectLst/>
              <a:uLnTx/>
              <a:uFillTx/>
              <a:latin typeface="Open Sans" panose="020F0502020204030204" pitchFamily="34" charset="0"/>
              <a:ea typeface="+mn-ea"/>
              <a:cs typeface="Teko Light" panose="02000000000000000000" pitchFamily="2" charset="0"/>
            </a:endParaRPr>
          </a:p>
        </p:txBody>
      </p:sp>
      <p:sp>
        <p:nvSpPr>
          <p:cNvPr id="15" name="Espace réservé du contenu 2">
            <a:extLst>
              <a:ext uri="{FF2B5EF4-FFF2-40B4-BE49-F238E27FC236}">
                <a16:creationId xmlns:a16="http://schemas.microsoft.com/office/drawing/2014/main" id="{025420B7-40A4-ED33-E085-4E091FCCEC3C}"/>
              </a:ext>
            </a:extLst>
          </p:cNvPr>
          <p:cNvSpPr txBox="1">
            <a:spLocks/>
          </p:cNvSpPr>
          <p:nvPr/>
        </p:nvSpPr>
        <p:spPr>
          <a:xfrm>
            <a:off x="1497975" y="3682541"/>
            <a:ext cx="6281682" cy="5472419"/>
          </a:xfrm>
          <a:prstGeom prst="rect">
            <a:avLst/>
          </a:prstGeom>
        </p:spPr>
        <p:txBody>
          <a:bodyPr vert="horz" lIns="91440" tIns="68580" rIns="9144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Draw calls</a:t>
            </a:r>
          </a:p>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Vertices</a:t>
            </a:r>
          </a:p>
          <a:p>
            <a:pPr lvl="1"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Optimize Assets</a:t>
            </a:r>
          </a:p>
          <a:p>
            <a:pPr lvl="1"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Create LODs (and implement)</a:t>
            </a:r>
          </a:p>
          <a:p>
            <a:pPr lvl="1"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Mesh Clusters</a:t>
            </a:r>
          </a:p>
          <a:p>
            <a:pPr lvl="1"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Triangle Culling</a:t>
            </a:r>
          </a:p>
        </p:txBody>
      </p:sp>
      <p:pic>
        <p:nvPicPr>
          <p:cNvPr id="5122" name="Picture 2">
            <a:extLst>
              <a:ext uri="{FF2B5EF4-FFF2-40B4-BE49-F238E27FC236}">
                <a16:creationId xmlns:a16="http://schemas.microsoft.com/office/drawing/2014/main" id="{EB6B5167-F852-758C-11FD-C93060A6105C}"/>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24128" r="2412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texte 2">
            <a:extLst>
              <a:ext uri="{FF2B5EF4-FFF2-40B4-BE49-F238E27FC236}">
                <a16:creationId xmlns:a16="http://schemas.microsoft.com/office/drawing/2014/main" id="{E631FB00-0602-FCF6-4C6C-2475C21910BF}"/>
              </a:ext>
            </a:extLst>
          </p:cNvPr>
          <p:cNvSpPr txBox="1">
            <a:spLocks/>
          </p:cNvSpPr>
          <p:nvPr/>
        </p:nvSpPr>
        <p:spPr>
          <a:xfrm>
            <a:off x="1497975" y="2985150"/>
            <a:ext cx="6034939" cy="69739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a-DK" sz="3200" b="1" dirty="0">
                <a:solidFill>
                  <a:schemeClr val="accent6"/>
                </a:solidFill>
                <a:latin typeface="Open Sans" pitchFamily="2" charset="0"/>
                <a:ea typeface="Open Sans" pitchFamily="2" charset="0"/>
                <a:cs typeface="Open Sans" pitchFamily="2" charset="0"/>
              </a:rPr>
              <a:t>Rasterized Meshes</a:t>
            </a:r>
            <a:endParaRPr lang="en-CA" sz="3200" b="1" dirty="0">
              <a:solidFill>
                <a:schemeClr val="accent6"/>
              </a:solidFill>
              <a:latin typeface="Open Sans" pitchFamily="2" charset="0"/>
              <a:ea typeface="Open Sans" pitchFamily="2" charset="0"/>
              <a:cs typeface="Open Sans" pitchFamily="2" charset="0"/>
            </a:endParaRPr>
          </a:p>
        </p:txBody>
      </p:sp>
      <p:pic>
        <p:nvPicPr>
          <p:cNvPr id="1026" name="Picture 2" descr="performance - How do you optimize Blender/mesh for sculpting with  multiresolution modifier? - Blender Stack Exchange">
            <a:extLst>
              <a:ext uri="{FF2B5EF4-FFF2-40B4-BE49-F238E27FC236}">
                <a16:creationId xmlns:a16="http://schemas.microsoft.com/office/drawing/2014/main" id="{1884FF74-301C-AD1E-9392-5B9263F99E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8859" y="2604954"/>
            <a:ext cx="9079141" cy="483878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73C3ADDA-5BCF-7C7E-3A35-3097AD312A7E}"/>
              </a:ext>
            </a:extLst>
          </p:cNvPr>
          <p:cNvPicPr>
            <a:picLocks noChangeAspect="1"/>
          </p:cNvPicPr>
          <p:nvPr/>
        </p:nvPicPr>
        <p:blipFill>
          <a:blip r:embed="rId5"/>
          <a:stretch>
            <a:fillRect/>
          </a:stretch>
        </p:blipFill>
        <p:spPr>
          <a:xfrm>
            <a:off x="9208859" y="1203811"/>
            <a:ext cx="9079141" cy="8034418"/>
          </a:xfrm>
          <a:prstGeom prst="rect">
            <a:avLst/>
          </a:prstGeom>
        </p:spPr>
      </p:pic>
      <p:pic>
        <p:nvPicPr>
          <p:cNvPr id="1028" name="Picture 4" descr="Clay Slover - UE4: Optimization &amp; Performance | Pt.2 - LODs">
            <a:extLst>
              <a:ext uri="{FF2B5EF4-FFF2-40B4-BE49-F238E27FC236}">
                <a16:creationId xmlns:a16="http://schemas.microsoft.com/office/drawing/2014/main" id="{739AED00-1029-33ED-A33D-EDF0F95A1B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08859" y="3600648"/>
            <a:ext cx="9079141" cy="2506191"/>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Sidebar">
            <a:extLst>
              <a:ext uri="{FF2B5EF4-FFF2-40B4-BE49-F238E27FC236}">
                <a16:creationId xmlns:a16="http://schemas.microsoft.com/office/drawing/2014/main" id="{5EAC057D-2631-703B-3CD5-9EFB62A85B93}"/>
              </a:ext>
            </a:extLst>
          </p:cNvPr>
          <p:cNvGrpSpPr/>
          <p:nvPr/>
        </p:nvGrpSpPr>
        <p:grpSpPr>
          <a:xfrm>
            <a:off x="-7648" y="288131"/>
            <a:ext cx="914627" cy="9866609"/>
            <a:chOff x="-7648" y="288131"/>
            <a:chExt cx="914627" cy="9866609"/>
          </a:xfrm>
        </p:grpSpPr>
        <p:grpSp>
          <p:nvGrpSpPr>
            <p:cNvPr id="18" name="Graphic 9">
              <a:extLst>
                <a:ext uri="{FF2B5EF4-FFF2-40B4-BE49-F238E27FC236}">
                  <a16:creationId xmlns:a16="http://schemas.microsoft.com/office/drawing/2014/main" id="{7FF58145-8B59-1C0D-4DE7-7529BB6D3274}"/>
                </a:ext>
              </a:extLst>
            </p:cNvPr>
            <p:cNvGrpSpPr/>
            <p:nvPr/>
          </p:nvGrpSpPr>
          <p:grpSpPr>
            <a:xfrm>
              <a:off x="264287" y="382761"/>
              <a:ext cx="467477" cy="394686"/>
              <a:chOff x="4719637" y="2266949"/>
              <a:chExt cx="2752725" cy="2324100"/>
            </a:xfrm>
            <a:solidFill>
              <a:schemeClr val="bg1"/>
            </a:solidFill>
          </p:grpSpPr>
          <p:sp>
            <p:nvSpPr>
              <p:cNvPr id="22" name="Freeform: Shape 53">
                <a:extLst>
                  <a:ext uri="{FF2B5EF4-FFF2-40B4-BE49-F238E27FC236}">
                    <a16:creationId xmlns:a16="http://schemas.microsoft.com/office/drawing/2014/main" id="{84F4C002-1033-C5BC-1048-AEA1B5B09E0F}"/>
                  </a:ext>
                </a:extLst>
              </p:cNvPr>
              <p:cNvSpPr/>
              <p:nvPr/>
            </p:nvSpPr>
            <p:spPr>
              <a:xfrm>
                <a:off x="4719637" y="2266949"/>
                <a:ext cx="2746056" cy="1792981"/>
              </a:xfrm>
              <a:custGeom>
                <a:avLst/>
                <a:gdLst>
                  <a:gd name="connsiteX0" fmla="*/ 2746058 w 2746057"/>
                  <a:gd name="connsiteY0" fmla="*/ 366427 h 1792986"/>
                  <a:gd name="connsiteX1" fmla="*/ 2746058 w 2746057"/>
                  <a:gd name="connsiteY1" fmla="*/ 0 h 1792986"/>
                  <a:gd name="connsiteX2" fmla="*/ 1321308 w 2746057"/>
                  <a:gd name="connsiteY2" fmla="*/ 0 h 1792986"/>
                  <a:gd name="connsiteX3" fmla="*/ 1321308 w 2746057"/>
                  <a:gd name="connsiteY3" fmla="*/ 994601 h 1792986"/>
                  <a:gd name="connsiteX4" fmla="*/ 787432 w 2746057"/>
                  <a:gd name="connsiteY4" fmla="*/ 442722 h 1792986"/>
                  <a:gd name="connsiteX5" fmla="*/ 423196 w 2746057"/>
                  <a:gd name="connsiteY5" fmla="*/ 619792 h 1792986"/>
                  <a:gd name="connsiteX6" fmla="*/ 418338 w 2746057"/>
                  <a:gd name="connsiteY6" fmla="*/ 619792 h 1792986"/>
                  <a:gd name="connsiteX7" fmla="*/ 418338 w 2746057"/>
                  <a:gd name="connsiteY7" fmla="*/ 0 h 1792986"/>
                  <a:gd name="connsiteX8" fmla="*/ 0 w 2746057"/>
                  <a:gd name="connsiteY8" fmla="*/ 0 h 1792986"/>
                  <a:gd name="connsiteX9" fmla="*/ 0 w 2746057"/>
                  <a:gd name="connsiteY9" fmla="*/ 1756124 h 1792986"/>
                  <a:gd name="connsiteX10" fmla="*/ 398621 w 2746057"/>
                  <a:gd name="connsiteY10" fmla="*/ 1756124 h 1792986"/>
                  <a:gd name="connsiteX11" fmla="*/ 398621 w 2746057"/>
                  <a:gd name="connsiteY11" fmla="*/ 1608487 h 1792986"/>
                  <a:gd name="connsiteX12" fmla="*/ 403479 w 2746057"/>
                  <a:gd name="connsiteY12" fmla="*/ 1608487 h 1792986"/>
                  <a:gd name="connsiteX13" fmla="*/ 755428 w 2746057"/>
                  <a:gd name="connsiteY13" fmla="*/ 1792986 h 1792986"/>
                  <a:gd name="connsiteX14" fmla="*/ 1321308 w 2746057"/>
                  <a:gd name="connsiteY14" fmla="*/ 1193768 h 1792986"/>
                  <a:gd name="connsiteX15" fmla="*/ 1321308 w 2746057"/>
                  <a:gd name="connsiteY15" fmla="*/ 1756124 h 1792986"/>
                  <a:gd name="connsiteX16" fmla="*/ 2746058 w 2746057"/>
                  <a:gd name="connsiteY16" fmla="*/ 1756124 h 1792986"/>
                  <a:gd name="connsiteX17" fmla="*/ 2746058 w 2746057"/>
                  <a:gd name="connsiteY17" fmla="*/ 1362551 h 1792986"/>
                  <a:gd name="connsiteX18" fmla="*/ 1779080 w 2746057"/>
                  <a:gd name="connsiteY18" fmla="*/ 1362551 h 1792986"/>
                  <a:gd name="connsiteX19" fmla="*/ 1779080 w 2746057"/>
                  <a:gd name="connsiteY19" fmla="*/ 1028033 h 1792986"/>
                  <a:gd name="connsiteX20" fmla="*/ 2640330 w 2746057"/>
                  <a:gd name="connsiteY20" fmla="*/ 1028033 h 1792986"/>
                  <a:gd name="connsiteX21" fmla="*/ 2640330 w 2746057"/>
                  <a:gd name="connsiteY21" fmla="*/ 673894 h 1792986"/>
                  <a:gd name="connsiteX22" fmla="*/ 1779080 w 2746057"/>
                  <a:gd name="connsiteY22" fmla="*/ 673894 h 1792986"/>
                  <a:gd name="connsiteX23" fmla="*/ 1779080 w 2746057"/>
                  <a:gd name="connsiteY23" fmla="*/ 366427 h 1792986"/>
                  <a:gd name="connsiteX24" fmla="*/ 2746058 w 2746057"/>
                  <a:gd name="connsiteY24" fmla="*/ 366427 h 1792986"/>
                  <a:gd name="connsiteX25" fmla="*/ 656939 w 2746057"/>
                  <a:gd name="connsiteY25" fmla="*/ 1473232 h 1792986"/>
                  <a:gd name="connsiteX26" fmla="*/ 403479 w 2746057"/>
                  <a:gd name="connsiteY26" fmla="*/ 1104329 h 1792986"/>
                  <a:gd name="connsiteX27" fmla="*/ 659416 w 2746057"/>
                  <a:gd name="connsiteY27" fmla="*/ 762476 h 1792986"/>
                  <a:gd name="connsiteX28" fmla="*/ 907923 w 2746057"/>
                  <a:gd name="connsiteY28" fmla="*/ 1104329 h 1792986"/>
                  <a:gd name="connsiteX29" fmla="*/ 656939 w 2746057"/>
                  <a:gd name="connsiteY29" fmla="*/ 1473232 h 179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46057" h="1792986">
                    <a:moveTo>
                      <a:pt x="2746058" y="366427"/>
                    </a:moveTo>
                    <a:lnTo>
                      <a:pt x="2746058" y="0"/>
                    </a:lnTo>
                    <a:lnTo>
                      <a:pt x="1321308" y="0"/>
                    </a:lnTo>
                    <a:lnTo>
                      <a:pt x="1321308" y="994601"/>
                    </a:lnTo>
                    <a:cubicBezTo>
                      <a:pt x="1290447" y="699897"/>
                      <a:pt x="1114330" y="442722"/>
                      <a:pt x="787432" y="442722"/>
                    </a:cubicBezTo>
                    <a:cubicBezTo>
                      <a:pt x="629888" y="442722"/>
                      <a:pt x="509397" y="501682"/>
                      <a:pt x="423196" y="619792"/>
                    </a:cubicBezTo>
                    <a:lnTo>
                      <a:pt x="418338" y="619792"/>
                    </a:lnTo>
                    <a:lnTo>
                      <a:pt x="418338" y="0"/>
                    </a:lnTo>
                    <a:lnTo>
                      <a:pt x="0" y="0"/>
                    </a:lnTo>
                    <a:lnTo>
                      <a:pt x="0" y="1756124"/>
                    </a:lnTo>
                    <a:lnTo>
                      <a:pt x="398621" y="1756124"/>
                    </a:lnTo>
                    <a:lnTo>
                      <a:pt x="398621" y="1608487"/>
                    </a:lnTo>
                    <a:lnTo>
                      <a:pt x="403479" y="1608487"/>
                    </a:lnTo>
                    <a:cubicBezTo>
                      <a:pt x="484632" y="1729073"/>
                      <a:pt x="607695" y="1792986"/>
                      <a:pt x="755428" y="1792986"/>
                    </a:cubicBezTo>
                    <a:cubicBezTo>
                      <a:pt x="1117378" y="1792986"/>
                      <a:pt x="1290923" y="1512475"/>
                      <a:pt x="1321308" y="1193768"/>
                    </a:cubicBezTo>
                    <a:lnTo>
                      <a:pt x="1321308" y="1756124"/>
                    </a:lnTo>
                    <a:lnTo>
                      <a:pt x="2746058" y="1756124"/>
                    </a:lnTo>
                    <a:lnTo>
                      <a:pt x="2746058" y="1362551"/>
                    </a:lnTo>
                    <a:lnTo>
                      <a:pt x="1779080" y="1362551"/>
                    </a:lnTo>
                    <a:lnTo>
                      <a:pt x="1779080" y="1028033"/>
                    </a:lnTo>
                    <a:lnTo>
                      <a:pt x="2640330" y="1028033"/>
                    </a:lnTo>
                    <a:lnTo>
                      <a:pt x="2640330" y="673894"/>
                    </a:lnTo>
                    <a:lnTo>
                      <a:pt x="1779080" y="673894"/>
                    </a:lnTo>
                    <a:lnTo>
                      <a:pt x="1779080" y="366427"/>
                    </a:lnTo>
                    <a:lnTo>
                      <a:pt x="2746058" y="366427"/>
                    </a:lnTo>
                    <a:close/>
                    <a:moveTo>
                      <a:pt x="656939" y="1473232"/>
                    </a:moveTo>
                    <a:cubicBezTo>
                      <a:pt x="467487" y="1473232"/>
                      <a:pt x="403479" y="1328166"/>
                      <a:pt x="403479" y="1104329"/>
                    </a:cubicBezTo>
                    <a:cubicBezTo>
                      <a:pt x="403479" y="841153"/>
                      <a:pt x="546164" y="762476"/>
                      <a:pt x="659416" y="762476"/>
                    </a:cubicBezTo>
                    <a:cubicBezTo>
                      <a:pt x="843915" y="762476"/>
                      <a:pt x="907923" y="942023"/>
                      <a:pt x="907923" y="1104329"/>
                    </a:cubicBezTo>
                    <a:cubicBezTo>
                      <a:pt x="908018" y="1278922"/>
                      <a:pt x="843915" y="1473232"/>
                      <a:pt x="656939" y="1473232"/>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54">
                <a:extLst>
                  <a:ext uri="{FF2B5EF4-FFF2-40B4-BE49-F238E27FC236}">
                    <a16:creationId xmlns:a16="http://schemas.microsoft.com/office/drawing/2014/main" id="{16C1BB88-A00F-6FFB-04C7-BF8B8B272602}"/>
                  </a:ext>
                </a:extLst>
              </p:cNvPr>
              <p:cNvSpPr/>
              <p:nvPr/>
            </p:nvSpPr>
            <p:spPr>
              <a:xfrm>
                <a:off x="4719637" y="4126134"/>
                <a:ext cx="2752725" cy="464915"/>
              </a:xfrm>
              <a:custGeom>
                <a:avLst/>
                <a:gdLst>
                  <a:gd name="connsiteX0" fmla="*/ 2619280 w 2752725"/>
                  <a:gd name="connsiteY0" fmla="*/ 157163 h 464915"/>
                  <a:gd name="connsiteX1" fmla="*/ 2562701 w 2752725"/>
                  <a:gd name="connsiteY1" fmla="*/ 207359 h 464915"/>
                  <a:gd name="connsiteX2" fmla="*/ 2489264 w 2752725"/>
                  <a:gd name="connsiteY2" fmla="*/ 207359 h 464915"/>
                  <a:gd name="connsiteX3" fmla="*/ 2489264 w 2752725"/>
                  <a:gd name="connsiteY3" fmla="*/ 108871 h 464915"/>
                  <a:gd name="connsiteX4" fmla="*/ 2564606 w 2752725"/>
                  <a:gd name="connsiteY4" fmla="*/ 108871 h 464915"/>
                  <a:gd name="connsiteX5" fmla="*/ 2619280 w 2752725"/>
                  <a:gd name="connsiteY5" fmla="*/ 157163 h 464915"/>
                  <a:gd name="connsiteX6" fmla="*/ 2752725 w 2752725"/>
                  <a:gd name="connsiteY6" fmla="*/ 457867 h 464915"/>
                  <a:gd name="connsiteX7" fmla="*/ 2662428 w 2752725"/>
                  <a:gd name="connsiteY7" fmla="*/ 285941 h 464915"/>
                  <a:gd name="connsiteX8" fmla="*/ 2743581 w 2752725"/>
                  <a:gd name="connsiteY8" fmla="*/ 154019 h 464915"/>
                  <a:gd name="connsiteX9" fmla="*/ 2567749 w 2752725"/>
                  <a:gd name="connsiteY9" fmla="*/ 7144 h 464915"/>
                  <a:gd name="connsiteX10" fmla="*/ 2366201 w 2752725"/>
                  <a:gd name="connsiteY10" fmla="*/ 7144 h 464915"/>
                  <a:gd name="connsiteX11" fmla="*/ 2366201 w 2752725"/>
                  <a:gd name="connsiteY11" fmla="*/ 457962 h 464915"/>
                  <a:gd name="connsiteX12" fmla="*/ 2489168 w 2752725"/>
                  <a:gd name="connsiteY12" fmla="*/ 457962 h 464915"/>
                  <a:gd name="connsiteX13" fmla="*/ 2489168 w 2752725"/>
                  <a:gd name="connsiteY13" fmla="*/ 306038 h 464915"/>
                  <a:gd name="connsiteX14" fmla="*/ 2539365 w 2752725"/>
                  <a:gd name="connsiteY14" fmla="*/ 306038 h 464915"/>
                  <a:gd name="connsiteX15" fmla="*/ 2612803 w 2752725"/>
                  <a:gd name="connsiteY15" fmla="*/ 457962 h 464915"/>
                  <a:gd name="connsiteX16" fmla="*/ 2752725 w 2752725"/>
                  <a:gd name="connsiteY16" fmla="*/ 457962 h 464915"/>
                  <a:gd name="connsiteX17" fmla="*/ 2309432 w 2752725"/>
                  <a:gd name="connsiteY17" fmla="*/ 265271 h 464915"/>
                  <a:gd name="connsiteX18" fmla="*/ 2309432 w 2752725"/>
                  <a:gd name="connsiteY18" fmla="*/ 7048 h 464915"/>
                  <a:gd name="connsiteX19" fmla="*/ 2181892 w 2752725"/>
                  <a:gd name="connsiteY19" fmla="*/ 7048 h 464915"/>
                  <a:gd name="connsiteX20" fmla="*/ 2181892 w 2752725"/>
                  <a:gd name="connsiteY20" fmla="*/ 265271 h 464915"/>
                  <a:gd name="connsiteX21" fmla="*/ 2112359 w 2752725"/>
                  <a:gd name="connsiteY21" fmla="*/ 354806 h 464915"/>
                  <a:gd name="connsiteX22" fmla="*/ 2041589 w 2752725"/>
                  <a:gd name="connsiteY22" fmla="*/ 265271 h 464915"/>
                  <a:gd name="connsiteX23" fmla="*/ 2041589 w 2752725"/>
                  <a:gd name="connsiteY23" fmla="*/ 7048 h 464915"/>
                  <a:gd name="connsiteX24" fmla="*/ 1913954 w 2752725"/>
                  <a:gd name="connsiteY24" fmla="*/ 7048 h 464915"/>
                  <a:gd name="connsiteX25" fmla="*/ 1913954 w 2752725"/>
                  <a:gd name="connsiteY25" fmla="*/ 265271 h 464915"/>
                  <a:gd name="connsiteX26" fmla="*/ 2110550 w 2752725"/>
                  <a:gd name="connsiteY26" fmla="*/ 464915 h 464915"/>
                  <a:gd name="connsiteX27" fmla="*/ 2309432 w 2752725"/>
                  <a:gd name="connsiteY27" fmla="*/ 265271 h 464915"/>
                  <a:gd name="connsiteX28" fmla="*/ 1746409 w 2752725"/>
                  <a:gd name="connsiteY28" fmla="*/ 233172 h 464915"/>
                  <a:gd name="connsiteX29" fmla="*/ 1667732 w 2752725"/>
                  <a:gd name="connsiteY29" fmla="*/ 356140 h 464915"/>
                  <a:gd name="connsiteX30" fmla="*/ 1587913 w 2752725"/>
                  <a:gd name="connsiteY30" fmla="*/ 231838 h 464915"/>
                  <a:gd name="connsiteX31" fmla="*/ 1666494 w 2752725"/>
                  <a:gd name="connsiteY31" fmla="*/ 108871 h 464915"/>
                  <a:gd name="connsiteX32" fmla="*/ 1746409 w 2752725"/>
                  <a:gd name="connsiteY32" fmla="*/ 233172 h 464915"/>
                  <a:gd name="connsiteX33" fmla="*/ 1875854 w 2752725"/>
                  <a:gd name="connsiteY33" fmla="*/ 231838 h 464915"/>
                  <a:gd name="connsiteX34" fmla="*/ 1667732 w 2752725"/>
                  <a:gd name="connsiteY34" fmla="*/ 0 h 464915"/>
                  <a:gd name="connsiteX35" fmla="*/ 1458468 w 2752725"/>
                  <a:gd name="connsiteY35" fmla="*/ 233077 h 464915"/>
                  <a:gd name="connsiteX36" fmla="*/ 1666494 w 2752725"/>
                  <a:gd name="connsiteY36" fmla="*/ 464915 h 464915"/>
                  <a:gd name="connsiteX37" fmla="*/ 1875854 w 2752725"/>
                  <a:gd name="connsiteY37" fmla="*/ 231838 h 464915"/>
                  <a:gd name="connsiteX38" fmla="*/ 1414653 w 2752725"/>
                  <a:gd name="connsiteY38" fmla="*/ 7048 h 464915"/>
                  <a:gd name="connsiteX39" fmla="*/ 1287018 w 2752725"/>
                  <a:gd name="connsiteY39" fmla="*/ 7048 h 464915"/>
                  <a:gd name="connsiteX40" fmla="*/ 1287018 w 2752725"/>
                  <a:gd name="connsiteY40" fmla="*/ 457867 h 464915"/>
                  <a:gd name="connsiteX41" fmla="*/ 1414653 w 2752725"/>
                  <a:gd name="connsiteY41" fmla="*/ 457867 h 464915"/>
                  <a:gd name="connsiteX42" fmla="*/ 1414653 w 2752725"/>
                  <a:gd name="connsiteY42" fmla="*/ 7048 h 464915"/>
                  <a:gd name="connsiteX43" fmla="*/ 1251585 w 2752725"/>
                  <a:gd name="connsiteY43" fmla="*/ 7048 h 464915"/>
                  <a:gd name="connsiteX44" fmla="*/ 1112520 w 2752725"/>
                  <a:gd name="connsiteY44" fmla="*/ 7048 h 464915"/>
                  <a:gd name="connsiteX45" fmla="*/ 1079659 w 2752725"/>
                  <a:gd name="connsiteY45" fmla="*/ 128111 h 464915"/>
                  <a:gd name="connsiteX46" fmla="*/ 1033939 w 2752725"/>
                  <a:gd name="connsiteY46" fmla="*/ 318706 h 464915"/>
                  <a:gd name="connsiteX47" fmla="*/ 988219 w 2752725"/>
                  <a:gd name="connsiteY47" fmla="*/ 128111 h 464915"/>
                  <a:gd name="connsiteX48" fmla="*/ 955358 w 2752725"/>
                  <a:gd name="connsiteY48" fmla="*/ 7048 h 464915"/>
                  <a:gd name="connsiteX49" fmla="*/ 814864 w 2752725"/>
                  <a:gd name="connsiteY49" fmla="*/ 7048 h 464915"/>
                  <a:gd name="connsiteX50" fmla="*/ 970121 w 2752725"/>
                  <a:gd name="connsiteY50" fmla="*/ 457867 h 464915"/>
                  <a:gd name="connsiteX51" fmla="*/ 1096423 w 2752725"/>
                  <a:gd name="connsiteY51" fmla="*/ 457867 h 464915"/>
                  <a:gd name="connsiteX52" fmla="*/ 1251585 w 2752725"/>
                  <a:gd name="connsiteY52" fmla="*/ 7048 h 464915"/>
                  <a:gd name="connsiteX53" fmla="*/ 691229 w 2752725"/>
                  <a:gd name="connsiteY53" fmla="*/ 279463 h 464915"/>
                  <a:gd name="connsiteX54" fmla="*/ 616458 w 2752725"/>
                  <a:gd name="connsiteY54" fmla="*/ 279463 h 464915"/>
                  <a:gd name="connsiteX55" fmla="*/ 624840 w 2752725"/>
                  <a:gd name="connsiteY55" fmla="*/ 249841 h 464915"/>
                  <a:gd name="connsiteX56" fmla="*/ 653796 w 2752725"/>
                  <a:gd name="connsiteY56" fmla="*/ 137160 h 464915"/>
                  <a:gd name="connsiteX57" fmla="*/ 682847 w 2752725"/>
                  <a:gd name="connsiteY57" fmla="*/ 249841 h 464915"/>
                  <a:gd name="connsiteX58" fmla="*/ 691229 w 2752725"/>
                  <a:gd name="connsiteY58" fmla="*/ 279463 h 464915"/>
                  <a:gd name="connsiteX59" fmla="*/ 881253 w 2752725"/>
                  <a:gd name="connsiteY59" fmla="*/ 457867 h 464915"/>
                  <a:gd name="connsiteX60" fmla="*/ 717613 w 2752725"/>
                  <a:gd name="connsiteY60" fmla="*/ 7048 h 464915"/>
                  <a:gd name="connsiteX61" fmla="*/ 591312 w 2752725"/>
                  <a:gd name="connsiteY61" fmla="*/ 7048 h 464915"/>
                  <a:gd name="connsiteX62" fmla="*/ 427673 w 2752725"/>
                  <a:gd name="connsiteY62" fmla="*/ 457867 h 464915"/>
                  <a:gd name="connsiteX63" fmla="*/ 561689 w 2752725"/>
                  <a:gd name="connsiteY63" fmla="*/ 457867 h 464915"/>
                  <a:gd name="connsiteX64" fmla="*/ 586169 w 2752725"/>
                  <a:gd name="connsiteY64" fmla="*/ 378619 h 464915"/>
                  <a:gd name="connsiteX65" fmla="*/ 721424 w 2752725"/>
                  <a:gd name="connsiteY65" fmla="*/ 378619 h 464915"/>
                  <a:gd name="connsiteX66" fmla="*/ 745903 w 2752725"/>
                  <a:gd name="connsiteY66" fmla="*/ 457867 h 464915"/>
                  <a:gd name="connsiteX67" fmla="*/ 881253 w 2752725"/>
                  <a:gd name="connsiteY67" fmla="*/ 457867 h 464915"/>
                  <a:gd name="connsiteX68" fmla="*/ 395573 w 2752725"/>
                  <a:gd name="connsiteY68" fmla="*/ 457867 h 464915"/>
                  <a:gd name="connsiteX69" fmla="*/ 395573 w 2752725"/>
                  <a:gd name="connsiteY69" fmla="*/ 7048 h 464915"/>
                  <a:gd name="connsiteX70" fmla="*/ 268034 w 2752725"/>
                  <a:gd name="connsiteY70" fmla="*/ 7048 h 464915"/>
                  <a:gd name="connsiteX71" fmla="*/ 268034 w 2752725"/>
                  <a:gd name="connsiteY71" fmla="*/ 171259 h 464915"/>
                  <a:gd name="connsiteX72" fmla="*/ 127540 w 2752725"/>
                  <a:gd name="connsiteY72" fmla="*/ 171259 h 464915"/>
                  <a:gd name="connsiteX73" fmla="*/ 127540 w 2752725"/>
                  <a:gd name="connsiteY73" fmla="*/ 7048 h 464915"/>
                  <a:gd name="connsiteX74" fmla="*/ 0 w 2752725"/>
                  <a:gd name="connsiteY74" fmla="*/ 7048 h 464915"/>
                  <a:gd name="connsiteX75" fmla="*/ 0 w 2752725"/>
                  <a:gd name="connsiteY75" fmla="*/ 457867 h 464915"/>
                  <a:gd name="connsiteX76" fmla="*/ 127540 w 2752725"/>
                  <a:gd name="connsiteY76" fmla="*/ 457867 h 464915"/>
                  <a:gd name="connsiteX77" fmla="*/ 127540 w 2752725"/>
                  <a:gd name="connsiteY77" fmla="*/ 280130 h 464915"/>
                  <a:gd name="connsiteX78" fmla="*/ 267938 w 2752725"/>
                  <a:gd name="connsiteY78" fmla="*/ 280130 h 464915"/>
                  <a:gd name="connsiteX79" fmla="*/ 267938 w 2752725"/>
                  <a:gd name="connsiteY79" fmla="*/ 457867 h 464915"/>
                  <a:gd name="connsiteX80" fmla="*/ 395573 w 2752725"/>
                  <a:gd name="connsiteY80" fmla="*/ 457867 h 46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752725" h="464915">
                    <a:moveTo>
                      <a:pt x="2619280" y="157163"/>
                    </a:moveTo>
                    <a:cubicBezTo>
                      <a:pt x="2619280" y="189357"/>
                      <a:pt x="2603278" y="207359"/>
                      <a:pt x="2562701" y="207359"/>
                    </a:cubicBezTo>
                    <a:lnTo>
                      <a:pt x="2489264" y="207359"/>
                    </a:lnTo>
                    <a:lnTo>
                      <a:pt x="2489264" y="108871"/>
                    </a:lnTo>
                    <a:lnTo>
                      <a:pt x="2564606" y="108871"/>
                    </a:lnTo>
                    <a:cubicBezTo>
                      <a:pt x="2603849" y="108871"/>
                      <a:pt x="2619280" y="128778"/>
                      <a:pt x="2619280" y="157163"/>
                    </a:cubicBezTo>
                    <a:moveTo>
                      <a:pt x="2752725" y="457867"/>
                    </a:moveTo>
                    <a:lnTo>
                      <a:pt x="2662428" y="285941"/>
                    </a:lnTo>
                    <a:cubicBezTo>
                      <a:pt x="2712053" y="263462"/>
                      <a:pt x="2743581" y="221551"/>
                      <a:pt x="2743581" y="154019"/>
                    </a:cubicBezTo>
                    <a:cubicBezTo>
                      <a:pt x="2743581" y="47149"/>
                      <a:pt x="2673382" y="7144"/>
                      <a:pt x="2567749" y="7144"/>
                    </a:cubicBezTo>
                    <a:lnTo>
                      <a:pt x="2366201" y="7144"/>
                    </a:lnTo>
                    <a:lnTo>
                      <a:pt x="2366201" y="457962"/>
                    </a:lnTo>
                    <a:lnTo>
                      <a:pt x="2489168" y="457962"/>
                    </a:lnTo>
                    <a:lnTo>
                      <a:pt x="2489168" y="306038"/>
                    </a:lnTo>
                    <a:lnTo>
                      <a:pt x="2539365" y="306038"/>
                    </a:lnTo>
                    <a:lnTo>
                      <a:pt x="2612803" y="457962"/>
                    </a:lnTo>
                    <a:lnTo>
                      <a:pt x="2752725" y="457962"/>
                    </a:lnTo>
                    <a:close/>
                    <a:moveTo>
                      <a:pt x="2309432" y="265271"/>
                    </a:moveTo>
                    <a:lnTo>
                      <a:pt x="2309432" y="7048"/>
                    </a:lnTo>
                    <a:lnTo>
                      <a:pt x="2181892" y="7048"/>
                    </a:lnTo>
                    <a:lnTo>
                      <a:pt x="2181892" y="265271"/>
                    </a:lnTo>
                    <a:cubicBezTo>
                      <a:pt x="2181892" y="320707"/>
                      <a:pt x="2161223" y="354806"/>
                      <a:pt x="2112359" y="354806"/>
                    </a:cubicBezTo>
                    <a:cubicBezTo>
                      <a:pt x="2063401" y="354806"/>
                      <a:pt x="2041589" y="320707"/>
                      <a:pt x="2041589" y="265271"/>
                    </a:cubicBezTo>
                    <a:lnTo>
                      <a:pt x="2041589" y="7048"/>
                    </a:lnTo>
                    <a:lnTo>
                      <a:pt x="1913954" y="7048"/>
                    </a:lnTo>
                    <a:lnTo>
                      <a:pt x="1913954" y="265271"/>
                    </a:lnTo>
                    <a:cubicBezTo>
                      <a:pt x="1913954" y="408242"/>
                      <a:pt x="1997107" y="464915"/>
                      <a:pt x="2110550" y="464915"/>
                    </a:cubicBezTo>
                    <a:cubicBezTo>
                      <a:pt x="2223802" y="464915"/>
                      <a:pt x="2309432" y="408242"/>
                      <a:pt x="2309432" y="265271"/>
                    </a:cubicBezTo>
                    <a:moveTo>
                      <a:pt x="1746409" y="233172"/>
                    </a:moveTo>
                    <a:cubicBezTo>
                      <a:pt x="1746409" y="314325"/>
                      <a:pt x="1718024" y="356140"/>
                      <a:pt x="1667732" y="356140"/>
                    </a:cubicBezTo>
                    <a:cubicBezTo>
                      <a:pt x="1617536" y="356140"/>
                      <a:pt x="1587913" y="312992"/>
                      <a:pt x="1587913" y="231838"/>
                    </a:cubicBezTo>
                    <a:cubicBezTo>
                      <a:pt x="1587913" y="150685"/>
                      <a:pt x="1616297" y="108871"/>
                      <a:pt x="1666494" y="108871"/>
                    </a:cubicBezTo>
                    <a:cubicBezTo>
                      <a:pt x="1716881" y="108871"/>
                      <a:pt x="1746409" y="152019"/>
                      <a:pt x="1746409" y="233172"/>
                    </a:cubicBezTo>
                    <a:moveTo>
                      <a:pt x="1875854" y="231838"/>
                    </a:moveTo>
                    <a:cubicBezTo>
                      <a:pt x="1875854" y="81820"/>
                      <a:pt x="1790224" y="0"/>
                      <a:pt x="1667732" y="0"/>
                    </a:cubicBezTo>
                    <a:cubicBezTo>
                      <a:pt x="1545336" y="0"/>
                      <a:pt x="1458468" y="83058"/>
                      <a:pt x="1458468" y="233077"/>
                    </a:cubicBezTo>
                    <a:cubicBezTo>
                      <a:pt x="1458468" y="383096"/>
                      <a:pt x="1544003" y="464915"/>
                      <a:pt x="1666494" y="464915"/>
                    </a:cubicBezTo>
                    <a:cubicBezTo>
                      <a:pt x="1788890" y="464915"/>
                      <a:pt x="1875854" y="381857"/>
                      <a:pt x="1875854" y="231838"/>
                    </a:cubicBezTo>
                    <a:moveTo>
                      <a:pt x="1414653" y="7048"/>
                    </a:moveTo>
                    <a:lnTo>
                      <a:pt x="1287018" y="7048"/>
                    </a:lnTo>
                    <a:lnTo>
                      <a:pt x="1287018" y="457867"/>
                    </a:lnTo>
                    <a:lnTo>
                      <a:pt x="1414653" y="457867"/>
                    </a:lnTo>
                    <a:lnTo>
                      <a:pt x="1414653" y="7048"/>
                    </a:lnTo>
                    <a:close/>
                    <a:moveTo>
                      <a:pt x="1251585" y="7048"/>
                    </a:moveTo>
                    <a:lnTo>
                      <a:pt x="1112520" y="7048"/>
                    </a:lnTo>
                    <a:lnTo>
                      <a:pt x="1079659" y="128111"/>
                    </a:lnTo>
                    <a:cubicBezTo>
                      <a:pt x="1064228" y="184880"/>
                      <a:pt x="1042321" y="275558"/>
                      <a:pt x="1033939" y="318706"/>
                    </a:cubicBezTo>
                    <a:cubicBezTo>
                      <a:pt x="1025652" y="275558"/>
                      <a:pt x="1003649" y="184213"/>
                      <a:pt x="988219" y="128111"/>
                    </a:cubicBezTo>
                    <a:lnTo>
                      <a:pt x="955358" y="7048"/>
                    </a:lnTo>
                    <a:lnTo>
                      <a:pt x="814864" y="7048"/>
                    </a:lnTo>
                    <a:lnTo>
                      <a:pt x="970121" y="457867"/>
                    </a:lnTo>
                    <a:lnTo>
                      <a:pt x="1096423" y="457867"/>
                    </a:lnTo>
                    <a:lnTo>
                      <a:pt x="1251585" y="7048"/>
                    </a:lnTo>
                    <a:close/>
                    <a:moveTo>
                      <a:pt x="691229" y="279463"/>
                    </a:moveTo>
                    <a:lnTo>
                      <a:pt x="616458" y="279463"/>
                    </a:lnTo>
                    <a:lnTo>
                      <a:pt x="624840" y="249841"/>
                    </a:lnTo>
                    <a:cubicBezTo>
                      <a:pt x="640937" y="192500"/>
                      <a:pt x="647986" y="167354"/>
                      <a:pt x="653796" y="137160"/>
                    </a:cubicBezTo>
                    <a:cubicBezTo>
                      <a:pt x="659606" y="167354"/>
                      <a:pt x="666655" y="191929"/>
                      <a:pt x="682847" y="249841"/>
                    </a:cubicBezTo>
                    <a:lnTo>
                      <a:pt x="691229" y="279463"/>
                    </a:lnTo>
                    <a:close/>
                    <a:moveTo>
                      <a:pt x="881253" y="457867"/>
                    </a:moveTo>
                    <a:lnTo>
                      <a:pt x="717613" y="7048"/>
                    </a:lnTo>
                    <a:lnTo>
                      <a:pt x="591312" y="7048"/>
                    </a:lnTo>
                    <a:lnTo>
                      <a:pt x="427673" y="457867"/>
                    </a:lnTo>
                    <a:lnTo>
                      <a:pt x="561689" y="457867"/>
                    </a:lnTo>
                    <a:lnTo>
                      <a:pt x="586169" y="378619"/>
                    </a:lnTo>
                    <a:lnTo>
                      <a:pt x="721424" y="378619"/>
                    </a:lnTo>
                    <a:lnTo>
                      <a:pt x="745903" y="457867"/>
                    </a:lnTo>
                    <a:lnTo>
                      <a:pt x="881253" y="457867"/>
                    </a:lnTo>
                    <a:close/>
                    <a:moveTo>
                      <a:pt x="395573" y="457867"/>
                    </a:moveTo>
                    <a:lnTo>
                      <a:pt x="395573" y="7048"/>
                    </a:lnTo>
                    <a:lnTo>
                      <a:pt x="268034" y="7048"/>
                    </a:lnTo>
                    <a:lnTo>
                      <a:pt x="268034" y="171259"/>
                    </a:lnTo>
                    <a:lnTo>
                      <a:pt x="127540" y="171259"/>
                    </a:lnTo>
                    <a:lnTo>
                      <a:pt x="127540" y="7048"/>
                    </a:lnTo>
                    <a:lnTo>
                      <a:pt x="0" y="7048"/>
                    </a:lnTo>
                    <a:lnTo>
                      <a:pt x="0" y="457867"/>
                    </a:lnTo>
                    <a:lnTo>
                      <a:pt x="127540" y="457867"/>
                    </a:lnTo>
                    <a:lnTo>
                      <a:pt x="127540" y="280130"/>
                    </a:lnTo>
                    <a:lnTo>
                      <a:pt x="267938" y="280130"/>
                    </a:lnTo>
                    <a:lnTo>
                      <a:pt x="267938" y="457867"/>
                    </a:lnTo>
                    <a:lnTo>
                      <a:pt x="395573" y="457867"/>
                    </a:ln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Slide Number Placeholder 4">
              <a:extLst>
                <a:ext uri="{FF2B5EF4-FFF2-40B4-BE49-F238E27FC236}">
                  <a16:creationId xmlns:a16="http://schemas.microsoft.com/office/drawing/2014/main" id="{F155B6BD-956A-ED21-9770-7B116C2349BC}"/>
                </a:ext>
              </a:extLst>
            </p:cNvPr>
            <p:cNvSpPr txBox="1">
              <a:spLocks/>
            </p:cNvSpPr>
            <p:nvPr/>
          </p:nvSpPr>
          <p:spPr>
            <a:xfrm>
              <a:off x="173095" y="9607052"/>
              <a:ext cx="588251" cy="547688"/>
            </a:xfrm>
            <a:prstGeom prst="rect">
              <a:avLst/>
            </a:prstGeom>
            <a:noFill/>
          </p:spPr>
          <p:txBody>
            <a:bodyPr vert="horz" lIns="137160" tIns="68580" rIns="137160" bIns="685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2B9AC55E-C74C-4CB5-AFA1-6820A17606C2}" type="slidenum">
                <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endParaRPr>
            </a:p>
          </p:txBody>
        </p:sp>
        <p:sp>
          <p:nvSpPr>
            <p:cNvPr id="20" name="TextBox 58">
              <a:extLst>
                <a:ext uri="{FF2B5EF4-FFF2-40B4-BE49-F238E27FC236}">
                  <a16:creationId xmlns:a16="http://schemas.microsoft.com/office/drawing/2014/main" id="{8297EA05-4D47-5E36-996D-E1688E653CF9}"/>
                </a:ext>
              </a:extLst>
            </p:cNvPr>
            <p:cNvSpPr txBox="1"/>
            <p:nvPr/>
          </p:nvSpPr>
          <p:spPr>
            <a:xfrm rot="16200000">
              <a:off x="-2311002" y="3187547"/>
              <a:ext cx="5222645" cy="615938"/>
            </a:xfrm>
            <a:prstGeom prst="rect">
              <a:avLst/>
            </a:prstGeom>
            <a:noFill/>
          </p:spPr>
          <p:txBody>
            <a:bodyPr wrap="square" rtlCol="0">
              <a:spAutoFit/>
            </a:bodyPr>
            <a:lstStyle/>
            <a:p>
              <a:pPr marL="0" marR="0" lvl="0" indent="0" algn="r" defTabSz="457200" rtl="0" eaLnBrk="1" fontAlgn="auto" latinLnBrk="0" hangingPunct="1">
                <a:lnSpc>
                  <a:spcPts val="5100"/>
                </a:lnSpc>
                <a:spcBef>
                  <a:spcPts val="0"/>
                </a:spcBef>
                <a:spcAft>
                  <a:spcPts val="0"/>
                </a:spcAft>
                <a:buClrTx/>
                <a:buSzTx/>
                <a:buFontTx/>
                <a:buNone/>
                <a:tabLst>
                  <a:tab pos="3095625" algn="l"/>
                </a:tabLst>
                <a:defRPr/>
              </a:pPr>
              <a:r>
                <a:rPr kumimoji="0" lang="en-US" sz="1000" b="1" i="0" u="none" strike="noStrike" kern="1200" cap="none" spc="450" normalizeH="0" baseline="0" noProof="0">
                  <a:ln>
                    <a:noFill/>
                  </a:ln>
                  <a:solidFill>
                    <a:prstClr val="white"/>
                  </a:solidFill>
                  <a:effectLst/>
                  <a:uLnTx/>
                  <a:uFillTx/>
                  <a:latin typeface="Open Sans" pitchFamily="2" charset="0"/>
                  <a:ea typeface="Open Sans" pitchFamily="2" charset="0"/>
                  <a:cs typeface="Open Sans" pitchFamily="2" charset="0"/>
                </a:rPr>
                <a:t>BEHAVIOUR INTERACTIVE</a:t>
              </a:r>
              <a:endParaRPr kumimoji="0" lang="en-US" sz="1000" b="1" i="0" u="none" strike="noStrike" kern="1200" cap="none" spc="450" normalizeH="0" baseline="0" noProof="0" dirty="0">
                <a:ln>
                  <a:noFill/>
                </a:ln>
                <a:solidFill>
                  <a:prstClr val="white"/>
                </a:solidFill>
                <a:effectLst/>
                <a:uLnTx/>
                <a:uFillTx/>
                <a:latin typeface="Open Sans" pitchFamily="2" charset="0"/>
                <a:ea typeface="Open Sans" pitchFamily="2" charset="0"/>
                <a:cs typeface="Open Sans" pitchFamily="2" charset="0"/>
              </a:endParaRPr>
            </a:p>
          </p:txBody>
        </p:sp>
        <p:pic>
          <p:nvPicPr>
            <p:cNvPr id="21" name="Graphic 20">
              <a:extLst>
                <a:ext uri="{FF2B5EF4-FFF2-40B4-BE49-F238E27FC236}">
                  <a16:creationId xmlns:a16="http://schemas.microsoft.com/office/drawing/2014/main" id="{94E675C8-C1C2-FB2B-355E-D770E53FC01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1930" y="288131"/>
              <a:ext cx="345049" cy="9546384"/>
            </a:xfrm>
            <a:prstGeom prst="rect">
              <a:avLst/>
            </a:prstGeom>
          </p:spPr>
        </p:pic>
      </p:grpSp>
      <p:pic>
        <p:nvPicPr>
          <p:cNvPr id="24" name="Picture 23">
            <a:extLst>
              <a:ext uri="{FF2B5EF4-FFF2-40B4-BE49-F238E27FC236}">
                <a16:creationId xmlns:a16="http://schemas.microsoft.com/office/drawing/2014/main" id="{D8E9F221-4046-5F5E-2954-5A1BA5C66F73}"/>
              </a:ext>
            </a:extLst>
          </p:cNvPr>
          <p:cNvPicPr>
            <a:picLocks noChangeAspect="1"/>
          </p:cNvPicPr>
          <p:nvPr/>
        </p:nvPicPr>
        <p:blipFill>
          <a:blip r:embed="rId9"/>
          <a:stretch>
            <a:fillRect/>
          </a:stretch>
        </p:blipFill>
        <p:spPr>
          <a:xfrm>
            <a:off x="0" y="9582150"/>
            <a:ext cx="18288000" cy="704850"/>
          </a:xfrm>
          <a:prstGeom prst="rect">
            <a:avLst/>
          </a:prstGeom>
        </p:spPr>
      </p:pic>
    </p:spTree>
    <p:extLst>
      <p:ext uri="{BB962C8B-B14F-4D97-AF65-F5344CB8AC3E}">
        <p14:creationId xmlns:p14="http://schemas.microsoft.com/office/powerpoint/2010/main" val="337983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028"/>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8727F-9648-5687-6449-C51A1ED687B0}"/>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1B37D2A3-A282-C0CA-96D6-B701E967A564}"/>
              </a:ext>
            </a:extLst>
          </p:cNvPr>
          <p:cNvSpPr txBox="1"/>
          <p:nvPr/>
        </p:nvSpPr>
        <p:spPr>
          <a:xfrm>
            <a:off x="1476558" y="1203811"/>
            <a:ext cx="6524799" cy="3001018"/>
          </a:xfrm>
          <a:prstGeom prst="rect">
            <a:avLst/>
          </a:prstGeom>
          <a:noFill/>
        </p:spPr>
        <p:txBody>
          <a:bodyPr wrap="square">
            <a:noAutofit/>
          </a:bodyPr>
          <a:lstStyle>
            <a:defPPr>
              <a:defRPr lang="en-US"/>
            </a:defPPr>
            <a:lvl1pPr marR="0" lvl="0" indent="0" fontAlgn="auto">
              <a:lnSpc>
                <a:spcPts val="12300"/>
              </a:lnSpc>
              <a:spcBef>
                <a:spcPts val="0"/>
              </a:spcBef>
              <a:spcAft>
                <a:spcPts val="0"/>
              </a:spcAft>
              <a:buClrTx/>
              <a:buSzTx/>
              <a:buFontTx/>
              <a:buNone/>
              <a:tabLst/>
              <a:defRPr sz="22600">
                <a:gradFill>
                  <a:gsLst>
                    <a:gs pos="24000">
                      <a:srgbClr val="F2F0D0"/>
                    </a:gs>
                    <a:gs pos="41000">
                      <a:srgbClr val="1C6C8C">
                        <a:alpha val="78000"/>
                        <a:lumMod val="34000"/>
                        <a:lumOff val="66000"/>
                      </a:srgbClr>
                    </a:gs>
                    <a:gs pos="57000">
                      <a:srgbClr val="F2F0D0"/>
                    </a:gs>
                  </a:gsLst>
                  <a:lin ang="7800000" scaled="0"/>
                </a:gradFill>
                <a:latin typeface="Stacion Light" pitchFamily="50" charset="0"/>
                <a:cs typeface="Teko Light" panose="02000000000000000000" pitchFamily="2" charset="0"/>
              </a:defRPr>
            </a:lvl1p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7200" spc="300" dirty="0">
                <a:gradFill>
                  <a:gsLst>
                    <a:gs pos="24000">
                      <a:srgbClr val="F2F0D0"/>
                    </a:gs>
                    <a:gs pos="41000">
                      <a:srgbClr val="BCE3F2"/>
                    </a:gs>
                    <a:gs pos="57000">
                      <a:srgbClr val="F2F0D0"/>
                    </a:gs>
                  </a:gsLst>
                  <a:lin ang="7800000" scaled="0"/>
                </a:gradFill>
                <a:latin typeface="Open Sans" panose="020F0502020204030204" pitchFamily="34" charset="0"/>
              </a:rPr>
              <a:t>Investigate</a:t>
            </a:r>
            <a:endParaRPr kumimoji="0" lang="fr-CA" sz="7200" i="0" u="none" strike="noStrike" kern="1200" cap="none" spc="300" normalizeH="0" baseline="0" noProof="0" dirty="0">
              <a:ln>
                <a:noFill/>
              </a:ln>
              <a:gradFill>
                <a:gsLst>
                  <a:gs pos="24000">
                    <a:srgbClr val="F2F0D0"/>
                  </a:gs>
                  <a:gs pos="41000">
                    <a:srgbClr val="BCE3F2"/>
                  </a:gs>
                  <a:gs pos="57000">
                    <a:srgbClr val="F2F0D0"/>
                  </a:gs>
                </a:gsLst>
                <a:lin ang="7800000" scaled="0"/>
              </a:gradFill>
              <a:effectLst/>
              <a:uLnTx/>
              <a:uFillTx/>
              <a:latin typeface="Open Sans" panose="020F0502020204030204" pitchFamily="34" charset="0"/>
              <a:ea typeface="+mn-ea"/>
              <a:cs typeface="Teko Light" panose="02000000000000000000" pitchFamily="2" charset="0"/>
            </a:endParaRPr>
          </a:p>
        </p:txBody>
      </p:sp>
      <p:sp>
        <p:nvSpPr>
          <p:cNvPr id="15" name="Espace réservé du contenu 2">
            <a:extLst>
              <a:ext uri="{FF2B5EF4-FFF2-40B4-BE49-F238E27FC236}">
                <a16:creationId xmlns:a16="http://schemas.microsoft.com/office/drawing/2014/main" id="{BCE70DD7-F37F-4E92-F9D0-62CB11BCE1FA}"/>
              </a:ext>
            </a:extLst>
          </p:cNvPr>
          <p:cNvSpPr txBox="1">
            <a:spLocks/>
          </p:cNvSpPr>
          <p:nvPr/>
        </p:nvSpPr>
        <p:spPr>
          <a:xfrm>
            <a:off x="1497975" y="3682541"/>
            <a:ext cx="6281682" cy="5472419"/>
          </a:xfrm>
          <a:prstGeom prst="rect">
            <a:avLst/>
          </a:prstGeom>
        </p:spPr>
        <p:txBody>
          <a:bodyPr vert="horz" lIns="91440" tIns="68580" rIns="9144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Draw calls</a:t>
            </a:r>
          </a:p>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Vertices</a:t>
            </a:r>
          </a:p>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Pixels</a:t>
            </a:r>
          </a:p>
          <a:p>
            <a:pPr lvl="1"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Upscaling</a:t>
            </a:r>
          </a:p>
          <a:p>
            <a:pPr lvl="1"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VRS</a:t>
            </a:r>
          </a:p>
        </p:txBody>
      </p:sp>
      <p:pic>
        <p:nvPicPr>
          <p:cNvPr id="5122" name="Picture 2">
            <a:extLst>
              <a:ext uri="{FF2B5EF4-FFF2-40B4-BE49-F238E27FC236}">
                <a16:creationId xmlns:a16="http://schemas.microsoft.com/office/drawing/2014/main" id="{AB437F63-4CDE-0A50-0CB6-AB1A98DDABD4}"/>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24128" r="2412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texte 2">
            <a:extLst>
              <a:ext uri="{FF2B5EF4-FFF2-40B4-BE49-F238E27FC236}">
                <a16:creationId xmlns:a16="http://schemas.microsoft.com/office/drawing/2014/main" id="{820B54EF-E877-A9A4-0054-1CA2F9D2E29D}"/>
              </a:ext>
            </a:extLst>
          </p:cNvPr>
          <p:cNvSpPr txBox="1">
            <a:spLocks/>
          </p:cNvSpPr>
          <p:nvPr/>
        </p:nvSpPr>
        <p:spPr>
          <a:xfrm>
            <a:off x="1497975" y="2985150"/>
            <a:ext cx="6034939" cy="69739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a-DK" sz="3200" b="1" dirty="0">
                <a:solidFill>
                  <a:schemeClr val="accent6"/>
                </a:solidFill>
                <a:latin typeface="Open Sans" pitchFamily="2" charset="0"/>
                <a:ea typeface="Open Sans" pitchFamily="2" charset="0"/>
                <a:cs typeface="Open Sans" pitchFamily="2" charset="0"/>
              </a:rPr>
              <a:t>Rasterized Meshes</a:t>
            </a:r>
            <a:endParaRPr lang="en-CA" sz="3200" b="1" dirty="0">
              <a:solidFill>
                <a:schemeClr val="accent6"/>
              </a:solidFill>
              <a:latin typeface="Open Sans" pitchFamily="2" charset="0"/>
              <a:ea typeface="Open Sans" pitchFamily="2" charset="0"/>
              <a:cs typeface="Open Sans" pitchFamily="2" charset="0"/>
            </a:endParaRPr>
          </a:p>
        </p:txBody>
      </p:sp>
      <p:grpSp>
        <p:nvGrpSpPr>
          <p:cNvPr id="3" name="Sidebar">
            <a:extLst>
              <a:ext uri="{FF2B5EF4-FFF2-40B4-BE49-F238E27FC236}">
                <a16:creationId xmlns:a16="http://schemas.microsoft.com/office/drawing/2014/main" id="{751E0B59-5957-D90B-3430-89B3EE6F0E5D}"/>
              </a:ext>
            </a:extLst>
          </p:cNvPr>
          <p:cNvGrpSpPr/>
          <p:nvPr/>
        </p:nvGrpSpPr>
        <p:grpSpPr>
          <a:xfrm>
            <a:off x="-7648" y="288131"/>
            <a:ext cx="914627" cy="9866609"/>
            <a:chOff x="-7648" y="288131"/>
            <a:chExt cx="914627" cy="9866609"/>
          </a:xfrm>
        </p:grpSpPr>
        <p:grpSp>
          <p:nvGrpSpPr>
            <p:cNvPr id="4" name="Graphic 9">
              <a:extLst>
                <a:ext uri="{FF2B5EF4-FFF2-40B4-BE49-F238E27FC236}">
                  <a16:creationId xmlns:a16="http://schemas.microsoft.com/office/drawing/2014/main" id="{31D9D6DB-0F5E-2EE7-4B98-34E5F6467C09}"/>
                </a:ext>
              </a:extLst>
            </p:cNvPr>
            <p:cNvGrpSpPr/>
            <p:nvPr/>
          </p:nvGrpSpPr>
          <p:grpSpPr>
            <a:xfrm>
              <a:off x="264287" y="382761"/>
              <a:ext cx="467477" cy="394686"/>
              <a:chOff x="4719637" y="2266949"/>
              <a:chExt cx="2752725" cy="2324100"/>
            </a:xfrm>
            <a:solidFill>
              <a:schemeClr val="bg1"/>
            </a:solidFill>
          </p:grpSpPr>
          <p:sp>
            <p:nvSpPr>
              <p:cNvPr id="19" name="Freeform: Shape 53">
                <a:extLst>
                  <a:ext uri="{FF2B5EF4-FFF2-40B4-BE49-F238E27FC236}">
                    <a16:creationId xmlns:a16="http://schemas.microsoft.com/office/drawing/2014/main" id="{11BE920D-B1DE-9CDB-586A-0227B532646B}"/>
                  </a:ext>
                </a:extLst>
              </p:cNvPr>
              <p:cNvSpPr/>
              <p:nvPr/>
            </p:nvSpPr>
            <p:spPr>
              <a:xfrm>
                <a:off x="4719637" y="2266949"/>
                <a:ext cx="2746056" cy="1792981"/>
              </a:xfrm>
              <a:custGeom>
                <a:avLst/>
                <a:gdLst>
                  <a:gd name="connsiteX0" fmla="*/ 2746058 w 2746057"/>
                  <a:gd name="connsiteY0" fmla="*/ 366427 h 1792986"/>
                  <a:gd name="connsiteX1" fmla="*/ 2746058 w 2746057"/>
                  <a:gd name="connsiteY1" fmla="*/ 0 h 1792986"/>
                  <a:gd name="connsiteX2" fmla="*/ 1321308 w 2746057"/>
                  <a:gd name="connsiteY2" fmla="*/ 0 h 1792986"/>
                  <a:gd name="connsiteX3" fmla="*/ 1321308 w 2746057"/>
                  <a:gd name="connsiteY3" fmla="*/ 994601 h 1792986"/>
                  <a:gd name="connsiteX4" fmla="*/ 787432 w 2746057"/>
                  <a:gd name="connsiteY4" fmla="*/ 442722 h 1792986"/>
                  <a:gd name="connsiteX5" fmla="*/ 423196 w 2746057"/>
                  <a:gd name="connsiteY5" fmla="*/ 619792 h 1792986"/>
                  <a:gd name="connsiteX6" fmla="*/ 418338 w 2746057"/>
                  <a:gd name="connsiteY6" fmla="*/ 619792 h 1792986"/>
                  <a:gd name="connsiteX7" fmla="*/ 418338 w 2746057"/>
                  <a:gd name="connsiteY7" fmla="*/ 0 h 1792986"/>
                  <a:gd name="connsiteX8" fmla="*/ 0 w 2746057"/>
                  <a:gd name="connsiteY8" fmla="*/ 0 h 1792986"/>
                  <a:gd name="connsiteX9" fmla="*/ 0 w 2746057"/>
                  <a:gd name="connsiteY9" fmla="*/ 1756124 h 1792986"/>
                  <a:gd name="connsiteX10" fmla="*/ 398621 w 2746057"/>
                  <a:gd name="connsiteY10" fmla="*/ 1756124 h 1792986"/>
                  <a:gd name="connsiteX11" fmla="*/ 398621 w 2746057"/>
                  <a:gd name="connsiteY11" fmla="*/ 1608487 h 1792986"/>
                  <a:gd name="connsiteX12" fmla="*/ 403479 w 2746057"/>
                  <a:gd name="connsiteY12" fmla="*/ 1608487 h 1792986"/>
                  <a:gd name="connsiteX13" fmla="*/ 755428 w 2746057"/>
                  <a:gd name="connsiteY13" fmla="*/ 1792986 h 1792986"/>
                  <a:gd name="connsiteX14" fmla="*/ 1321308 w 2746057"/>
                  <a:gd name="connsiteY14" fmla="*/ 1193768 h 1792986"/>
                  <a:gd name="connsiteX15" fmla="*/ 1321308 w 2746057"/>
                  <a:gd name="connsiteY15" fmla="*/ 1756124 h 1792986"/>
                  <a:gd name="connsiteX16" fmla="*/ 2746058 w 2746057"/>
                  <a:gd name="connsiteY16" fmla="*/ 1756124 h 1792986"/>
                  <a:gd name="connsiteX17" fmla="*/ 2746058 w 2746057"/>
                  <a:gd name="connsiteY17" fmla="*/ 1362551 h 1792986"/>
                  <a:gd name="connsiteX18" fmla="*/ 1779080 w 2746057"/>
                  <a:gd name="connsiteY18" fmla="*/ 1362551 h 1792986"/>
                  <a:gd name="connsiteX19" fmla="*/ 1779080 w 2746057"/>
                  <a:gd name="connsiteY19" fmla="*/ 1028033 h 1792986"/>
                  <a:gd name="connsiteX20" fmla="*/ 2640330 w 2746057"/>
                  <a:gd name="connsiteY20" fmla="*/ 1028033 h 1792986"/>
                  <a:gd name="connsiteX21" fmla="*/ 2640330 w 2746057"/>
                  <a:gd name="connsiteY21" fmla="*/ 673894 h 1792986"/>
                  <a:gd name="connsiteX22" fmla="*/ 1779080 w 2746057"/>
                  <a:gd name="connsiteY22" fmla="*/ 673894 h 1792986"/>
                  <a:gd name="connsiteX23" fmla="*/ 1779080 w 2746057"/>
                  <a:gd name="connsiteY23" fmla="*/ 366427 h 1792986"/>
                  <a:gd name="connsiteX24" fmla="*/ 2746058 w 2746057"/>
                  <a:gd name="connsiteY24" fmla="*/ 366427 h 1792986"/>
                  <a:gd name="connsiteX25" fmla="*/ 656939 w 2746057"/>
                  <a:gd name="connsiteY25" fmla="*/ 1473232 h 1792986"/>
                  <a:gd name="connsiteX26" fmla="*/ 403479 w 2746057"/>
                  <a:gd name="connsiteY26" fmla="*/ 1104329 h 1792986"/>
                  <a:gd name="connsiteX27" fmla="*/ 659416 w 2746057"/>
                  <a:gd name="connsiteY27" fmla="*/ 762476 h 1792986"/>
                  <a:gd name="connsiteX28" fmla="*/ 907923 w 2746057"/>
                  <a:gd name="connsiteY28" fmla="*/ 1104329 h 1792986"/>
                  <a:gd name="connsiteX29" fmla="*/ 656939 w 2746057"/>
                  <a:gd name="connsiteY29" fmla="*/ 1473232 h 179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46057" h="1792986">
                    <a:moveTo>
                      <a:pt x="2746058" y="366427"/>
                    </a:moveTo>
                    <a:lnTo>
                      <a:pt x="2746058" y="0"/>
                    </a:lnTo>
                    <a:lnTo>
                      <a:pt x="1321308" y="0"/>
                    </a:lnTo>
                    <a:lnTo>
                      <a:pt x="1321308" y="994601"/>
                    </a:lnTo>
                    <a:cubicBezTo>
                      <a:pt x="1290447" y="699897"/>
                      <a:pt x="1114330" y="442722"/>
                      <a:pt x="787432" y="442722"/>
                    </a:cubicBezTo>
                    <a:cubicBezTo>
                      <a:pt x="629888" y="442722"/>
                      <a:pt x="509397" y="501682"/>
                      <a:pt x="423196" y="619792"/>
                    </a:cubicBezTo>
                    <a:lnTo>
                      <a:pt x="418338" y="619792"/>
                    </a:lnTo>
                    <a:lnTo>
                      <a:pt x="418338" y="0"/>
                    </a:lnTo>
                    <a:lnTo>
                      <a:pt x="0" y="0"/>
                    </a:lnTo>
                    <a:lnTo>
                      <a:pt x="0" y="1756124"/>
                    </a:lnTo>
                    <a:lnTo>
                      <a:pt x="398621" y="1756124"/>
                    </a:lnTo>
                    <a:lnTo>
                      <a:pt x="398621" y="1608487"/>
                    </a:lnTo>
                    <a:lnTo>
                      <a:pt x="403479" y="1608487"/>
                    </a:lnTo>
                    <a:cubicBezTo>
                      <a:pt x="484632" y="1729073"/>
                      <a:pt x="607695" y="1792986"/>
                      <a:pt x="755428" y="1792986"/>
                    </a:cubicBezTo>
                    <a:cubicBezTo>
                      <a:pt x="1117378" y="1792986"/>
                      <a:pt x="1290923" y="1512475"/>
                      <a:pt x="1321308" y="1193768"/>
                    </a:cubicBezTo>
                    <a:lnTo>
                      <a:pt x="1321308" y="1756124"/>
                    </a:lnTo>
                    <a:lnTo>
                      <a:pt x="2746058" y="1756124"/>
                    </a:lnTo>
                    <a:lnTo>
                      <a:pt x="2746058" y="1362551"/>
                    </a:lnTo>
                    <a:lnTo>
                      <a:pt x="1779080" y="1362551"/>
                    </a:lnTo>
                    <a:lnTo>
                      <a:pt x="1779080" y="1028033"/>
                    </a:lnTo>
                    <a:lnTo>
                      <a:pt x="2640330" y="1028033"/>
                    </a:lnTo>
                    <a:lnTo>
                      <a:pt x="2640330" y="673894"/>
                    </a:lnTo>
                    <a:lnTo>
                      <a:pt x="1779080" y="673894"/>
                    </a:lnTo>
                    <a:lnTo>
                      <a:pt x="1779080" y="366427"/>
                    </a:lnTo>
                    <a:lnTo>
                      <a:pt x="2746058" y="366427"/>
                    </a:lnTo>
                    <a:close/>
                    <a:moveTo>
                      <a:pt x="656939" y="1473232"/>
                    </a:moveTo>
                    <a:cubicBezTo>
                      <a:pt x="467487" y="1473232"/>
                      <a:pt x="403479" y="1328166"/>
                      <a:pt x="403479" y="1104329"/>
                    </a:cubicBezTo>
                    <a:cubicBezTo>
                      <a:pt x="403479" y="841153"/>
                      <a:pt x="546164" y="762476"/>
                      <a:pt x="659416" y="762476"/>
                    </a:cubicBezTo>
                    <a:cubicBezTo>
                      <a:pt x="843915" y="762476"/>
                      <a:pt x="907923" y="942023"/>
                      <a:pt x="907923" y="1104329"/>
                    </a:cubicBezTo>
                    <a:cubicBezTo>
                      <a:pt x="908018" y="1278922"/>
                      <a:pt x="843915" y="1473232"/>
                      <a:pt x="656939" y="1473232"/>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54">
                <a:extLst>
                  <a:ext uri="{FF2B5EF4-FFF2-40B4-BE49-F238E27FC236}">
                    <a16:creationId xmlns:a16="http://schemas.microsoft.com/office/drawing/2014/main" id="{004CCD2B-52D8-9A67-1B47-E445A578113D}"/>
                  </a:ext>
                </a:extLst>
              </p:cNvPr>
              <p:cNvSpPr/>
              <p:nvPr/>
            </p:nvSpPr>
            <p:spPr>
              <a:xfrm>
                <a:off x="4719637" y="4126134"/>
                <a:ext cx="2752725" cy="464915"/>
              </a:xfrm>
              <a:custGeom>
                <a:avLst/>
                <a:gdLst>
                  <a:gd name="connsiteX0" fmla="*/ 2619280 w 2752725"/>
                  <a:gd name="connsiteY0" fmla="*/ 157163 h 464915"/>
                  <a:gd name="connsiteX1" fmla="*/ 2562701 w 2752725"/>
                  <a:gd name="connsiteY1" fmla="*/ 207359 h 464915"/>
                  <a:gd name="connsiteX2" fmla="*/ 2489264 w 2752725"/>
                  <a:gd name="connsiteY2" fmla="*/ 207359 h 464915"/>
                  <a:gd name="connsiteX3" fmla="*/ 2489264 w 2752725"/>
                  <a:gd name="connsiteY3" fmla="*/ 108871 h 464915"/>
                  <a:gd name="connsiteX4" fmla="*/ 2564606 w 2752725"/>
                  <a:gd name="connsiteY4" fmla="*/ 108871 h 464915"/>
                  <a:gd name="connsiteX5" fmla="*/ 2619280 w 2752725"/>
                  <a:gd name="connsiteY5" fmla="*/ 157163 h 464915"/>
                  <a:gd name="connsiteX6" fmla="*/ 2752725 w 2752725"/>
                  <a:gd name="connsiteY6" fmla="*/ 457867 h 464915"/>
                  <a:gd name="connsiteX7" fmla="*/ 2662428 w 2752725"/>
                  <a:gd name="connsiteY7" fmla="*/ 285941 h 464915"/>
                  <a:gd name="connsiteX8" fmla="*/ 2743581 w 2752725"/>
                  <a:gd name="connsiteY8" fmla="*/ 154019 h 464915"/>
                  <a:gd name="connsiteX9" fmla="*/ 2567749 w 2752725"/>
                  <a:gd name="connsiteY9" fmla="*/ 7144 h 464915"/>
                  <a:gd name="connsiteX10" fmla="*/ 2366201 w 2752725"/>
                  <a:gd name="connsiteY10" fmla="*/ 7144 h 464915"/>
                  <a:gd name="connsiteX11" fmla="*/ 2366201 w 2752725"/>
                  <a:gd name="connsiteY11" fmla="*/ 457962 h 464915"/>
                  <a:gd name="connsiteX12" fmla="*/ 2489168 w 2752725"/>
                  <a:gd name="connsiteY12" fmla="*/ 457962 h 464915"/>
                  <a:gd name="connsiteX13" fmla="*/ 2489168 w 2752725"/>
                  <a:gd name="connsiteY13" fmla="*/ 306038 h 464915"/>
                  <a:gd name="connsiteX14" fmla="*/ 2539365 w 2752725"/>
                  <a:gd name="connsiteY14" fmla="*/ 306038 h 464915"/>
                  <a:gd name="connsiteX15" fmla="*/ 2612803 w 2752725"/>
                  <a:gd name="connsiteY15" fmla="*/ 457962 h 464915"/>
                  <a:gd name="connsiteX16" fmla="*/ 2752725 w 2752725"/>
                  <a:gd name="connsiteY16" fmla="*/ 457962 h 464915"/>
                  <a:gd name="connsiteX17" fmla="*/ 2309432 w 2752725"/>
                  <a:gd name="connsiteY17" fmla="*/ 265271 h 464915"/>
                  <a:gd name="connsiteX18" fmla="*/ 2309432 w 2752725"/>
                  <a:gd name="connsiteY18" fmla="*/ 7048 h 464915"/>
                  <a:gd name="connsiteX19" fmla="*/ 2181892 w 2752725"/>
                  <a:gd name="connsiteY19" fmla="*/ 7048 h 464915"/>
                  <a:gd name="connsiteX20" fmla="*/ 2181892 w 2752725"/>
                  <a:gd name="connsiteY20" fmla="*/ 265271 h 464915"/>
                  <a:gd name="connsiteX21" fmla="*/ 2112359 w 2752725"/>
                  <a:gd name="connsiteY21" fmla="*/ 354806 h 464915"/>
                  <a:gd name="connsiteX22" fmla="*/ 2041589 w 2752725"/>
                  <a:gd name="connsiteY22" fmla="*/ 265271 h 464915"/>
                  <a:gd name="connsiteX23" fmla="*/ 2041589 w 2752725"/>
                  <a:gd name="connsiteY23" fmla="*/ 7048 h 464915"/>
                  <a:gd name="connsiteX24" fmla="*/ 1913954 w 2752725"/>
                  <a:gd name="connsiteY24" fmla="*/ 7048 h 464915"/>
                  <a:gd name="connsiteX25" fmla="*/ 1913954 w 2752725"/>
                  <a:gd name="connsiteY25" fmla="*/ 265271 h 464915"/>
                  <a:gd name="connsiteX26" fmla="*/ 2110550 w 2752725"/>
                  <a:gd name="connsiteY26" fmla="*/ 464915 h 464915"/>
                  <a:gd name="connsiteX27" fmla="*/ 2309432 w 2752725"/>
                  <a:gd name="connsiteY27" fmla="*/ 265271 h 464915"/>
                  <a:gd name="connsiteX28" fmla="*/ 1746409 w 2752725"/>
                  <a:gd name="connsiteY28" fmla="*/ 233172 h 464915"/>
                  <a:gd name="connsiteX29" fmla="*/ 1667732 w 2752725"/>
                  <a:gd name="connsiteY29" fmla="*/ 356140 h 464915"/>
                  <a:gd name="connsiteX30" fmla="*/ 1587913 w 2752725"/>
                  <a:gd name="connsiteY30" fmla="*/ 231838 h 464915"/>
                  <a:gd name="connsiteX31" fmla="*/ 1666494 w 2752725"/>
                  <a:gd name="connsiteY31" fmla="*/ 108871 h 464915"/>
                  <a:gd name="connsiteX32" fmla="*/ 1746409 w 2752725"/>
                  <a:gd name="connsiteY32" fmla="*/ 233172 h 464915"/>
                  <a:gd name="connsiteX33" fmla="*/ 1875854 w 2752725"/>
                  <a:gd name="connsiteY33" fmla="*/ 231838 h 464915"/>
                  <a:gd name="connsiteX34" fmla="*/ 1667732 w 2752725"/>
                  <a:gd name="connsiteY34" fmla="*/ 0 h 464915"/>
                  <a:gd name="connsiteX35" fmla="*/ 1458468 w 2752725"/>
                  <a:gd name="connsiteY35" fmla="*/ 233077 h 464915"/>
                  <a:gd name="connsiteX36" fmla="*/ 1666494 w 2752725"/>
                  <a:gd name="connsiteY36" fmla="*/ 464915 h 464915"/>
                  <a:gd name="connsiteX37" fmla="*/ 1875854 w 2752725"/>
                  <a:gd name="connsiteY37" fmla="*/ 231838 h 464915"/>
                  <a:gd name="connsiteX38" fmla="*/ 1414653 w 2752725"/>
                  <a:gd name="connsiteY38" fmla="*/ 7048 h 464915"/>
                  <a:gd name="connsiteX39" fmla="*/ 1287018 w 2752725"/>
                  <a:gd name="connsiteY39" fmla="*/ 7048 h 464915"/>
                  <a:gd name="connsiteX40" fmla="*/ 1287018 w 2752725"/>
                  <a:gd name="connsiteY40" fmla="*/ 457867 h 464915"/>
                  <a:gd name="connsiteX41" fmla="*/ 1414653 w 2752725"/>
                  <a:gd name="connsiteY41" fmla="*/ 457867 h 464915"/>
                  <a:gd name="connsiteX42" fmla="*/ 1414653 w 2752725"/>
                  <a:gd name="connsiteY42" fmla="*/ 7048 h 464915"/>
                  <a:gd name="connsiteX43" fmla="*/ 1251585 w 2752725"/>
                  <a:gd name="connsiteY43" fmla="*/ 7048 h 464915"/>
                  <a:gd name="connsiteX44" fmla="*/ 1112520 w 2752725"/>
                  <a:gd name="connsiteY44" fmla="*/ 7048 h 464915"/>
                  <a:gd name="connsiteX45" fmla="*/ 1079659 w 2752725"/>
                  <a:gd name="connsiteY45" fmla="*/ 128111 h 464915"/>
                  <a:gd name="connsiteX46" fmla="*/ 1033939 w 2752725"/>
                  <a:gd name="connsiteY46" fmla="*/ 318706 h 464915"/>
                  <a:gd name="connsiteX47" fmla="*/ 988219 w 2752725"/>
                  <a:gd name="connsiteY47" fmla="*/ 128111 h 464915"/>
                  <a:gd name="connsiteX48" fmla="*/ 955358 w 2752725"/>
                  <a:gd name="connsiteY48" fmla="*/ 7048 h 464915"/>
                  <a:gd name="connsiteX49" fmla="*/ 814864 w 2752725"/>
                  <a:gd name="connsiteY49" fmla="*/ 7048 h 464915"/>
                  <a:gd name="connsiteX50" fmla="*/ 970121 w 2752725"/>
                  <a:gd name="connsiteY50" fmla="*/ 457867 h 464915"/>
                  <a:gd name="connsiteX51" fmla="*/ 1096423 w 2752725"/>
                  <a:gd name="connsiteY51" fmla="*/ 457867 h 464915"/>
                  <a:gd name="connsiteX52" fmla="*/ 1251585 w 2752725"/>
                  <a:gd name="connsiteY52" fmla="*/ 7048 h 464915"/>
                  <a:gd name="connsiteX53" fmla="*/ 691229 w 2752725"/>
                  <a:gd name="connsiteY53" fmla="*/ 279463 h 464915"/>
                  <a:gd name="connsiteX54" fmla="*/ 616458 w 2752725"/>
                  <a:gd name="connsiteY54" fmla="*/ 279463 h 464915"/>
                  <a:gd name="connsiteX55" fmla="*/ 624840 w 2752725"/>
                  <a:gd name="connsiteY55" fmla="*/ 249841 h 464915"/>
                  <a:gd name="connsiteX56" fmla="*/ 653796 w 2752725"/>
                  <a:gd name="connsiteY56" fmla="*/ 137160 h 464915"/>
                  <a:gd name="connsiteX57" fmla="*/ 682847 w 2752725"/>
                  <a:gd name="connsiteY57" fmla="*/ 249841 h 464915"/>
                  <a:gd name="connsiteX58" fmla="*/ 691229 w 2752725"/>
                  <a:gd name="connsiteY58" fmla="*/ 279463 h 464915"/>
                  <a:gd name="connsiteX59" fmla="*/ 881253 w 2752725"/>
                  <a:gd name="connsiteY59" fmla="*/ 457867 h 464915"/>
                  <a:gd name="connsiteX60" fmla="*/ 717613 w 2752725"/>
                  <a:gd name="connsiteY60" fmla="*/ 7048 h 464915"/>
                  <a:gd name="connsiteX61" fmla="*/ 591312 w 2752725"/>
                  <a:gd name="connsiteY61" fmla="*/ 7048 h 464915"/>
                  <a:gd name="connsiteX62" fmla="*/ 427673 w 2752725"/>
                  <a:gd name="connsiteY62" fmla="*/ 457867 h 464915"/>
                  <a:gd name="connsiteX63" fmla="*/ 561689 w 2752725"/>
                  <a:gd name="connsiteY63" fmla="*/ 457867 h 464915"/>
                  <a:gd name="connsiteX64" fmla="*/ 586169 w 2752725"/>
                  <a:gd name="connsiteY64" fmla="*/ 378619 h 464915"/>
                  <a:gd name="connsiteX65" fmla="*/ 721424 w 2752725"/>
                  <a:gd name="connsiteY65" fmla="*/ 378619 h 464915"/>
                  <a:gd name="connsiteX66" fmla="*/ 745903 w 2752725"/>
                  <a:gd name="connsiteY66" fmla="*/ 457867 h 464915"/>
                  <a:gd name="connsiteX67" fmla="*/ 881253 w 2752725"/>
                  <a:gd name="connsiteY67" fmla="*/ 457867 h 464915"/>
                  <a:gd name="connsiteX68" fmla="*/ 395573 w 2752725"/>
                  <a:gd name="connsiteY68" fmla="*/ 457867 h 464915"/>
                  <a:gd name="connsiteX69" fmla="*/ 395573 w 2752725"/>
                  <a:gd name="connsiteY69" fmla="*/ 7048 h 464915"/>
                  <a:gd name="connsiteX70" fmla="*/ 268034 w 2752725"/>
                  <a:gd name="connsiteY70" fmla="*/ 7048 h 464915"/>
                  <a:gd name="connsiteX71" fmla="*/ 268034 w 2752725"/>
                  <a:gd name="connsiteY71" fmla="*/ 171259 h 464915"/>
                  <a:gd name="connsiteX72" fmla="*/ 127540 w 2752725"/>
                  <a:gd name="connsiteY72" fmla="*/ 171259 h 464915"/>
                  <a:gd name="connsiteX73" fmla="*/ 127540 w 2752725"/>
                  <a:gd name="connsiteY73" fmla="*/ 7048 h 464915"/>
                  <a:gd name="connsiteX74" fmla="*/ 0 w 2752725"/>
                  <a:gd name="connsiteY74" fmla="*/ 7048 h 464915"/>
                  <a:gd name="connsiteX75" fmla="*/ 0 w 2752725"/>
                  <a:gd name="connsiteY75" fmla="*/ 457867 h 464915"/>
                  <a:gd name="connsiteX76" fmla="*/ 127540 w 2752725"/>
                  <a:gd name="connsiteY76" fmla="*/ 457867 h 464915"/>
                  <a:gd name="connsiteX77" fmla="*/ 127540 w 2752725"/>
                  <a:gd name="connsiteY77" fmla="*/ 280130 h 464915"/>
                  <a:gd name="connsiteX78" fmla="*/ 267938 w 2752725"/>
                  <a:gd name="connsiteY78" fmla="*/ 280130 h 464915"/>
                  <a:gd name="connsiteX79" fmla="*/ 267938 w 2752725"/>
                  <a:gd name="connsiteY79" fmla="*/ 457867 h 464915"/>
                  <a:gd name="connsiteX80" fmla="*/ 395573 w 2752725"/>
                  <a:gd name="connsiteY80" fmla="*/ 457867 h 46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752725" h="464915">
                    <a:moveTo>
                      <a:pt x="2619280" y="157163"/>
                    </a:moveTo>
                    <a:cubicBezTo>
                      <a:pt x="2619280" y="189357"/>
                      <a:pt x="2603278" y="207359"/>
                      <a:pt x="2562701" y="207359"/>
                    </a:cubicBezTo>
                    <a:lnTo>
                      <a:pt x="2489264" y="207359"/>
                    </a:lnTo>
                    <a:lnTo>
                      <a:pt x="2489264" y="108871"/>
                    </a:lnTo>
                    <a:lnTo>
                      <a:pt x="2564606" y="108871"/>
                    </a:lnTo>
                    <a:cubicBezTo>
                      <a:pt x="2603849" y="108871"/>
                      <a:pt x="2619280" y="128778"/>
                      <a:pt x="2619280" y="157163"/>
                    </a:cubicBezTo>
                    <a:moveTo>
                      <a:pt x="2752725" y="457867"/>
                    </a:moveTo>
                    <a:lnTo>
                      <a:pt x="2662428" y="285941"/>
                    </a:lnTo>
                    <a:cubicBezTo>
                      <a:pt x="2712053" y="263462"/>
                      <a:pt x="2743581" y="221551"/>
                      <a:pt x="2743581" y="154019"/>
                    </a:cubicBezTo>
                    <a:cubicBezTo>
                      <a:pt x="2743581" y="47149"/>
                      <a:pt x="2673382" y="7144"/>
                      <a:pt x="2567749" y="7144"/>
                    </a:cubicBezTo>
                    <a:lnTo>
                      <a:pt x="2366201" y="7144"/>
                    </a:lnTo>
                    <a:lnTo>
                      <a:pt x="2366201" y="457962"/>
                    </a:lnTo>
                    <a:lnTo>
                      <a:pt x="2489168" y="457962"/>
                    </a:lnTo>
                    <a:lnTo>
                      <a:pt x="2489168" y="306038"/>
                    </a:lnTo>
                    <a:lnTo>
                      <a:pt x="2539365" y="306038"/>
                    </a:lnTo>
                    <a:lnTo>
                      <a:pt x="2612803" y="457962"/>
                    </a:lnTo>
                    <a:lnTo>
                      <a:pt x="2752725" y="457962"/>
                    </a:lnTo>
                    <a:close/>
                    <a:moveTo>
                      <a:pt x="2309432" y="265271"/>
                    </a:moveTo>
                    <a:lnTo>
                      <a:pt x="2309432" y="7048"/>
                    </a:lnTo>
                    <a:lnTo>
                      <a:pt x="2181892" y="7048"/>
                    </a:lnTo>
                    <a:lnTo>
                      <a:pt x="2181892" y="265271"/>
                    </a:lnTo>
                    <a:cubicBezTo>
                      <a:pt x="2181892" y="320707"/>
                      <a:pt x="2161223" y="354806"/>
                      <a:pt x="2112359" y="354806"/>
                    </a:cubicBezTo>
                    <a:cubicBezTo>
                      <a:pt x="2063401" y="354806"/>
                      <a:pt x="2041589" y="320707"/>
                      <a:pt x="2041589" y="265271"/>
                    </a:cubicBezTo>
                    <a:lnTo>
                      <a:pt x="2041589" y="7048"/>
                    </a:lnTo>
                    <a:lnTo>
                      <a:pt x="1913954" y="7048"/>
                    </a:lnTo>
                    <a:lnTo>
                      <a:pt x="1913954" y="265271"/>
                    </a:lnTo>
                    <a:cubicBezTo>
                      <a:pt x="1913954" y="408242"/>
                      <a:pt x="1997107" y="464915"/>
                      <a:pt x="2110550" y="464915"/>
                    </a:cubicBezTo>
                    <a:cubicBezTo>
                      <a:pt x="2223802" y="464915"/>
                      <a:pt x="2309432" y="408242"/>
                      <a:pt x="2309432" y="265271"/>
                    </a:cubicBezTo>
                    <a:moveTo>
                      <a:pt x="1746409" y="233172"/>
                    </a:moveTo>
                    <a:cubicBezTo>
                      <a:pt x="1746409" y="314325"/>
                      <a:pt x="1718024" y="356140"/>
                      <a:pt x="1667732" y="356140"/>
                    </a:cubicBezTo>
                    <a:cubicBezTo>
                      <a:pt x="1617536" y="356140"/>
                      <a:pt x="1587913" y="312992"/>
                      <a:pt x="1587913" y="231838"/>
                    </a:cubicBezTo>
                    <a:cubicBezTo>
                      <a:pt x="1587913" y="150685"/>
                      <a:pt x="1616297" y="108871"/>
                      <a:pt x="1666494" y="108871"/>
                    </a:cubicBezTo>
                    <a:cubicBezTo>
                      <a:pt x="1716881" y="108871"/>
                      <a:pt x="1746409" y="152019"/>
                      <a:pt x="1746409" y="233172"/>
                    </a:cubicBezTo>
                    <a:moveTo>
                      <a:pt x="1875854" y="231838"/>
                    </a:moveTo>
                    <a:cubicBezTo>
                      <a:pt x="1875854" y="81820"/>
                      <a:pt x="1790224" y="0"/>
                      <a:pt x="1667732" y="0"/>
                    </a:cubicBezTo>
                    <a:cubicBezTo>
                      <a:pt x="1545336" y="0"/>
                      <a:pt x="1458468" y="83058"/>
                      <a:pt x="1458468" y="233077"/>
                    </a:cubicBezTo>
                    <a:cubicBezTo>
                      <a:pt x="1458468" y="383096"/>
                      <a:pt x="1544003" y="464915"/>
                      <a:pt x="1666494" y="464915"/>
                    </a:cubicBezTo>
                    <a:cubicBezTo>
                      <a:pt x="1788890" y="464915"/>
                      <a:pt x="1875854" y="381857"/>
                      <a:pt x="1875854" y="231838"/>
                    </a:cubicBezTo>
                    <a:moveTo>
                      <a:pt x="1414653" y="7048"/>
                    </a:moveTo>
                    <a:lnTo>
                      <a:pt x="1287018" y="7048"/>
                    </a:lnTo>
                    <a:lnTo>
                      <a:pt x="1287018" y="457867"/>
                    </a:lnTo>
                    <a:lnTo>
                      <a:pt x="1414653" y="457867"/>
                    </a:lnTo>
                    <a:lnTo>
                      <a:pt x="1414653" y="7048"/>
                    </a:lnTo>
                    <a:close/>
                    <a:moveTo>
                      <a:pt x="1251585" y="7048"/>
                    </a:moveTo>
                    <a:lnTo>
                      <a:pt x="1112520" y="7048"/>
                    </a:lnTo>
                    <a:lnTo>
                      <a:pt x="1079659" y="128111"/>
                    </a:lnTo>
                    <a:cubicBezTo>
                      <a:pt x="1064228" y="184880"/>
                      <a:pt x="1042321" y="275558"/>
                      <a:pt x="1033939" y="318706"/>
                    </a:cubicBezTo>
                    <a:cubicBezTo>
                      <a:pt x="1025652" y="275558"/>
                      <a:pt x="1003649" y="184213"/>
                      <a:pt x="988219" y="128111"/>
                    </a:cubicBezTo>
                    <a:lnTo>
                      <a:pt x="955358" y="7048"/>
                    </a:lnTo>
                    <a:lnTo>
                      <a:pt x="814864" y="7048"/>
                    </a:lnTo>
                    <a:lnTo>
                      <a:pt x="970121" y="457867"/>
                    </a:lnTo>
                    <a:lnTo>
                      <a:pt x="1096423" y="457867"/>
                    </a:lnTo>
                    <a:lnTo>
                      <a:pt x="1251585" y="7048"/>
                    </a:lnTo>
                    <a:close/>
                    <a:moveTo>
                      <a:pt x="691229" y="279463"/>
                    </a:moveTo>
                    <a:lnTo>
                      <a:pt x="616458" y="279463"/>
                    </a:lnTo>
                    <a:lnTo>
                      <a:pt x="624840" y="249841"/>
                    </a:lnTo>
                    <a:cubicBezTo>
                      <a:pt x="640937" y="192500"/>
                      <a:pt x="647986" y="167354"/>
                      <a:pt x="653796" y="137160"/>
                    </a:cubicBezTo>
                    <a:cubicBezTo>
                      <a:pt x="659606" y="167354"/>
                      <a:pt x="666655" y="191929"/>
                      <a:pt x="682847" y="249841"/>
                    </a:cubicBezTo>
                    <a:lnTo>
                      <a:pt x="691229" y="279463"/>
                    </a:lnTo>
                    <a:close/>
                    <a:moveTo>
                      <a:pt x="881253" y="457867"/>
                    </a:moveTo>
                    <a:lnTo>
                      <a:pt x="717613" y="7048"/>
                    </a:lnTo>
                    <a:lnTo>
                      <a:pt x="591312" y="7048"/>
                    </a:lnTo>
                    <a:lnTo>
                      <a:pt x="427673" y="457867"/>
                    </a:lnTo>
                    <a:lnTo>
                      <a:pt x="561689" y="457867"/>
                    </a:lnTo>
                    <a:lnTo>
                      <a:pt x="586169" y="378619"/>
                    </a:lnTo>
                    <a:lnTo>
                      <a:pt x="721424" y="378619"/>
                    </a:lnTo>
                    <a:lnTo>
                      <a:pt x="745903" y="457867"/>
                    </a:lnTo>
                    <a:lnTo>
                      <a:pt x="881253" y="457867"/>
                    </a:lnTo>
                    <a:close/>
                    <a:moveTo>
                      <a:pt x="395573" y="457867"/>
                    </a:moveTo>
                    <a:lnTo>
                      <a:pt x="395573" y="7048"/>
                    </a:lnTo>
                    <a:lnTo>
                      <a:pt x="268034" y="7048"/>
                    </a:lnTo>
                    <a:lnTo>
                      <a:pt x="268034" y="171259"/>
                    </a:lnTo>
                    <a:lnTo>
                      <a:pt x="127540" y="171259"/>
                    </a:lnTo>
                    <a:lnTo>
                      <a:pt x="127540" y="7048"/>
                    </a:lnTo>
                    <a:lnTo>
                      <a:pt x="0" y="7048"/>
                    </a:lnTo>
                    <a:lnTo>
                      <a:pt x="0" y="457867"/>
                    </a:lnTo>
                    <a:lnTo>
                      <a:pt x="127540" y="457867"/>
                    </a:lnTo>
                    <a:lnTo>
                      <a:pt x="127540" y="280130"/>
                    </a:lnTo>
                    <a:lnTo>
                      <a:pt x="267938" y="280130"/>
                    </a:lnTo>
                    <a:lnTo>
                      <a:pt x="267938" y="457867"/>
                    </a:lnTo>
                    <a:lnTo>
                      <a:pt x="395573" y="457867"/>
                    </a:ln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Slide Number Placeholder 4">
              <a:extLst>
                <a:ext uri="{FF2B5EF4-FFF2-40B4-BE49-F238E27FC236}">
                  <a16:creationId xmlns:a16="http://schemas.microsoft.com/office/drawing/2014/main" id="{EE7D01C1-5A04-0EBE-DFD3-C4E764E685D2}"/>
                </a:ext>
              </a:extLst>
            </p:cNvPr>
            <p:cNvSpPr txBox="1">
              <a:spLocks/>
            </p:cNvSpPr>
            <p:nvPr/>
          </p:nvSpPr>
          <p:spPr>
            <a:xfrm>
              <a:off x="173095" y="9607052"/>
              <a:ext cx="588251" cy="547688"/>
            </a:xfrm>
            <a:prstGeom prst="rect">
              <a:avLst/>
            </a:prstGeom>
            <a:noFill/>
          </p:spPr>
          <p:txBody>
            <a:bodyPr vert="horz" lIns="137160" tIns="68580" rIns="137160" bIns="685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2B9AC55E-C74C-4CB5-AFA1-6820A17606C2}" type="slidenum">
                <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endParaRPr>
            </a:p>
          </p:txBody>
        </p:sp>
        <p:sp>
          <p:nvSpPr>
            <p:cNvPr id="17" name="TextBox 58">
              <a:extLst>
                <a:ext uri="{FF2B5EF4-FFF2-40B4-BE49-F238E27FC236}">
                  <a16:creationId xmlns:a16="http://schemas.microsoft.com/office/drawing/2014/main" id="{3BD15998-F647-56BA-2F8C-13062A21C06C}"/>
                </a:ext>
              </a:extLst>
            </p:cNvPr>
            <p:cNvSpPr txBox="1"/>
            <p:nvPr/>
          </p:nvSpPr>
          <p:spPr>
            <a:xfrm rot="16200000">
              <a:off x="-2311002" y="3187547"/>
              <a:ext cx="5222645" cy="615938"/>
            </a:xfrm>
            <a:prstGeom prst="rect">
              <a:avLst/>
            </a:prstGeom>
            <a:noFill/>
          </p:spPr>
          <p:txBody>
            <a:bodyPr wrap="square" rtlCol="0">
              <a:spAutoFit/>
            </a:bodyPr>
            <a:lstStyle/>
            <a:p>
              <a:pPr marL="0" marR="0" lvl="0" indent="0" algn="r" defTabSz="457200" rtl="0" eaLnBrk="1" fontAlgn="auto" latinLnBrk="0" hangingPunct="1">
                <a:lnSpc>
                  <a:spcPts val="5100"/>
                </a:lnSpc>
                <a:spcBef>
                  <a:spcPts val="0"/>
                </a:spcBef>
                <a:spcAft>
                  <a:spcPts val="0"/>
                </a:spcAft>
                <a:buClrTx/>
                <a:buSzTx/>
                <a:buFontTx/>
                <a:buNone/>
                <a:tabLst>
                  <a:tab pos="3095625" algn="l"/>
                </a:tabLst>
                <a:defRPr/>
              </a:pPr>
              <a:r>
                <a:rPr kumimoji="0" lang="en-US" sz="1000" b="1" i="0" u="none" strike="noStrike" kern="1200" cap="none" spc="450" normalizeH="0" baseline="0" noProof="0">
                  <a:ln>
                    <a:noFill/>
                  </a:ln>
                  <a:solidFill>
                    <a:prstClr val="white"/>
                  </a:solidFill>
                  <a:effectLst/>
                  <a:uLnTx/>
                  <a:uFillTx/>
                  <a:latin typeface="Open Sans" pitchFamily="2" charset="0"/>
                  <a:ea typeface="Open Sans" pitchFamily="2" charset="0"/>
                  <a:cs typeface="Open Sans" pitchFamily="2" charset="0"/>
                </a:rPr>
                <a:t>BEHAVIOUR INTERACTIVE</a:t>
              </a:r>
              <a:endParaRPr kumimoji="0" lang="en-US" sz="1000" b="1" i="0" u="none" strike="noStrike" kern="1200" cap="none" spc="450" normalizeH="0" baseline="0" noProof="0" dirty="0">
                <a:ln>
                  <a:noFill/>
                </a:ln>
                <a:solidFill>
                  <a:prstClr val="white"/>
                </a:solidFill>
                <a:effectLst/>
                <a:uLnTx/>
                <a:uFillTx/>
                <a:latin typeface="Open Sans" pitchFamily="2" charset="0"/>
                <a:ea typeface="Open Sans" pitchFamily="2" charset="0"/>
                <a:cs typeface="Open Sans" pitchFamily="2" charset="0"/>
              </a:endParaRPr>
            </a:p>
          </p:txBody>
        </p:sp>
        <p:pic>
          <p:nvPicPr>
            <p:cNvPr id="18" name="Graphic 17">
              <a:extLst>
                <a:ext uri="{FF2B5EF4-FFF2-40B4-BE49-F238E27FC236}">
                  <a16:creationId xmlns:a16="http://schemas.microsoft.com/office/drawing/2014/main" id="{5BCCFF6C-D0C8-D120-9D06-9C3AA5245E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1930" y="288131"/>
              <a:ext cx="345049" cy="9546384"/>
            </a:xfrm>
            <a:prstGeom prst="rect">
              <a:avLst/>
            </a:prstGeom>
          </p:spPr>
        </p:pic>
      </p:grpSp>
      <p:pic>
        <p:nvPicPr>
          <p:cNvPr id="21" name="Picture 20">
            <a:extLst>
              <a:ext uri="{FF2B5EF4-FFF2-40B4-BE49-F238E27FC236}">
                <a16:creationId xmlns:a16="http://schemas.microsoft.com/office/drawing/2014/main" id="{29EC7DE4-3831-A0E1-45F3-2F90A679D213}"/>
              </a:ext>
            </a:extLst>
          </p:cNvPr>
          <p:cNvPicPr>
            <a:picLocks noChangeAspect="1"/>
          </p:cNvPicPr>
          <p:nvPr/>
        </p:nvPicPr>
        <p:blipFill>
          <a:blip r:embed="rId6"/>
          <a:stretch>
            <a:fillRect/>
          </a:stretch>
        </p:blipFill>
        <p:spPr>
          <a:xfrm>
            <a:off x="0" y="9582150"/>
            <a:ext cx="18288000" cy="704850"/>
          </a:xfrm>
          <a:prstGeom prst="rect">
            <a:avLst/>
          </a:prstGeom>
        </p:spPr>
      </p:pic>
    </p:spTree>
    <p:extLst>
      <p:ext uri="{BB962C8B-B14F-4D97-AF65-F5344CB8AC3E}">
        <p14:creationId xmlns:p14="http://schemas.microsoft.com/office/powerpoint/2010/main" val="311338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1EE03-4A9E-CEA4-D833-2F143D5F1688}"/>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EA7D5077-63B9-3D00-2F4E-F9826CFD3D4E}"/>
              </a:ext>
            </a:extLst>
          </p:cNvPr>
          <p:cNvSpPr txBox="1"/>
          <p:nvPr/>
        </p:nvSpPr>
        <p:spPr>
          <a:xfrm>
            <a:off x="1476558" y="1203811"/>
            <a:ext cx="6524799" cy="3001018"/>
          </a:xfrm>
          <a:prstGeom prst="rect">
            <a:avLst/>
          </a:prstGeom>
          <a:noFill/>
        </p:spPr>
        <p:txBody>
          <a:bodyPr wrap="square">
            <a:noAutofit/>
          </a:bodyPr>
          <a:lstStyle>
            <a:defPPr>
              <a:defRPr lang="en-US"/>
            </a:defPPr>
            <a:lvl1pPr marR="0" lvl="0" indent="0" fontAlgn="auto">
              <a:lnSpc>
                <a:spcPts val="12300"/>
              </a:lnSpc>
              <a:spcBef>
                <a:spcPts val="0"/>
              </a:spcBef>
              <a:spcAft>
                <a:spcPts val="0"/>
              </a:spcAft>
              <a:buClrTx/>
              <a:buSzTx/>
              <a:buFontTx/>
              <a:buNone/>
              <a:tabLst/>
              <a:defRPr sz="22600">
                <a:gradFill>
                  <a:gsLst>
                    <a:gs pos="24000">
                      <a:srgbClr val="F2F0D0"/>
                    </a:gs>
                    <a:gs pos="41000">
                      <a:srgbClr val="1C6C8C">
                        <a:alpha val="78000"/>
                        <a:lumMod val="34000"/>
                        <a:lumOff val="66000"/>
                      </a:srgbClr>
                    </a:gs>
                    <a:gs pos="57000">
                      <a:srgbClr val="F2F0D0"/>
                    </a:gs>
                  </a:gsLst>
                  <a:lin ang="7800000" scaled="0"/>
                </a:gradFill>
                <a:latin typeface="Stacion Light" pitchFamily="50" charset="0"/>
                <a:cs typeface="Teko Light" panose="02000000000000000000" pitchFamily="2" charset="0"/>
              </a:defRPr>
            </a:lvl1p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7200" spc="300" dirty="0">
                <a:gradFill>
                  <a:gsLst>
                    <a:gs pos="24000">
                      <a:srgbClr val="F2F0D0"/>
                    </a:gs>
                    <a:gs pos="41000">
                      <a:srgbClr val="BCE3F2"/>
                    </a:gs>
                    <a:gs pos="57000">
                      <a:srgbClr val="F2F0D0"/>
                    </a:gs>
                  </a:gsLst>
                  <a:lin ang="7800000" scaled="0"/>
                </a:gradFill>
                <a:latin typeface="Open Sans" panose="020F0502020204030204" pitchFamily="34" charset="0"/>
              </a:rPr>
              <a:t>Investigate</a:t>
            </a:r>
            <a:endParaRPr kumimoji="0" lang="fr-CA" sz="7200" i="0" u="none" strike="noStrike" kern="1200" cap="none" spc="300" normalizeH="0" baseline="0" noProof="0" dirty="0">
              <a:ln>
                <a:noFill/>
              </a:ln>
              <a:gradFill>
                <a:gsLst>
                  <a:gs pos="24000">
                    <a:srgbClr val="F2F0D0"/>
                  </a:gs>
                  <a:gs pos="41000">
                    <a:srgbClr val="BCE3F2"/>
                  </a:gs>
                  <a:gs pos="57000">
                    <a:srgbClr val="F2F0D0"/>
                  </a:gs>
                </a:gsLst>
                <a:lin ang="7800000" scaled="0"/>
              </a:gradFill>
              <a:effectLst/>
              <a:uLnTx/>
              <a:uFillTx/>
              <a:latin typeface="Open Sans" panose="020F0502020204030204" pitchFamily="34" charset="0"/>
              <a:ea typeface="+mn-ea"/>
              <a:cs typeface="Teko Light" panose="02000000000000000000" pitchFamily="2" charset="0"/>
            </a:endParaRPr>
          </a:p>
        </p:txBody>
      </p:sp>
      <p:sp>
        <p:nvSpPr>
          <p:cNvPr id="15" name="Espace réservé du contenu 2">
            <a:extLst>
              <a:ext uri="{FF2B5EF4-FFF2-40B4-BE49-F238E27FC236}">
                <a16:creationId xmlns:a16="http://schemas.microsoft.com/office/drawing/2014/main" id="{E5F14A0C-A88F-8F50-26A8-5FA8ED29F2AD}"/>
              </a:ext>
            </a:extLst>
          </p:cNvPr>
          <p:cNvSpPr txBox="1">
            <a:spLocks/>
          </p:cNvSpPr>
          <p:nvPr/>
        </p:nvSpPr>
        <p:spPr>
          <a:xfrm>
            <a:off x="1497975" y="3682541"/>
            <a:ext cx="6281682" cy="5472419"/>
          </a:xfrm>
          <a:prstGeom prst="rect">
            <a:avLst/>
          </a:prstGeom>
        </p:spPr>
        <p:txBody>
          <a:bodyPr vert="horz" lIns="91440" tIns="68580" rIns="9144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Draw calls</a:t>
            </a:r>
          </a:p>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Vertices</a:t>
            </a:r>
          </a:p>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Pixels</a:t>
            </a:r>
          </a:p>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Lights</a:t>
            </a:r>
          </a:p>
          <a:p>
            <a:pPr lvl="1"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Spawns even more work!</a:t>
            </a:r>
          </a:p>
          <a:p>
            <a:pPr lvl="1"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Lights, decals</a:t>
            </a:r>
          </a:p>
          <a:p>
            <a:pPr lvl="1"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We use clustered rendering</a:t>
            </a:r>
          </a:p>
          <a:p>
            <a:pPr lvl="2"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With a simple z-range filter</a:t>
            </a:r>
          </a:p>
          <a:p>
            <a:pPr lvl="2"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(short sight-lines)</a:t>
            </a:r>
          </a:p>
        </p:txBody>
      </p:sp>
      <p:pic>
        <p:nvPicPr>
          <p:cNvPr id="5122" name="Picture 2">
            <a:extLst>
              <a:ext uri="{FF2B5EF4-FFF2-40B4-BE49-F238E27FC236}">
                <a16:creationId xmlns:a16="http://schemas.microsoft.com/office/drawing/2014/main" id="{12A4F12F-DA9B-191A-4552-4A9AE60BA384}"/>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24128" r="2412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texte 2">
            <a:extLst>
              <a:ext uri="{FF2B5EF4-FFF2-40B4-BE49-F238E27FC236}">
                <a16:creationId xmlns:a16="http://schemas.microsoft.com/office/drawing/2014/main" id="{249F65F5-72CE-B247-A33D-2A84B4EDE50B}"/>
              </a:ext>
            </a:extLst>
          </p:cNvPr>
          <p:cNvSpPr txBox="1">
            <a:spLocks/>
          </p:cNvSpPr>
          <p:nvPr/>
        </p:nvSpPr>
        <p:spPr>
          <a:xfrm>
            <a:off x="1497975" y="2985150"/>
            <a:ext cx="6034939" cy="69739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a-DK" sz="3200" b="1" dirty="0">
                <a:solidFill>
                  <a:schemeClr val="accent6"/>
                </a:solidFill>
                <a:latin typeface="Open Sans" pitchFamily="2" charset="0"/>
                <a:ea typeface="Open Sans" pitchFamily="2" charset="0"/>
                <a:cs typeface="Open Sans" pitchFamily="2" charset="0"/>
              </a:rPr>
              <a:t>Rasterized Meshes</a:t>
            </a:r>
            <a:endParaRPr lang="en-CA" sz="3200" b="1" dirty="0">
              <a:solidFill>
                <a:schemeClr val="accent6"/>
              </a:solidFill>
              <a:latin typeface="Open Sans" pitchFamily="2" charset="0"/>
              <a:ea typeface="Open Sans" pitchFamily="2" charset="0"/>
              <a:cs typeface="Open Sans" pitchFamily="2" charset="0"/>
            </a:endParaRPr>
          </a:p>
        </p:txBody>
      </p:sp>
      <p:grpSp>
        <p:nvGrpSpPr>
          <p:cNvPr id="3" name="Sidebar">
            <a:extLst>
              <a:ext uri="{FF2B5EF4-FFF2-40B4-BE49-F238E27FC236}">
                <a16:creationId xmlns:a16="http://schemas.microsoft.com/office/drawing/2014/main" id="{569E9582-867D-5C8D-AA75-2D46B5958A91}"/>
              </a:ext>
            </a:extLst>
          </p:cNvPr>
          <p:cNvGrpSpPr/>
          <p:nvPr/>
        </p:nvGrpSpPr>
        <p:grpSpPr>
          <a:xfrm>
            <a:off x="-7648" y="288131"/>
            <a:ext cx="914627" cy="9866609"/>
            <a:chOff x="-7648" y="288131"/>
            <a:chExt cx="914627" cy="9866609"/>
          </a:xfrm>
        </p:grpSpPr>
        <p:grpSp>
          <p:nvGrpSpPr>
            <p:cNvPr id="4" name="Graphic 9">
              <a:extLst>
                <a:ext uri="{FF2B5EF4-FFF2-40B4-BE49-F238E27FC236}">
                  <a16:creationId xmlns:a16="http://schemas.microsoft.com/office/drawing/2014/main" id="{328EF15A-BA08-84D5-C4D7-7CD1490865E7}"/>
                </a:ext>
              </a:extLst>
            </p:cNvPr>
            <p:cNvGrpSpPr/>
            <p:nvPr/>
          </p:nvGrpSpPr>
          <p:grpSpPr>
            <a:xfrm>
              <a:off x="264287" y="382761"/>
              <a:ext cx="467477" cy="394686"/>
              <a:chOff x="4719637" y="2266949"/>
              <a:chExt cx="2752725" cy="2324100"/>
            </a:xfrm>
            <a:solidFill>
              <a:schemeClr val="bg1"/>
            </a:solidFill>
          </p:grpSpPr>
          <p:sp>
            <p:nvSpPr>
              <p:cNvPr id="19" name="Freeform: Shape 53">
                <a:extLst>
                  <a:ext uri="{FF2B5EF4-FFF2-40B4-BE49-F238E27FC236}">
                    <a16:creationId xmlns:a16="http://schemas.microsoft.com/office/drawing/2014/main" id="{1436D762-F6D1-E757-C48A-B52C99F7D56B}"/>
                  </a:ext>
                </a:extLst>
              </p:cNvPr>
              <p:cNvSpPr/>
              <p:nvPr/>
            </p:nvSpPr>
            <p:spPr>
              <a:xfrm>
                <a:off x="4719637" y="2266949"/>
                <a:ext cx="2746056" cy="1792981"/>
              </a:xfrm>
              <a:custGeom>
                <a:avLst/>
                <a:gdLst>
                  <a:gd name="connsiteX0" fmla="*/ 2746058 w 2746057"/>
                  <a:gd name="connsiteY0" fmla="*/ 366427 h 1792986"/>
                  <a:gd name="connsiteX1" fmla="*/ 2746058 w 2746057"/>
                  <a:gd name="connsiteY1" fmla="*/ 0 h 1792986"/>
                  <a:gd name="connsiteX2" fmla="*/ 1321308 w 2746057"/>
                  <a:gd name="connsiteY2" fmla="*/ 0 h 1792986"/>
                  <a:gd name="connsiteX3" fmla="*/ 1321308 w 2746057"/>
                  <a:gd name="connsiteY3" fmla="*/ 994601 h 1792986"/>
                  <a:gd name="connsiteX4" fmla="*/ 787432 w 2746057"/>
                  <a:gd name="connsiteY4" fmla="*/ 442722 h 1792986"/>
                  <a:gd name="connsiteX5" fmla="*/ 423196 w 2746057"/>
                  <a:gd name="connsiteY5" fmla="*/ 619792 h 1792986"/>
                  <a:gd name="connsiteX6" fmla="*/ 418338 w 2746057"/>
                  <a:gd name="connsiteY6" fmla="*/ 619792 h 1792986"/>
                  <a:gd name="connsiteX7" fmla="*/ 418338 w 2746057"/>
                  <a:gd name="connsiteY7" fmla="*/ 0 h 1792986"/>
                  <a:gd name="connsiteX8" fmla="*/ 0 w 2746057"/>
                  <a:gd name="connsiteY8" fmla="*/ 0 h 1792986"/>
                  <a:gd name="connsiteX9" fmla="*/ 0 w 2746057"/>
                  <a:gd name="connsiteY9" fmla="*/ 1756124 h 1792986"/>
                  <a:gd name="connsiteX10" fmla="*/ 398621 w 2746057"/>
                  <a:gd name="connsiteY10" fmla="*/ 1756124 h 1792986"/>
                  <a:gd name="connsiteX11" fmla="*/ 398621 w 2746057"/>
                  <a:gd name="connsiteY11" fmla="*/ 1608487 h 1792986"/>
                  <a:gd name="connsiteX12" fmla="*/ 403479 w 2746057"/>
                  <a:gd name="connsiteY12" fmla="*/ 1608487 h 1792986"/>
                  <a:gd name="connsiteX13" fmla="*/ 755428 w 2746057"/>
                  <a:gd name="connsiteY13" fmla="*/ 1792986 h 1792986"/>
                  <a:gd name="connsiteX14" fmla="*/ 1321308 w 2746057"/>
                  <a:gd name="connsiteY14" fmla="*/ 1193768 h 1792986"/>
                  <a:gd name="connsiteX15" fmla="*/ 1321308 w 2746057"/>
                  <a:gd name="connsiteY15" fmla="*/ 1756124 h 1792986"/>
                  <a:gd name="connsiteX16" fmla="*/ 2746058 w 2746057"/>
                  <a:gd name="connsiteY16" fmla="*/ 1756124 h 1792986"/>
                  <a:gd name="connsiteX17" fmla="*/ 2746058 w 2746057"/>
                  <a:gd name="connsiteY17" fmla="*/ 1362551 h 1792986"/>
                  <a:gd name="connsiteX18" fmla="*/ 1779080 w 2746057"/>
                  <a:gd name="connsiteY18" fmla="*/ 1362551 h 1792986"/>
                  <a:gd name="connsiteX19" fmla="*/ 1779080 w 2746057"/>
                  <a:gd name="connsiteY19" fmla="*/ 1028033 h 1792986"/>
                  <a:gd name="connsiteX20" fmla="*/ 2640330 w 2746057"/>
                  <a:gd name="connsiteY20" fmla="*/ 1028033 h 1792986"/>
                  <a:gd name="connsiteX21" fmla="*/ 2640330 w 2746057"/>
                  <a:gd name="connsiteY21" fmla="*/ 673894 h 1792986"/>
                  <a:gd name="connsiteX22" fmla="*/ 1779080 w 2746057"/>
                  <a:gd name="connsiteY22" fmla="*/ 673894 h 1792986"/>
                  <a:gd name="connsiteX23" fmla="*/ 1779080 w 2746057"/>
                  <a:gd name="connsiteY23" fmla="*/ 366427 h 1792986"/>
                  <a:gd name="connsiteX24" fmla="*/ 2746058 w 2746057"/>
                  <a:gd name="connsiteY24" fmla="*/ 366427 h 1792986"/>
                  <a:gd name="connsiteX25" fmla="*/ 656939 w 2746057"/>
                  <a:gd name="connsiteY25" fmla="*/ 1473232 h 1792986"/>
                  <a:gd name="connsiteX26" fmla="*/ 403479 w 2746057"/>
                  <a:gd name="connsiteY26" fmla="*/ 1104329 h 1792986"/>
                  <a:gd name="connsiteX27" fmla="*/ 659416 w 2746057"/>
                  <a:gd name="connsiteY27" fmla="*/ 762476 h 1792986"/>
                  <a:gd name="connsiteX28" fmla="*/ 907923 w 2746057"/>
                  <a:gd name="connsiteY28" fmla="*/ 1104329 h 1792986"/>
                  <a:gd name="connsiteX29" fmla="*/ 656939 w 2746057"/>
                  <a:gd name="connsiteY29" fmla="*/ 1473232 h 179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46057" h="1792986">
                    <a:moveTo>
                      <a:pt x="2746058" y="366427"/>
                    </a:moveTo>
                    <a:lnTo>
                      <a:pt x="2746058" y="0"/>
                    </a:lnTo>
                    <a:lnTo>
                      <a:pt x="1321308" y="0"/>
                    </a:lnTo>
                    <a:lnTo>
                      <a:pt x="1321308" y="994601"/>
                    </a:lnTo>
                    <a:cubicBezTo>
                      <a:pt x="1290447" y="699897"/>
                      <a:pt x="1114330" y="442722"/>
                      <a:pt x="787432" y="442722"/>
                    </a:cubicBezTo>
                    <a:cubicBezTo>
                      <a:pt x="629888" y="442722"/>
                      <a:pt x="509397" y="501682"/>
                      <a:pt x="423196" y="619792"/>
                    </a:cubicBezTo>
                    <a:lnTo>
                      <a:pt x="418338" y="619792"/>
                    </a:lnTo>
                    <a:lnTo>
                      <a:pt x="418338" y="0"/>
                    </a:lnTo>
                    <a:lnTo>
                      <a:pt x="0" y="0"/>
                    </a:lnTo>
                    <a:lnTo>
                      <a:pt x="0" y="1756124"/>
                    </a:lnTo>
                    <a:lnTo>
                      <a:pt x="398621" y="1756124"/>
                    </a:lnTo>
                    <a:lnTo>
                      <a:pt x="398621" y="1608487"/>
                    </a:lnTo>
                    <a:lnTo>
                      <a:pt x="403479" y="1608487"/>
                    </a:lnTo>
                    <a:cubicBezTo>
                      <a:pt x="484632" y="1729073"/>
                      <a:pt x="607695" y="1792986"/>
                      <a:pt x="755428" y="1792986"/>
                    </a:cubicBezTo>
                    <a:cubicBezTo>
                      <a:pt x="1117378" y="1792986"/>
                      <a:pt x="1290923" y="1512475"/>
                      <a:pt x="1321308" y="1193768"/>
                    </a:cubicBezTo>
                    <a:lnTo>
                      <a:pt x="1321308" y="1756124"/>
                    </a:lnTo>
                    <a:lnTo>
                      <a:pt x="2746058" y="1756124"/>
                    </a:lnTo>
                    <a:lnTo>
                      <a:pt x="2746058" y="1362551"/>
                    </a:lnTo>
                    <a:lnTo>
                      <a:pt x="1779080" y="1362551"/>
                    </a:lnTo>
                    <a:lnTo>
                      <a:pt x="1779080" y="1028033"/>
                    </a:lnTo>
                    <a:lnTo>
                      <a:pt x="2640330" y="1028033"/>
                    </a:lnTo>
                    <a:lnTo>
                      <a:pt x="2640330" y="673894"/>
                    </a:lnTo>
                    <a:lnTo>
                      <a:pt x="1779080" y="673894"/>
                    </a:lnTo>
                    <a:lnTo>
                      <a:pt x="1779080" y="366427"/>
                    </a:lnTo>
                    <a:lnTo>
                      <a:pt x="2746058" y="366427"/>
                    </a:lnTo>
                    <a:close/>
                    <a:moveTo>
                      <a:pt x="656939" y="1473232"/>
                    </a:moveTo>
                    <a:cubicBezTo>
                      <a:pt x="467487" y="1473232"/>
                      <a:pt x="403479" y="1328166"/>
                      <a:pt x="403479" y="1104329"/>
                    </a:cubicBezTo>
                    <a:cubicBezTo>
                      <a:pt x="403479" y="841153"/>
                      <a:pt x="546164" y="762476"/>
                      <a:pt x="659416" y="762476"/>
                    </a:cubicBezTo>
                    <a:cubicBezTo>
                      <a:pt x="843915" y="762476"/>
                      <a:pt x="907923" y="942023"/>
                      <a:pt x="907923" y="1104329"/>
                    </a:cubicBezTo>
                    <a:cubicBezTo>
                      <a:pt x="908018" y="1278922"/>
                      <a:pt x="843915" y="1473232"/>
                      <a:pt x="656939" y="1473232"/>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54">
                <a:extLst>
                  <a:ext uri="{FF2B5EF4-FFF2-40B4-BE49-F238E27FC236}">
                    <a16:creationId xmlns:a16="http://schemas.microsoft.com/office/drawing/2014/main" id="{CE5574CD-A159-B706-9E9F-BC7D7D8C8392}"/>
                  </a:ext>
                </a:extLst>
              </p:cNvPr>
              <p:cNvSpPr/>
              <p:nvPr/>
            </p:nvSpPr>
            <p:spPr>
              <a:xfrm>
                <a:off x="4719637" y="4126134"/>
                <a:ext cx="2752725" cy="464915"/>
              </a:xfrm>
              <a:custGeom>
                <a:avLst/>
                <a:gdLst>
                  <a:gd name="connsiteX0" fmla="*/ 2619280 w 2752725"/>
                  <a:gd name="connsiteY0" fmla="*/ 157163 h 464915"/>
                  <a:gd name="connsiteX1" fmla="*/ 2562701 w 2752725"/>
                  <a:gd name="connsiteY1" fmla="*/ 207359 h 464915"/>
                  <a:gd name="connsiteX2" fmla="*/ 2489264 w 2752725"/>
                  <a:gd name="connsiteY2" fmla="*/ 207359 h 464915"/>
                  <a:gd name="connsiteX3" fmla="*/ 2489264 w 2752725"/>
                  <a:gd name="connsiteY3" fmla="*/ 108871 h 464915"/>
                  <a:gd name="connsiteX4" fmla="*/ 2564606 w 2752725"/>
                  <a:gd name="connsiteY4" fmla="*/ 108871 h 464915"/>
                  <a:gd name="connsiteX5" fmla="*/ 2619280 w 2752725"/>
                  <a:gd name="connsiteY5" fmla="*/ 157163 h 464915"/>
                  <a:gd name="connsiteX6" fmla="*/ 2752725 w 2752725"/>
                  <a:gd name="connsiteY6" fmla="*/ 457867 h 464915"/>
                  <a:gd name="connsiteX7" fmla="*/ 2662428 w 2752725"/>
                  <a:gd name="connsiteY7" fmla="*/ 285941 h 464915"/>
                  <a:gd name="connsiteX8" fmla="*/ 2743581 w 2752725"/>
                  <a:gd name="connsiteY8" fmla="*/ 154019 h 464915"/>
                  <a:gd name="connsiteX9" fmla="*/ 2567749 w 2752725"/>
                  <a:gd name="connsiteY9" fmla="*/ 7144 h 464915"/>
                  <a:gd name="connsiteX10" fmla="*/ 2366201 w 2752725"/>
                  <a:gd name="connsiteY10" fmla="*/ 7144 h 464915"/>
                  <a:gd name="connsiteX11" fmla="*/ 2366201 w 2752725"/>
                  <a:gd name="connsiteY11" fmla="*/ 457962 h 464915"/>
                  <a:gd name="connsiteX12" fmla="*/ 2489168 w 2752725"/>
                  <a:gd name="connsiteY12" fmla="*/ 457962 h 464915"/>
                  <a:gd name="connsiteX13" fmla="*/ 2489168 w 2752725"/>
                  <a:gd name="connsiteY13" fmla="*/ 306038 h 464915"/>
                  <a:gd name="connsiteX14" fmla="*/ 2539365 w 2752725"/>
                  <a:gd name="connsiteY14" fmla="*/ 306038 h 464915"/>
                  <a:gd name="connsiteX15" fmla="*/ 2612803 w 2752725"/>
                  <a:gd name="connsiteY15" fmla="*/ 457962 h 464915"/>
                  <a:gd name="connsiteX16" fmla="*/ 2752725 w 2752725"/>
                  <a:gd name="connsiteY16" fmla="*/ 457962 h 464915"/>
                  <a:gd name="connsiteX17" fmla="*/ 2309432 w 2752725"/>
                  <a:gd name="connsiteY17" fmla="*/ 265271 h 464915"/>
                  <a:gd name="connsiteX18" fmla="*/ 2309432 w 2752725"/>
                  <a:gd name="connsiteY18" fmla="*/ 7048 h 464915"/>
                  <a:gd name="connsiteX19" fmla="*/ 2181892 w 2752725"/>
                  <a:gd name="connsiteY19" fmla="*/ 7048 h 464915"/>
                  <a:gd name="connsiteX20" fmla="*/ 2181892 w 2752725"/>
                  <a:gd name="connsiteY20" fmla="*/ 265271 h 464915"/>
                  <a:gd name="connsiteX21" fmla="*/ 2112359 w 2752725"/>
                  <a:gd name="connsiteY21" fmla="*/ 354806 h 464915"/>
                  <a:gd name="connsiteX22" fmla="*/ 2041589 w 2752725"/>
                  <a:gd name="connsiteY22" fmla="*/ 265271 h 464915"/>
                  <a:gd name="connsiteX23" fmla="*/ 2041589 w 2752725"/>
                  <a:gd name="connsiteY23" fmla="*/ 7048 h 464915"/>
                  <a:gd name="connsiteX24" fmla="*/ 1913954 w 2752725"/>
                  <a:gd name="connsiteY24" fmla="*/ 7048 h 464915"/>
                  <a:gd name="connsiteX25" fmla="*/ 1913954 w 2752725"/>
                  <a:gd name="connsiteY25" fmla="*/ 265271 h 464915"/>
                  <a:gd name="connsiteX26" fmla="*/ 2110550 w 2752725"/>
                  <a:gd name="connsiteY26" fmla="*/ 464915 h 464915"/>
                  <a:gd name="connsiteX27" fmla="*/ 2309432 w 2752725"/>
                  <a:gd name="connsiteY27" fmla="*/ 265271 h 464915"/>
                  <a:gd name="connsiteX28" fmla="*/ 1746409 w 2752725"/>
                  <a:gd name="connsiteY28" fmla="*/ 233172 h 464915"/>
                  <a:gd name="connsiteX29" fmla="*/ 1667732 w 2752725"/>
                  <a:gd name="connsiteY29" fmla="*/ 356140 h 464915"/>
                  <a:gd name="connsiteX30" fmla="*/ 1587913 w 2752725"/>
                  <a:gd name="connsiteY30" fmla="*/ 231838 h 464915"/>
                  <a:gd name="connsiteX31" fmla="*/ 1666494 w 2752725"/>
                  <a:gd name="connsiteY31" fmla="*/ 108871 h 464915"/>
                  <a:gd name="connsiteX32" fmla="*/ 1746409 w 2752725"/>
                  <a:gd name="connsiteY32" fmla="*/ 233172 h 464915"/>
                  <a:gd name="connsiteX33" fmla="*/ 1875854 w 2752725"/>
                  <a:gd name="connsiteY33" fmla="*/ 231838 h 464915"/>
                  <a:gd name="connsiteX34" fmla="*/ 1667732 w 2752725"/>
                  <a:gd name="connsiteY34" fmla="*/ 0 h 464915"/>
                  <a:gd name="connsiteX35" fmla="*/ 1458468 w 2752725"/>
                  <a:gd name="connsiteY35" fmla="*/ 233077 h 464915"/>
                  <a:gd name="connsiteX36" fmla="*/ 1666494 w 2752725"/>
                  <a:gd name="connsiteY36" fmla="*/ 464915 h 464915"/>
                  <a:gd name="connsiteX37" fmla="*/ 1875854 w 2752725"/>
                  <a:gd name="connsiteY37" fmla="*/ 231838 h 464915"/>
                  <a:gd name="connsiteX38" fmla="*/ 1414653 w 2752725"/>
                  <a:gd name="connsiteY38" fmla="*/ 7048 h 464915"/>
                  <a:gd name="connsiteX39" fmla="*/ 1287018 w 2752725"/>
                  <a:gd name="connsiteY39" fmla="*/ 7048 h 464915"/>
                  <a:gd name="connsiteX40" fmla="*/ 1287018 w 2752725"/>
                  <a:gd name="connsiteY40" fmla="*/ 457867 h 464915"/>
                  <a:gd name="connsiteX41" fmla="*/ 1414653 w 2752725"/>
                  <a:gd name="connsiteY41" fmla="*/ 457867 h 464915"/>
                  <a:gd name="connsiteX42" fmla="*/ 1414653 w 2752725"/>
                  <a:gd name="connsiteY42" fmla="*/ 7048 h 464915"/>
                  <a:gd name="connsiteX43" fmla="*/ 1251585 w 2752725"/>
                  <a:gd name="connsiteY43" fmla="*/ 7048 h 464915"/>
                  <a:gd name="connsiteX44" fmla="*/ 1112520 w 2752725"/>
                  <a:gd name="connsiteY44" fmla="*/ 7048 h 464915"/>
                  <a:gd name="connsiteX45" fmla="*/ 1079659 w 2752725"/>
                  <a:gd name="connsiteY45" fmla="*/ 128111 h 464915"/>
                  <a:gd name="connsiteX46" fmla="*/ 1033939 w 2752725"/>
                  <a:gd name="connsiteY46" fmla="*/ 318706 h 464915"/>
                  <a:gd name="connsiteX47" fmla="*/ 988219 w 2752725"/>
                  <a:gd name="connsiteY47" fmla="*/ 128111 h 464915"/>
                  <a:gd name="connsiteX48" fmla="*/ 955358 w 2752725"/>
                  <a:gd name="connsiteY48" fmla="*/ 7048 h 464915"/>
                  <a:gd name="connsiteX49" fmla="*/ 814864 w 2752725"/>
                  <a:gd name="connsiteY49" fmla="*/ 7048 h 464915"/>
                  <a:gd name="connsiteX50" fmla="*/ 970121 w 2752725"/>
                  <a:gd name="connsiteY50" fmla="*/ 457867 h 464915"/>
                  <a:gd name="connsiteX51" fmla="*/ 1096423 w 2752725"/>
                  <a:gd name="connsiteY51" fmla="*/ 457867 h 464915"/>
                  <a:gd name="connsiteX52" fmla="*/ 1251585 w 2752725"/>
                  <a:gd name="connsiteY52" fmla="*/ 7048 h 464915"/>
                  <a:gd name="connsiteX53" fmla="*/ 691229 w 2752725"/>
                  <a:gd name="connsiteY53" fmla="*/ 279463 h 464915"/>
                  <a:gd name="connsiteX54" fmla="*/ 616458 w 2752725"/>
                  <a:gd name="connsiteY54" fmla="*/ 279463 h 464915"/>
                  <a:gd name="connsiteX55" fmla="*/ 624840 w 2752725"/>
                  <a:gd name="connsiteY55" fmla="*/ 249841 h 464915"/>
                  <a:gd name="connsiteX56" fmla="*/ 653796 w 2752725"/>
                  <a:gd name="connsiteY56" fmla="*/ 137160 h 464915"/>
                  <a:gd name="connsiteX57" fmla="*/ 682847 w 2752725"/>
                  <a:gd name="connsiteY57" fmla="*/ 249841 h 464915"/>
                  <a:gd name="connsiteX58" fmla="*/ 691229 w 2752725"/>
                  <a:gd name="connsiteY58" fmla="*/ 279463 h 464915"/>
                  <a:gd name="connsiteX59" fmla="*/ 881253 w 2752725"/>
                  <a:gd name="connsiteY59" fmla="*/ 457867 h 464915"/>
                  <a:gd name="connsiteX60" fmla="*/ 717613 w 2752725"/>
                  <a:gd name="connsiteY60" fmla="*/ 7048 h 464915"/>
                  <a:gd name="connsiteX61" fmla="*/ 591312 w 2752725"/>
                  <a:gd name="connsiteY61" fmla="*/ 7048 h 464915"/>
                  <a:gd name="connsiteX62" fmla="*/ 427673 w 2752725"/>
                  <a:gd name="connsiteY62" fmla="*/ 457867 h 464915"/>
                  <a:gd name="connsiteX63" fmla="*/ 561689 w 2752725"/>
                  <a:gd name="connsiteY63" fmla="*/ 457867 h 464915"/>
                  <a:gd name="connsiteX64" fmla="*/ 586169 w 2752725"/>
                  <a:gd name="connsiteY64" fmla="*/ 378619 h 464915"/>
                  <a:gd name="connsiteX65" fmla="*/ 721424 w 2752725"/>
                  <a:gd name="connsiteY65" fmla="*/ 378619 h 464915"/>
                  <a:gd name="connsiteX66" fmla="*/ 745903 w 2752725"/>
                  <a:gd name="connsiteY66" fmla="*/ 457867 h 464915"/>
                  <a:gd name="connsiteX67" fmla="*/ 881253 w 2752725"/>
                  <a:gd name="connsiteY67" fmla="*/ 457867 h 464915"/>
                  <a:gd name="connsiteX68" fmla="*/ 395573 w 2752725"/>
                  <a:gd name="connsiteY68" fmla="*/ 457867 h 464915"/>
                  <a:gd name="connsiteX69" fmla="*/ 395573 w 2752725"/>
                  <a:gd name="connsiteY69" fmla="*/ 7048 h 464915"/>
                  <a:gd name="connsiteX70" fmla="*/ 268034 w 2752725"/>
                  <a:gd name="connsiteY70" fmla="*/ 7048 h 464915"/>
                  <a:gd name="connsiteX71" fmla="*/ 268034 w 2752725"/>
                  <a:gd name="connsiteY71" fmla="*/ 171259 h 464915"/>
                  <a:gd name="connsiteX72" fmla="*/ 127540 w 2752725"/>
                  <a:gd name="connsiteY72" fmla="*/ 171259 h 464915"/>
                  <a:gd name="connsiteX73" fmla="*/ 127540 w 2752725"/>
                  <a:gd name="connsiteY73" fmla="*/ 7048 h 464915"/>
                  <a:gd name="connsiteX74" fmla="*/ 0 w 2752725"/>
                  <a:gd name="connsiteY74" fmla="*/ 7048 h 464915"/>
                  <a:gd name="connsiteX75" fmla="*/ 0 w 2752725"/>
                  <a:gd name="connsiteY75" fmla="*/ 457867 h 464915"/>
                  <a:gd name="connsiteX76" fmla="*/ 127540 w 2752725"/>
                  <a:gd name="connsiteY76" fmla="*/ 457867 h 464915"/>
                  <a:gd name="connsiteX77" fmla="*/ 127540 w 2752725"/>
                  <a:gd name="connsiteY77" fmla="*/ 280130 h 464915"/>
                  <a:gd name="connsiteX78" fmla="*/ 267938 w 2752725"/>
                  <a:gd name="connsiteY78" fmla="*/ 280130 h 464915"/>
                  <a:gd name="connsiteX79" fmla="*/ 267938 w 2752725"/>
                  <a:gd name="connsiteY79" fmla="*/ 457867 h 464915"/>
                  <a:gd name="connsiteX80" fmla="*/ 395573 w 2752725"/>
                  <a:gd name="connsiteY80" fmla="*/ 457867 h 46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752725" h="464915">
                    <a:moveTo>
                      <a:pt x="2619280" y="157163"/>
                    </a:moveTo>
                    <a:cubicBezTo>
                      <a:pt x="2619280" y="189357"/>
                      <a:pt x="2603278" y="207359"/>
                      <a:pt x="2562701" y="207359"/>
                    </a:cubicBezTo>
                    <a:lnTo>
                      <a:pt x="2489264" y="207359"/>
                    </a:lnTo>
                    <a:lnTo>
                      <a:pt x="2489264" y="108871"/>
                    </a:lnTo>
                    <a:lnTo>
                      <a:pt x="2564606" y="108871"/>
                    </a:lnTo>
                    <a:cubicBezTo>
                      <a:pt x="2603849" y="108871"/>
                      <a:pt x="2619280" y="128778"/>
                      <a:pt x="2619280" y="157163"/>
                    </a:cubicBezTo>
                    <a:moveTo>
                      <a:pt x="2752725" y="457867"/>
                    </a:moveTo>
                    <a:lnTo>
                      <a:pt x="2662428" y="285941"/>
                    </a:lnTo>
                    <a:cubicBezTo>
                      <a:pt x="2712053" y="263462"/>
                      <a:pt x="2743581" y="221551"/>
                      <a:pt x="2743581" y="154019"/>
                    </a:cubicBezTo>
                    <a:cubicBezTo>
                      <a:pt x="2743581" y="47149"/>
                      <a:pt x="2673382" y="7144"/>
                      <a:pt x="2567749" y="7144"/>
                    </a:cubicBezTo>
                    <a:lnTo>
                      <a:pt x="2366201" y="7144"/>
                    </a:lnTo>
                    <a:lnTo>
                      <a:pt x="2366201" y="457962"/>
                    </a:lnTo>
                    <a:lnTo>
                      <a:pt x="2489168" y="457962"/>
                    </a:lnTo>
                    <a:lnTo>
                      <a:pt x="2489168" y="306038"/>
                    </a:lnTo>
                    <a:lnTo>
                      <a:pt x="2539365" y="306038"/>
                    </a:lnTo>
                    <a:lnTo>
                      <a:pt x="2612803" y="457962"/>
                    </a:lnTo>
                    <a:lnTo>
                      <a:pt x="2752725" y="457962"/>
                    </a:lnTo>
                    <a:close/>
                    <a:moveTo>
                      <a:pt x="2309432" y="265271"/>
                    </a:moveTo>
                    <a:lnTo>
                      <a:pt x="2309432" y="7048"/>
                    </a:lnTo>
                    <a:lnTo>
                      <a:pt x="2181892" y="7048"/>
                    </a:lnTo>
                    <a:lnTo>
                      <a:pt x="2181892" y="265271"/>
                    </a:lnTo>
                    <a:cubicBezTo>
                      <a:pt x="2181892" y="320707"/>
                      <a:pt x="2161223" y="354806"/>
                      <a:pt x="2112359" y="354806"/>
                    </a:cubicBezTo>
                    <a:cubicBezTo>
                      <a:pt x="2063401" y="354806"/>
                      <a:pt x="2041589" y="320707"/>
                      <a:pt x="2041589" y="265271"/>
                    </a:cubicBezTo>
                    <a:lnTo>
                      <a:pt x="2041589" y="7048"/>
                    </a:lnTo>
                    <a:lnTo>
                      <a:pt x="1913954" y="7048"/>
                    </a:lnTo>
                    <a:lnTo>
                      <a:pt x="1913954" y="265271"/>
                    </a:lnTo>
                    <a:cubicBezTo>
                      <a:pt x="1913954" y="408242"/>
                      <a:pt x="1997107" y="464915"/>
                      <a:pt x="2110550" y="464915"/>
                    </a:cubicBezTo>
                    <a:cubicBezTo>
                      <a:pt x="2223802" y="464915"/>
                      <a:pt x="2309432" y="408242"/>
                      <a:pt x="2309432" y="265271"/>
                    </a:cubicBezTo>
                    <a:moveTo>
                      <a:pt x="1746409" y="233172"/>
                    </a:moveTo>
                    <a:cubicBezTo>
                      <a:pt x="1746409" y="314325"/>
                      <a:pt x="1718024" y="356140"/>
                      <a:pt x="1667732" y="356140"/>
                    </a:cubicBezTo>
                    <a:cubicBezTo>
                      <a:pt x="1617536" y="356140"/>
                      <a:pt x="1587913" y="312992"/>
                      <a:pt x="1587913" y="231838"/>
                    </a:cubicBezTo>
                    <a:cubicBezTo>
                      <a:pt x="1587913" y="150685"/>
                      <a:pt x="1616297" y="108871"/>
                      <a:pt x="1666494" y="108871"/>
                    </a:cubicBezTo>
                    <a:cubicBezTo>
                      <a:pt x="1716881" y="108871"/>
                      <a:pt x="1746409" y="152019"/>
                      <a:pt x="1746409" y="233172"/>
                    </a:cubicBezTo>
                    <a:moveTo>
                      <a:pt x="1875854" y="231838"/>
                    </a:moveTo>
                    <a:cubicBezTo>
                      <a:pt x="1875854" y="81820"/>
                      <a:pt x="1790224" y="0"/>
                      <a:pt x="1667732" y="0"/>
                    </a:cubicBezTo>
                    <a:cubicBezTo>
                      <a:pt x="1545336" y="0"/>
                      <a:pt x="1458468" y="83058"/>
                      <a:pt x="1458468" y="233077"/>
                    </a:cubicBezTo>
                    <a:cubicBezTo>
                      <a:pt x="1458468" y="383096"/>
                      <a:pt x="1544003" y="464915"/>
                      <a:pt x="1666494" y="464915"/>
                    </a:cubicBezTo>
                    <a:cubicBezTo>
                      <a:pt x="1788890" y="464915"/>
                      <a:pt x="1875854" y="381857"/>
                      <a:pt x="1875854" y="231838"/>
                    </a:cubicBezTo>
                    <a:moveTo>
                      <a:pt x="1414653" y="7048"/>
                    </a:moveTo>
                    <a:lnTo>
                      <a:pt x="1287018" y="7048"/>
                    </a:lnTo>
                    <a:lnTo>
                      <a:pt x="1287018" y="457867"/>
                    </a:lnTo>
                    <a:lnTo>
                      <a:pt x="1414653" y="457867"/>
                    </a:lnTo>
                    <a:lnTo>
                      <a:pt x="1414653" y="7048"/>
                    </a:lnTo>
                    <a:close/>
                    <a:moveTo>
                      <a:pt x="1251585" y="7048"/>
                    </a:moveTo>
                    <a:lnTo>
                      <a:pt x="1112520" y="7048"/>
                    </a:lnTo>
                    <a:lnTo>
                      <a:pt x="1079659" y="128111"/>
                    </a:lnTo>
                    <a:cubicBezTo>
                      <a:pt x="1064228" y="184880"/>
                      <a:pt x="1042321" y="275558"/>
                      <a:pt x="1033939" y="318706"/>
                    </a:cubicBezTo>
                    <a:cubicBezTo>
                      <a:pt x="1025652" y="275558"/>
                      <a:pt x="1003649" y="184213"/>
                      <a:pt x="988219" y="128111"/>
                    </a:cubicBezTo>
                    <a:lnTo>
                      <a:pt x="955358" y="7048"/>
                    </a:lnTo>
                    <a:lnTo>
                      <a:pt x="814864" y="7048"/>
                    </a:lnTo>
                    <a:lnTo>
                      <a:pt x="970121" y="457867"/>
                    </a:lnTo>
                    <a:lnTo>
                      <a:pt x="1096423" y="457867"/>
                    </a:lnTo>
                    <a:lnTo>
                      <a:pt x="1251585" y="7048"/>
                    </a:lnTo>
                    <a:close/>
                    <a:moveTo>
                      <a:pt x="691229" y="279463"/>
                    </a:moveTo>
                    <a:lnTo>
                      <a:pt x="616458" y="279463"/>
                    </a:lnTo>
                    <a:lnTo>
                      <a:pt x="624840" y="249841"/>
                    </a:lnTo>
                    <a:cubicBezTo>
                      <a:pt x="640937" y="192500"/>
                      <a:pt x="647986" y="167354"/>
                      <a:pt x="653796" y="137160"/>
                    </a:cubicBezTo>
                    <a:cubicBezTo>
                      <a:pt x="659606" y="167354"/>
                      <a:pt x="666655" y="191929"/>
                      <a:pt x="682847" y="249841"/>
                    </a:cubicBezTo>
                    <a:lnTo>
                      <a:pt x="691229" y="279463"/>
                    </a:lnTo>
                    <a:close/>
                    <a:moveTo>
                      <a:pt x="881253" y="457867"/>
                    </a:moveTo>
                    <a:lnTo>
                      <a:pt x="717613" y="7048"/>
                    </a:lnTo>
                    <a:lnTo>
                      <a:pt x="591312" y="7048"/>
                    </a:lnTo>
                    <a:lnTo>
                      <a:pt x="427673" y="457867"/>
                    </a:lnTo>
                    <a:lnTo>
                      <a:pt x="561689" y="457867"/>
                    </a:lnTo>
                    <a:lnTo>
                      <a:pt x="586169" y="378619"/>
                    </a:lnTo>
                    <a:lnTo>
                      <a:pt x="721424" y="378619"/>
                    </a:lnTo>
                    <a:lnTo>
                      <a:pt x="745903" y="457867"/>
                    </a:lnTo>
                    <a:lnTo>
                      <a:pt x="881253" y="457867"/>
                    </a:lnTo>
                    <a:close/>
                    <a:moveTo>
                      <a:pt x="395573" y="457867"/>
                    </a:moveTo>
                    <a:lnTo>
                      <a:pt x="395573" y="7048"/>
                    </a:lnTo>
                    <a:lnTo>
                      <a:pt x="268034" y="7048"/>
                    </a:lnTo>
                    <a:lnTo>
                      <a:pt x="268034" y="171259"/>
                    </a:lnTo>
                    <a:lnTo>
                      <a:pt x="127540" y="171259"/>
                    </a:lnTo>
                    <a:lnTo>
                      <a:pt x="127540" y="7048"/>
                    </a:lnTo>
                    <a:lnTo>
                      <a:pt x="0" y="7048"/>
                    </a:lnTo>
                    <a:lnTo>
                      <a:pt x="0" y="457867"/>
                    </a:lnTo>
                    <a:lnTo>
                      <a:pt x="127540" y="457867"/>
                    </a:lnTo>
                    <a:lnTo>
                      <a:pt x="127540" y="280130"/>
                    </a:lnTo>
                    <a:lnTo>
                      <a:pt x="267938" y="280130"/>
                    </a:lnTo>
                    <a:lnTo>
                      <a:pt x="267938" y="457867"/>
                    </a:lnTo>
                    <a:lnTo>
                      <a:pt x="395573" y="457867"/>
                    </a:ln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Slide Number Placeholder 4">
              <a:extLst>
                <a:ext uri="{FF2B5EF4-FFF2-40B4-BE49-F238E27FC236}">
                  <a16:creationId xmlns:a16="http://schemas.microsoft.com/office/drawing/2014/main" id="{9F491EB3-AD25-B333-9906-47A018607418}"/>
                </a:ext>
              </a:extLst>
            </p:cNvPr>
            <p:cNvSpPr txBox="1">
              <a:spLocks/>
            </p:cNvSpPr>
            <p:nvPr/>
          </p:nvSpPr>
          <p:spPr>
            <a:xfrm>
              <a:off x="173095" y="9607052"/>
              <a:ext cx="588251" cy="547688"/>
            </a:xfrm>
            <a:prstGeom prst="rect">
              <a:avLst/>
            </a:prstGeom>
            <a:noFill/>
          </p:spPr>
          <p:txBody>
            <a:bodyPr vert="horz" lIns="137160" tIns="68580" rIns="137160" bIns="685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2B9AC55E-C74C-4CB5-AFA1-6820A17606C2}" type="slidenum">
                <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endParaRPr>
            </a:p>
          </p:txBody>
        </p:sp>
        <p:sp>
          <p:nvSpPr>
            <p:cNvPr id="17" name="TextBox 58">
              <a:extLst>
                <a:ext uri="{FF2B5EF4-FFF2-40B4-BE49-F238E27FC236}">
                  <a16:creationId xmlns:a16="http://schemas.microsoft.com/office/drawing/2014/main" id="{74EE1482-3F96-B164-505B-58EFB9C4B4C9}"/>
                </a:ext>
              </a:extLst>
            </p:cNvPr>
            <p:cNvSpPr txBox="1"/>
            <p:nvPr/>
          </p:nvSpPr>
          <p:spPr>
            <a:xfrm rot="16200000">
              <a:off x="-2311002" y="3187547"/>
              <a:ext cx="5222645" cy="615938"/>
            </a:xfrm>
            <a:prstGeom prst="rect">
              <a:avLst/>
            </a:prstGeom>
            <a:noFill/>
          </p:spPr>
          <p:txBody>
            <a:bodyPr wrap="square" rtlCol="0">
              <a:spAutoFit/>
            </a:bodyPr>
            <a:lstStyle/>
            <a:p>
              <a:pPr marL="0" marR="0" lvl="0" indent="0" algn="r" defTabSz="457200" rtl="0" eaLnBrk="1" fontAlgn="auto" latinLnBrk="0" hangingPunct="1">
                <a:lnSpc>
                  <a:spcPts val="5100"/>
                </a:lnSpc>
                <a:spcBef>
                  <a:spcPts val="0"/>
                </a:spcBef>
                <a:spcAft>
                  <a:spcPts val="0"/>
                </a:spcAft>
                <a:buClrTx/>
                <a:buSzTx/>
                <a:buFontTx/>
                <a:buNone/>
                <a:tabLst>
                  <a:tab pos="3095625" algn="l"/>
                </a:tabLst>
                <a:defRPr/>
              </a:pPr>
              <a:r>
                <a:rPr kumimoji="0" lang="en-US" sz="1000" b="1" i="0" u="none" strike="noStrike" kern="1200" cap="none" spc="450" normalizeH="0" baseline="0" noProof="0">
                  <a:ln>
                    <a:noFill/>
                  </a:ln>
                  <a:solidFill>
                    <a:prstClr val="white"/>
                  </a:solidFill>
                  <a:effectLst/>
                  <a:uLnTx/>
                  <a:uFillTx/>
                  <a:latin typeface="Open Sans" pitchFamily="2" charset="0"/>
                  <a:ea typeface="Open Sans" pitchFamily="2" charset="0"/>
                  <a:cs typeface="Open Sans" pitchFamily="2" charset="0"/>
                </a:rPr>
                <a:t>BEHAVIOUR INTERACTIVE</a:t>
              </a:r>
              <a:endParaRPr kumimoji="0" lang="en-US" sz="1000" b="1" i="0" u="none" strike="noStrike" kern="1200" cap="none" spc="450" normalizeH="0" baseline="0" noProof="0" dirty="0">
                <a:ln>
                  <a:noFill/>
                </a:ln>
                <a:solidFill>
                  <a:prstClr val="white"/>
                </a:solidFill>
                <a:effectLst/>
                <a:uLnTx/>
                <a:uFillTx/>
                <a:latin typeface="Open Sans" pitchFamily="2" charset="0"/>
                <a:ea typeface="Open Sans" pitchFamily="2" charset="0"/>
                <a:cs typeface="Open Sans" pitchFamily="2" charset="0"/>
              </a:endParaRPr>
            </a:p>
          </p:txBody>
        </p:sp>
        <p:pic>
          <p:nvPicPr>
            <p:cNvPr id="18" name="Graphic 17">
              <a:extLst>
                <a:ext uri="{FF2B5EF4-FFF2-40B4-BE49-F238E27FC236}">
                  <a16:creationId xmlns:a16="http://schemas.microsoft.com/office/drawing/2014/main" id="{97413BBD-3917-D7E1-B05F-42DEED6172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1930" y="288131"/>
              <a:ext cx="345049" cy="9546384"/>
            </a:xfrm>
            <a:prstGeom prst="rect">
              <a:avLst/>
            </a:prstGeom>
          </p:spPr>
        </p:pic>
      </p:grpSp>
      <p:pic>
        <p:nvPicPr>
          <p:cNvPr id="21" name="Picture 20">
            <a:extLst>
              <a:ext uri="{FF2B5EF4-FFF2-40B4-BE49-F238E27FC236}">
                <a16:creationId xmlns:a16="http://schemas.microsoft.com/office/drawing/2014/main" id="{404A615F-1527-207A-D74F-5D0CD4C5DB3C}"/>
              </a:ext>
            </a:extLst>
          </p:cNvPr>
          <p:cNvPicPr>
            <a:picLocks noChangeAspect="1"/>
          </p:cNvPicPr>
          <p:nvPr/>
        </p:nvPicPr>
        <p:blipFill>
          <a:blip r:embed="rId6"/>
          <a:stretch>
            <a:fillRect/>
          </a:stretch>
        </p:blipFill>
        <p:spPr>
          <a:xfrm>
            <a:off x="0" y="9582150"/>
            <a:ext cx="18288000" cy="704850"/>
          </a:xfrm>
          <a:prstGeom prst="rect">
            <a:avLst/>
          </a:prstGeom>
        </p:spPr>
      </p:pic>
    </p:spTree>
    <p:extLst>
      <p:ext uri="{BB962C8B-B14F-4D97-AF65-F5344CB8AC3E}">
        <p14:creationId xmlns:p14="http://schemas.microsoft.com/office/powerpoint/2010/main" val="393720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3FF38-C250-E3F6-A969-BE3FB66D20C6}"/>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F6B45604-936F-E6DE-A771-668199CD9D71}"/>
              </a:ext>
            </a:extLst>
          </p:cNvPr>
          <p:cNvSpPr txBox="1"/>
          <p:nvPr/>
        </p:nvSpPr>
        <p:spPr>
          <a:xfrm>
            <a:off x="1476558" y="1203811"/>
            <a:ext cx="6524799" cy="3001018"/>
          </a:xfrm>
          <a:prstGeom prst="rect">
            <a:avLst/>
          </a:prstGeom>
          <a:noFill/>
        </p:spPr>
        <p:txBody>
          <a:bodyPr wrap="square">
            <a:noAutofit/>
          </a:bodyPr>
          <a:lstStyle>
            <a:defPPr>
              <a:defRPr lang="en-US"/>
            </a:defPPr>
            <a:lvl1pPr marR="0" lvl="0" indent="0" fontAlgn="auto">
              <a:lnSpc>
                <a:spcPts val="12300"/>
              </a:lnSpc>
              <a:spcBef>
                <a:spcPts val="0"/>
              </a:spcBef>
              <a:spcAft>
                <a:spcPts val="0"/>
              </a:spcAft>
              <a:buClrTx/>
              <a:buSzTx/>
              <a:buFontTx/>
              <a:buNone/>
              <a:tabLst/>
              <a:defRPr sz="22600">
                <a:gradFill>
                  <a:gsLst>
                    <a:gs pos="24000">
                      <a:srgbClr val="F2F0D0"/>
                    </a:gs>
                    <a:gs pos="41000">
                      <a:srgbClr val="1C6C8C">
                        <a:alpha val="78000"/>
                        <a:lumMod val="34000"/>
                        <a:lumOff val="66000"/>
                      </a:srgbClr>
                    </a:gs>
                    <a:gs pos="57000">
                      <a:srgbClr val="F2F0D0"/>
                    </a:gs>
                  </a:gsLst>
                  <a:lin ang="7800000" scaled="0"/>
                </a:gradFill>
                <a:latin typeface="Stacion Light" pitchFamily="50" charset="0"/>
                <a:cs typeface="Teko Light" panose="02000000000000000000" pitchFamily="2" charset="0"/>
              </a:defRPr>
            </a:lvl1p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7200" spc="300" dirty="0">
                <a:gradFill>
                  <a:gsLst>
                    <a:gs pos="24000">
                      <a:srgbClr val="F2F0D0"/>
                    </a:gs>
                    <a:gs pos="41000">
                      <a:srgbClr val="BCE3F2"/>
                    </a:gs>
                    <a:gs pos="57000">
                      <a:srgbClr val="F2F0D0"/>
                    </a:gs>
                  </a:gsLst>
                  <a:lin ang="7800000" scaled="0"/>
                </a:gradFill>
                <a:latin typeface="Open Sans" panose="020F0502020204030204" pitchFamily="34" charset="0"/>
              </a:rPr>
              <a:t>Investigate</a:t>
            </a:r>
            <a:endParaRPr kumimoji="0" lang="fr-CA" sz="7200" i="0" u="none" strike="noStrike" kern="1200" cap="none" spc="300" normalizeH="0" baseline="0" noProof="0" dirty="0">
              <a:ln>
                <a:noFill/>
              </a:ln>
              <a:gradFill>
                <a:gsLst>
                  <a:gs pos="24000">
                    <a:srgbClr val="F2F0D0"/>
                  </a:gs>
                  <a:gs pos="41000">
                    <a:srgbClr val="BCE3F2"/>
                  </a:gs>
                  <a:gs pos="57000">
                    <a:srgbClr val="F2F0D0"/>
                  </a:gs>
                </a:gsLst>
                <a:lin ang="7800000" scaled="0"/>
              </a:gradFill>
              <a:effectLst/>
              <a:uLnTx/>
              <a:uFillTx/>
              <a:latin typeface="Open Sans" panose="020F0502020204030204" pitchFamily="34" charset="0"/>
              <a:ea typeface="+mn-ea"/>
              <a:cs typeface="Teko Light" panose="02000000000000000000" pitchFamily="2" charset="0"/>
            </a:endParaRPr>
          </a:p>
        </p:txBody>
      </p:sp>
      <p:sp>
        <p:nvSpPr>
          <p:cNvPr id="15" name="Espace réservé du contenu 2">
            <a:extLst>
              <a:ext uri="{FF2B5EF4-FFF2-40B4-BE49-F238E27FC236}">
                <a16:creationId xmlns:a16="http://schemas.microsoft.com/office/drawing/2014/main" id="{7416EA4D-46D1-9B74-9AAD-DD41C03F1197}"/>
              </a:ext>
            </a:extLst>
          </p:cNvPr>
          <p:cNvSpPr txBox="1">
            <a:spLocks/>
          </p:cNvSpPr>
          <p:nvPr/>
        </p:nvSpPr>
        <p:spPr>
          <a:xfrm>
            <a:off x="1497975" y="3682541"/>
            <a:ext cx="6281682" cy="5472419"/>
          </a:xfrm>
          <a:prstGeom prst="rect">
            <a:avLst/>
          </a:prstGeom>
        </p:spPr>
        <p:txBody>
          <a:bodyPr vert="horz" lIns="91440" tIns="68580" rIns="9144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Draw calls</a:t>
            </a:r>
          </a:p>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Vertices</a:t>
            </a:r>
          </a:p>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Pixels</a:t>
            </a:r>
          </a:p>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Lights</a:t>
            </a:r>
          </a:p>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Don’t do everything blindly</a:t>
            </a:r>
          </a:p>
        </p:txBody>
      </p:sp>
      <p:pic>
        <p:nvPicPr>
          <p:cNvPr id="5122" name="Picture 2">
            <a:extLst>
              <a:ext uri="{FF2B5EF4-FFF2-40B4-BE49-F238E27FC236}">
                <a16:creationId xmlns:a16="http://schemas.microsoft.com/office/drawing/2014/main" id="{117A7F96-6EB8-4883-94D4-510EAB12D0AC}"/>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24128" r="2412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texte 2">
            <a:extLst>
              <a:ext uri="{FF2B5EF4-FFF2-40B4-BE49-F238E27FC236}">
                <a16:creationId xmlns:a16="http://schemas.microsoft.com/office/drawing/2014/main" id="{BAA6FF28-0B12-BFE0-1592-09D592E8F4D3}"/>
              </a:ext>
            </a:extLst>
          </p:cNvPr>
          <p:cNvSpPr txBox="1">
            <a:spLocks/>
          </p:cNvSpPr>
          <p:nvPr/>
        </p:nvSpPr>
        <p:spPr>
          <a:xfrm>
            <a:off x="1497975" y="2985150"/>
            <a:ext cx="6034939" cy="69739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a-DK" sz="3200" b="1" dirty="0">
                <a:solidFill>
                  <a:schemeClr val="accent6"/>
                </a:solidFill>
                <a:latin typeface="Open Sans" pitchFamily="2" charset="0"/>
                <a:ea typeface="Open Sans" pitchFamily="2" charset="0"/>
                <a:cs typeface="Open Sans" pitchFamily="2" charset="0"/>
              </a:rPr>
              <a:t>Rasterized Meshes</a:t>
            </a:r>
            <a:endParaRPr lang="en-CA" sz="3200" b="1" dirty="0">
              <a:solidFill>
                <a:schemeClr val="accent6"/>
              </a:solidFill>
              <a:latin typeface="Open Sans" pitchFamily="2" charset="0"/>
              <a:ea typeface="Open Sans" pitchFamily="2" charset="0"/>
              <a:cs typeface="Open Sans" pitchFamily="2" charset="0"/>
            </a:endParaRPr>
          </a:p>
        </p:txBody>
      </p:sp>
      <p:grpSp>
        <p:nvGrpSpPr>
          <p:cNvPr id="3" name="Sidebar">
            <a:extLst>
              <a:ext uri="{FF2B5EF4-FFF2-40B4-BE49-F238E27FC236}">
                <a16:creationId xmlns:a16="http://schemas.microsoft.com/office/drawing/2014/main" id="{8DBF5A73-7AF4-783C-BE25-4CDB8CC3AE13}"/>
              </a:ext>
            </a:extLst>
          </p:cNvPr>
          <p:cNvGrpSpPr/>
          <p:nvPr/>
        </p:nvGrpSpPr>
        <p:grpSpPr>
          <a:xfrm>
            <a:off x="-7648" y="288131"/>
            <a:ext cx="914627" cy="9866609"/>
            <a:chOff x="-7648" y="288131"/>
            <a:chExt cx="914627" cy="9866609"/>
          </a:xfrm>
        </p:grpSpPr>
        <p:grpSp>
          <p:nvGrpSpPr>
            <p:cNvPr id="4" name="Graphic 9">
              <a:extLst>
                <a:ext uri="{FF2B5EF4-FFF2-40B4-BE49-F238E27FC236}">
                  <a16:creationId xmlns:a16="http://schemas.microsoft.com/office/drawing/2014/main" id="{76E04F84-3D51-39AC-FD42-A1DC6C7C80B8}"/>
                </a:ext>
              </a:extLst>
            </p:cNvPr>
            <p:cNvGrpSpPr/>
            <p:nvPr/>
          </p:nvGrpSpPr>
          <p:grpSpPr>
            <a:xfrm>
              <a:off x="264287" y="382761"/>
              <a:ext cx="467477" cy="394686"/>
              <a:chOff x="4719637" y="2266949"/>
              <a:chExt cx="2752725" cy="2324100"/>
            </a:xfrm>
            <a:solidFill>
              <a:schemeClr val="bg1"/>
            </a:solidFill>
          </p:grpSpPr>
          <p:sp>
            <p:nvSpPr>
              <p:cNvPr id="19" name="Freeform: Shape 53">
                <a:extLst>
                  <a:ext uri="{FF2B5EF4-FFF2-40B4-BE49-F238E27FC236}">
                    <a16:creationId xmlns:a16="http://schemas.microsoft.com/office/drawing/2014/main" id="{28A0B7C6-D853-C392-C6F9-F0BE060B4E54}"/>
                  </a:ext>
                </a:extLst>
              </p:cNvPr>
              <p:cNvSpPr/>
              <p:nvPr/>
            </p:nvSpPr>
            <p:spPr>
              <a:xfrm>
                <a:off x="4719637" y="2266949"/>
                <a:ext cx="2746056" cy="1792981"/>
              </a:xfrm>
              <a:custGeom>
                <a:avLst/>
                <a:gdLst>
                  <a:gd name="connsiteX0" fmla="*/ 2746058 w 2746057"/>
                  <a:gd name="connsiteY0" fmla="*/ 366427 h 1792986"/>
                  <a:gd name="connsiteX1" fmla="*/ 2746058 w 2746057"/>
                  <a:gd name="connsiteY1" fmla="*/ 0 h 1792986"/>
                  <a:gd name="connsiteX2" fmla="*/ 1321308 w 2746057"/>
                  <a:gd name="connsiteY2" fmla="*/ 0 h 1792986"/>
                  <a:gd name="connsiteX3" fmla="*/ 1321308 w 2746057"/>
                  <a:gd name="connsiteY3" fmla="*/ 994601 h 1792986"/>
                  <a:gd name="connsiteX4" fmla="*/ 787432 w 2746057"/>
                  <a:gd name="connsiteY4" fmla="*/ 442722 h 1792986"/>
                  <a:gd name="connsiteX5" fmla="*/ 423196 w 2746057"/>
                  <a:gd name="connsiteY5" fmla="*/ 619792 h 1792986"/>
                  <a:gd name="connsiteX6" fmla="*/ 418338 w 2746057"/>
                  <a:gd name="connsiteY6" fmla="*/ 619792 h 1792986"/>
                  <a:gd name="connsiteX7" fmla="*/ 418338 w 2746057"/>
                  <a:gd name="connsiteY7" fmla="*/ 0 h 1792986"/>
                  <a:gd name="connsiteX8" fmla="*/ 0 w 2746057"/>
                  <a:gd name="connsiteY8" fmla="*/ 0 h 1792986"/>
                  <a:gd name="connsiteX9" fmla="*/ 0 w 2746057"/>
                  <a:gd name="connsiteY9" fmla="*/ 1756124 h 1792986"/>
                  <a:gd name="connsiteX10" fmla="*/ 398621 w 2746057"/>
                  <a:gd name="connsiteY10" fmla="*/ 1756124 h 1792986"/>
                  <a:gd name="connsiteX11" fmla="*/ 398621 w 2746057"/>
                  <a:gd name="connsiteY11" fmla="*/ 1608487 h 1792986"/>
                  <a:gd name="connsiteX12" fmla="*/ 403479 w 2746057"/>
                  <a:gd name="connsiteY12" fmla="*/ 1608487 h 1792986"/>
                  <a:gd name="connsiteX13" fmla="*/ 755428 w 2746057"/>
                  <a:gd name="connsiteY13" fmla="*/ 1792986 h 1792986"/>
                  <a:gd name="connsiteX14" fmla="*/ 1321308 w 2746057"/>
                  <a:gd name="connsiteY14" fmla="*/ 1193768 h 1792986"/>
                  <a:gd name="connsiteX15" fmla="*/ 1321308 w 2746057"/>
                  <a:gd name="connsiteY15" fmla="*/ 1756124 h 1792986"/>
                  <a:gd name="connsiteX16" fmla="*/ 2746058 w 2746057"/>
                  <a:gd name="connsiteY16" fmla="*/ 1756124 h 1792986"/>
                  <a:gd name="connsiteX17" fmla="*/ 2746058 w 2746057"/>
                  <a:gd name="connsiteY17" fmla="*/ 1362551 h 1792986"/>
                  <a:gd name="connsiteX18" fmla="*/ 1779080 w 2746057"/>
                  <a:gd name="connsiteY18" fmla="*/ 1362551 h 1792986"/>
                  <a:gd name="connsiteX19" fmla="*/ 1779080 w 2746057"/>
                  <a:gd name="connsiteY19" fmla="*/ 1028033 h 1792986"/>
                  <a:gd name="connsiteX20" fmla="*/ 2640330 w 2746057"/>
                  <a:gd name="connsiteY20" fmla="*/ 1028033 h 1792986"/>
                  <a:gd name="connsiteX21" fmla="*/ 2640330 w 2746057"/>
                  <a:gd name="connsiteY21" fmla="*/ 673894 h 1792986"/>
                  <a:gd name="connsiteX22" fmla="*/ 1779080 w 2746057"/>
                  <a:gd name="connsiteY22" fmla="*/ 673894 h 1792986"/>
                  <a:gd name="connsiteX23" fmla="*/ 1779080 w 2746057"/>
                  <a:gd name="connsiteY23" fmla="*/ 366427 h 1792986"/>
                  <a:gd name="connsiteX24" fmla="*/ 2746058 w 2746057"/>
                  <a:gd name="connsiteY24" fmla="*/ 366427 h 1792986"/>
                  <a:gd name="connsiteX25" fmla="*/ 656939 w 2746057"/>
                  <a:gd name="connsiteY25" fmla="*/ 1473232 h 1792986"/>
                  <a:gd name="connsiteX26" fmla="*/ 403479 w 2746057"/>
                  <a:gd name="connsiteY26" fmla="*/ 1104329 h 1792986"/>
                  <a:gd name="connsiteX27" fmla="*/ 659416 w 2746057"/>
                  <a:gd name="connsiteY27" fmla="*/ 762476 h 1792986"/>
                  <a:gd name="connsiteX28" fmla="*/ 907923 w 2746057"/>
                  <a:gd name="connsiteY28" fmla="*/ 1104329 h 1792986"/>
                  <a:gd name="connsiteX29" fmla="*/ 656939 w 2746057"/>
                  <a:gd name="connsiteY29" fmla="*/ 1473232 h 179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46057" h="1792986">
                    <a:moveTo>
                      <a:pt x="2746058" y="366427"/>
                    </a:moveTo>
                    <a:lnTo>
                      <a:pt x="2746058" y="0"/>
                    </a:lnTo>
                    <a:lnTo>
                      <a:pt x="1321308" y="0"/>
                    </a:lnTo>
                    <a:lnTo>
                      <a:pt x="1321308" y="994601"/>
                    </a:lnTo>
                    <a:cubicBezTo>
                      <a:pt x="1290447" y="699897"/>
                      <a:pt x="1114330" y="442722"/>
                      <a:pt x="787432" y="442722"/>
                    </a:cubicBezTo>
                    <a:cubicBezTo>
                      <a:pt x="629888" y="442722"/>
                      <a:pt x="509397" y="501682"/>
                      <a:pt x="423196" y="619792"/>
                    </a:cubicBezTo>
                    <a:lnTo>
                      <a:pt x="418338" y="619792"/>
                    </a:lnTo>
                    <a:lnTo>
                      <a:pt x="418338" y="0"/>
                    </a:lnTo>
                    <a:lnTo>
                      <a:pt x="0" y="0"/>
                    </a:lnTo>
                    <a:lnTo>
                      <a:pt x="0" y="1756124"/>
                    </a:lnTo>
                    <a:lnTo>
                      <a:pt x="398621" y="1756124"/>
                    </a:lnTo>
                    <a:lnTo>
                      <a:pt x="398621" y="1608487"/>
                    </a:lnTo>
                    <a:lnTo>
                      <a:pt x="403479" y="1608487"/>
                    </a:lnTo>
                    <a:cubicBezTo>
                      <a:pt x="484632" y="1729073"/>
                      <a:pt x="607695" y="1792986"/>
                      <a:pt x="755428" y="1792986"/>
                    </a:cubicBezTo>
                    <a:cubicBezTo>
                      <a:pt x="1117378" y="1792986"/>
                      <a:pt x="1290923" y="1512475"/>
                      <a:pt x="1321308" y="1193768"/>
                    </a:cubicBezTo>
                    <a:lnTo>
                      <a:pt x="1321308" y="1756124"/>
                    </a:lnTo>
                    <a:lnTo>
                      <a:pt x="2746058" y="1756124"/>
                    </a:lnTo>
                    <a:lnTo>
                      <a:pt x="2746058" y="1362551"/>
                    </a:lnTo>
                    <a:lnTo>
                      <a:pt x="1779080" y="1362551"/>
                    </a:lnTo>
                    <a:lnTo>
                      <a:pt x="1779080" y="1028033"/>
                    </a:lnTo>
                    <a:lnTo>
                      <a:pt x="2640330" y="1028033"/>
                    </a:lnTo>
                    <a:lnTo>
                      <a:pt x="2640330" y="673894"/>
                    </a:lnTo>
                    <a:lnTo>
                      <a:pt x="1779080" y="673894"/>
                    </a:lnTo>
                    <a:lnTo>
                      <a:pt x="1779080" y="366427"/>
                    </a:lnTo>
                    <a:lnTo>
                      <a:pt x="2746058" y="366427"/>
                    </a:lnTo>
                    <a:close/>
                    <a:moveTo>
                      <a:pt x="656939" y="1473232"/>
                    </a:moveTo>
                    <a:cubicBezTo>
                      <a:pt x="467487" y="1473232"/>
                      <a:pt x="403479" y="1328166"/>
                      <a:pt x="403479" y="1104329"/>
                    </a:cubicBezTo>
                    <a:cubicBezTo>
                      <a:pt x="403479" y="841153"/>
                      <a:pt x="546164" y="762476"/>
                      <a:pt x="659416" y="762476"/>
                    </a:cubicBezTo>
                    <a:cubicBezTo>
                      <a:pt x="843915" y="762476"/>
                      <a:pt x="907923" y="942023"/>
                      <a:pt x="907923" y="1104329"/>
                    </a:cubicBezTo>
                    <a:cubicBezTo>
                      <a:pt x="908018" y="1278922"/>
                      <a:pt x="843915" y="1473232"/>
                      <a:pt x="656939" y="1473232"/>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54">
                <a:extLst>
                  <a:ext uri="{FF2B5EF4-FFF2-40B4-BE49-F238E27FC236}">
                    <a16:creationId xmlns:a16="http://schemas.microsoft.com/office/drawing/2014/main" id="{787A9426-4FB1-C6E2-D6EF-3B47D6E2DAE6}"/>
                  </a:ext>
                </a:extLst>
              </p:cNvPr>
              <p:cNvSpPr/>
              <p:nvPr/>
            </p:nvSpPr>
            <p:spPr>
              <a:xfrm>
                <a:off x="4719637" y="4126134"/>
                <a:ext cx="2752725" cy="464915"/>
              </a:xfrm>
              <a:custGeom>
                <a:avLst/>
                <a:gdLst>
                  <a:gd name="connsiteX0" fmla="*/ 2619280 w 2752725"/>
                  <a:gd name="connsiteY0" fmla="*/ 157163 h 464915"/>
                  <a:gd name="connsiteX1" fmla="*/ 2562701 w 2752725"/>
                  <a:gd name="connsiteY1" fmla="*/ 207359 h 464915"/>
                  <a:gd name="connsiteX2" fmla="*/ 2489264 w 2752725"/>
                  <a:gd name="connsiteY2" fmla="*/ 207359 h 464915"/>
                  <a:gd name="connsiteX3" fmla="*/ 2489264 w 2752725"/>
                  <a:gd name="connsiteY3" fmla="*/ 108871 h 464915"/>
                  <a:gd name="connsiteX4" fmla="*/ 2564606 w 2752725"/>
                  <a:gd name="connsiteY4" fmla="*/ 108871 h 464915"/>
                  <a:gd name="connsiteX5" fmla="*/ 2619280 w 2752725"/>
                  <a:gd name="connsiteY5" fmla="*/ 157163 h 464915"/>
                  <a:gd name="connsiteX6" fmla="*/ 2752725 w 2752725"/>
                  <a:gd name="connsiteY6" fmla="*/ 457867 h 464915"/>
                  <a:gd name="connsiteX7" fmla="*/ 2662428 w 2752725"/>
                  <a:gd name="connsiteY7" fmla="*/ 285941 h 464915"/>
                  <a:gd name="connsiteX8" fmla="*/ 2743581 w 2752725"/>
                  <a:gd name="connsiteY8" fmla="*/ 154019 h 464915"/>
                  <a:gd name="connsiteX9" fmla="*/ 2567749 w 2752725"/>
                  <a:gd name="connsiteY9" fmla="*/ 7144 h 464915"/>
                  <a:gd name="connsiteX10" fmla="*/ 2366201 w 2752725"/>
                  <a:gd name="connsiteY10" fmla="*/ 7144 h 464915"/>
                  <a:gd name="connsiteX11" fmla="*/ 2366201 w 2752725"/>
                  <a:gd name="connsiteY11" fmla="*/ 457962 h 464915"/>
                  <a:gd name="connsiteX12" fmla="*/ 2489168 w 2752725"/>
                  <a:gd name="connsiteY12" fmla="*/ 457962 h 464915"/>
                  <a:gd name="connsiteX13" fmla="*/ 2489168 w 2752725"/>
                  <a:gd name="connsiteY13" fmla="*/ 306038 h 464915"/>
                  <a:gd name="connsiteX14" fmla="*/ 2539365 w 2752725"/>
                  <a:gd name="connsiteY14" fmla="*/ 306038 h 464915"/>
                  <a:gd name="connsiteX15" fmla="*/ 2612803 w 2752725"/>
                  <a:gd name="connsiteY15" fmla="*/ 457962 h 464915"/>
                  <a:gd name="connsiteX16" fmla="*/ 2752725 w 2752725"/>
                  <a:gd name="connsiteY16" fmla="*/ 457962 h 464915"/>
                  <a:gd name="connsiteX17" fmla="*/ 2309432 w 2752725"/>
                  <a:gd name="connsiteY17" fmla="*/ 265271 h 464915"/>
                  <a:gd name="connsiteX18" fmla="*/ 2309432 w 2752725"/>
                  <a:gd name="connsiteY18" fmla="*/ 7048 h 464915"/>
                  <a:gd name="connsiteX19" fmla="*/ 2181892 w 2752725"/>
                  <a:gd name="connsiteY19" fmla="*/ 7048 h 464915"/>
                  <a:gd name="connsiteX20" fmla="*/ 2181892 w 2752725"/>
                  <a:gd name="connsiteY20" fmla="*/ 265271 h 464915"/>
                  <a:gd name="connsiteX21" fmla="*/ 2112359 w 2752725"/>
                  <a:gd name="connsiteY21" fmla="*/ 354806 h 464915"/>
                  <a:gd name="connsiteX22" fmla="*/ 2041589 w 2752725"/>
                  <a:gd name="connsiteY22" fmla="*/ 265271 h 464915"/>
                  <a:gd name="connsiteX23" fmla="*/ 2041589 w 2752725"/>
                  <a:gd name="connsiteY23" fmla="*/ 7048 h 464915"/>
                  <a:gd name="connsiteX24" fmla="*/ 1913954 w 2752725"/>
                  <a:gd name="connsiteY24" fmla="*/ 7048 h 464915"/>
                  <a:gd name="connsiteX25" fmla="*/ 1913954 w 2752725"/>
                  <a:gd name="connsiteY25" fmla="*/ 265271 h 464915"/>
                  <a:gd name="connsiteX26" fmla="*/ 2110550 w 2752725"/>
                  <a:gd name="connsiteY26" fmla="*/ 464915 h 464915"/>
                  <a:gd name="connsiteX27" fmla="*/ 2309432 w 2752725"/>
                  <a:gd name="connsiteY27" fmla="*/ 265271 h 464915"/>
                  <a:gd name="connsiteX28" fmla="*/ 1746409 w 2752725"/>
                  <a:gd name="connsiteY28" fmla="*/ 233172 h 464915"/>
                  <a:gd name="connsiteX29" fmla="*/ 1667732 w 2752725"/>
                  <a:gd name="connsiteY29" fmla="*/ 356140 h 464915"/>
                  <a:gd name="connsiteX30" fmla="*/ 1587913 w 2752725"/>
                  <a:gd name="connsiteY30" fmla="*/ 231838 h 464915"/>
                  <a:gd name="connsiteX31" fmla="*/ 1666494 w 2752725"/>
                  <a:gd name="connsiteY31" fmla="*/ 108871 h 464915"/>
                  <a:gd name="connsiteX32" fmla="*/ 1746409 w 2752725"/>
                  <a:gd name="connsiteY32" fmla="*/ 233172 h 464915"/>
                  <a:gd name="connsiteX33" fmla="*/ 1875854 w 2752725"/>
                  <a:gd name="connsiteY33" fmla="*/ 231838 h 464915"/>
                  <a:gd name="connsiteX34" fmla="*/ 1667732 w 2752725"/>
                  <a:gd name="connsiteY34" fmla="*/ 0 h 464915"/>
                  <a:gd name="connsiteX35" fmla="*/ 1458468 w 2752725"/>
                  <a:gd name="connsiteY35" fmla="*/ 233077 h 464915"/>
                  <a:gd name="connsiteX36" fmla="*/ 1666494 w 2752725"/>
                  <a:gd name="connsiteY36" fmla="*/ 464915 h 464915"/>
                  <a:gd name="connsiteX37" fmla="*/ 1875854 w 2752725"/>
                  <a:gd name="connsiteY37" fmla="*/ 231838 h 464915"/>
                  <a:gd name="connsiteX38" fmla="*/ 1414653 w 2752725"/>
                  <a:gd name="connsiteY38" fmla="*/ 7048 h 464915"/>
                  <a:gd name="connsiteX39" fmla="*/ 1287018 w 2752725"/>
                  <a:gd name="connsiteY39" fmla="*/ 7048 h 464915"/>
                  <a:gd name="connsiteX40" fmla="*/ 1287018 w 2752725"/>
                  <a:gd name="connsiteY40" fmla="*/ 457867 h 464915"/>
                  <a:gd name="connsiteX41" fmla="*/ 1414653 w 2752725"/>
                  <a:gd name="connsiteY41" fmla="*/ 457867 h 464915"/>
                  <a:gd name="connsiteX42" fmla="*/ 1414653 w 2752725"/>
                  <a:gd name="connsiteY42" fmla="*/ 7048 h 464915"/>
                  <a:gd name="connsiteX43" fmla="*/ 1251585 w 2752725"/>
                  <a:gd name="connsiteY43" fmla="*/ 7048 h 464915"/>
                  <a:gd name="connsiteX44" fmla="*/ 1112520 w 2752725"/>
                  <a:gd name="connsiteY44" fmla="*/ 7048 h 464915"/>
                  <a:gd name="connsiteX45" fmla="*/ 1079659 w 2752725"/>
                  <a:gd name="connsiteY45" fmla="*/ 128111 h 464915"/>
                  <a:gd name="connsiteX46" fmla="*/ 1033939 w 2752725"/>
                  <a:gd name="connsiteY46" fmla="*/ 318706 h 464915"/>
                  <a:gd name="connsiteX47" fmla="*/ 988219 w 2752725"/>
                  <a:gd name="connsiteY47" fmla="*/ 128111 h 464915"/>
                  <a:gd name="connsiteX48" fmla="*/ 955358 w 2752725"/>
                  <a:gd name="connsiteY48" fmla="*/ 7048 h 464915"/>
                  <a:gd name="connsiteX49" fmla="*/ 814864 w 2752725"/>
                  <a:gd name="connsiteY49" fmla="*/ 7048 h 464915"/>
                  <a:gd name="connsiteX50" fmla="*/ 970121 w 2752725"/>
                  <a:gd name="connsiteY50" fmla="*/ 457867 h 464915"/>
                  <a:gd name="connsiteX51" fmla="*/ 1096423 w 2752725"/>
                  <a:gd name="connsiteY51" fmla="*/ 457867 h 464915"/>
                  <a:gd name="connsiteX52" fmla="*/ 1251585 w 2752725"/>
                  <a:gd name="connsiteY52" fmla="*/ 7048 h 464915"/>
                  <a:gd name="connsiteX53" fmla="*/ 691229 w 2752725"/>
                  <a:gd name="connsiteY53" fmla="*/ 279463 h 464915"/>
                  <a:gd name="connsiteX54" fmla="*/ 616458 w 2752725"/>
                  <a:gd name="connsiteY54" fmla="*/ 279463 h 464915"/>
                  <a:gd name="connsiteX55" fmla="*/ 624840 w 2752725"/>
                  <a:gd name="connsiteY55" fmla="*/ 249841 h 464915"/>
                  <a:gd name="connsiteX56" fmla="*/ 653796 w 2752725"/>
                  <a:gd name="connsiteY56" fmla="*/ 137160 h 464915"/>
                  <a:gd name="connsiteX57" fmla="*/ 682847 w 2752725"/>
                  <a:gd name="connsiteY57" fmla="*/ 249841 h 464915"/>
                  <a:gd name="connsiteX58" fmla="*/ 691229 w 2752725"/>
                  <a:gd name="connsiteY58" fmla="*/ 279463 h 464915"/>
                  <a:gd name="connsiteX59" fmla="*/ 881253 w 2752725"/>
                  <a:gd name="connsiteY59" fmla="*/ 457867 h 464915"/>
                  <a:gd name="connsiteX60" fmla="*/ 717613 w 2752725"/>
                  <a:gd name="connsiteY60" fmla="*/ 7048 h 464915"/>
                  <a:gd name="connsiteX61" fmla="*/ 591312 w 2752725"/>
                  <a:gd name="connsiteY61" fmla="*/ 7048 h 464915"/>
                  <a:gd name="connsiteX62" fmla="*/ 427673 w 2752725"/>
                  <a:gd name="connsiteY62" fmla="*/ 457867 h 464915"/>
                  <a:gd name="connsiteX63" fmla="*/ 561689 w 2752725"/>
                  <a:gd name="connsiteY63" fmla="*/ 457867 h 464915"/>
                  <a:gd name="connsiteX64" fmla="*/ 586169 w 2752725"/>
                  <a:gd name="connsiteY64" fmla="*/ 378619 h 464915"/>
                  <a:gd name="connsiteX65" fmla="*/ 721424 w 2752725"/>
                  <a:gd name="connsiteY65" fmla="*/ 378619 h 464915"/>
                  <a:gd name="connsiteX66" fmla="*/ 745903 w 2752725"/>
                  <a:gd name="connsiteY66" fmla="*/ 457867 h 464915"/>
                  <a:gd name="connsiteX67" fmla="*/ 881253 w 2752725"/>
                  <a:gd name="connsiteY67" fmla="*/ 457867 h 464915"/>
                  <a:gd name="connsiteX68" fmla="*/ 395573 w 2752725"/>
                  <a:gd name="connsiteY68" fmla="*/ 457867 h 464915"/>
                  <a:gd name="connsiteX69" fmla="*/ 395573 w 2752725"/>
                  <a:gd name="connsiteY69" fmla="*/ 7048 h 464915"/>
                  <a:gd name="connsiteX70" fmla="*/ 268034 w 2752725"/>
                  <a:gd name="connsiteY70" fmla="*/ 7048 h 464915"/>
                  <a:gd name="connsiteX71" fmla="*/ 268034 w 2752725"/>
                  <a:gd name="connsiteY71" fmla="*/ 171259 h 464915"/>
                  <a:gd name="connsiteX72" fmla="*/ 127540 w 2752725"/>
                  <a:gd name="connsiteY72" fmla="*/ 171259 h 464915"/>
                  <a:gd name="connsiteX73" fmla="*/ 127540 w 2752725"/>
                  <a:gd name="connsiteY73" fmla="*/ 7048 h 464915"/>
                  <a:gd name="connsiteX74" fmla="*/ 0 w 2752725"/>
                  <a:gd name="connsiteY74" fmla="*/ 7048 h 464915"/>
                  <a:gd name="connsiteX75" fmla="*/ 0 w 2752725"/>
                  <a:gd name="connsiteY75" fmla="*/ 457867 h 464915"/>
                  <a:gd name="connsiteX76" fmla="*/ 127540 w 2752725"/>
                  <a:gd name="connsiteY76" fmla="*/ 457867 h 464915"/>
                  <a:gd name="connsiteX77" fmla="*/ 127540 w 2752725"/>
                  <a:gd name="connsiteY77" fmla="*/ 280130 h 464915"/>
                  <a:gd name="connsiteX78" fmla="*/ 267938 w 2752725"/>
                  <a:gd name="connsiteY78" fmla="*/ 280130 h 464915"/>
                  <a:gd name="connsiteX79" fmla="*/ 267938 w 2752725"/>
                  <a:gd name="connsiteY79" fmla="*/ 457867 h 464915"/>
                  <a:gd name="connsiteX80" fmla="*/ 395573 w 2752725"/>
                  <a:gd name="connsiteY80" fmla="*/ 457867 h 46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752725" h="464915">
                    <a:moveTo>
                      <a:pt x="2619280" y="157163"/>
                    </a:moveTo>
                    <a:cubicBezTo>
                      <a:pt x="2619280" y="189357"/>
                      <a:pt x="2603278" y="207359"/>
                      <a:pt x="2562701" y="207359"/>
                    </a:cubicBezTo>
                    <a:lnTo>
                      <a:pt x="2489264" y="207359"/>
                    </a:lnTo>
                    <a:lnTo>
                      <a:pt x="2489264" y="108871"/>
                    </a:lnTo>
                    <a:lnTo>
                      <a:pt x="2564606" y="108871"/>
                    </a:lnTo>
                    <a:cubicBezTo>
                      <a:pt x="2603849" y="108871"/>
                      <a:pt x="2619280" y="128778"/>
                      <a:pt x="2619280" y="157163"/>
                    </a:cubicBezTo>
                    <a:moveTo>
                      <a:pt x="2752725" y="457867"/>
                    </a:moveTo>
                    <a:lnTo>
                      <a:pt x="2662428" y="285941"/>
                    </a:lnTo>
                    <a:cubicBezTo>
                      <a:pt x="2712053" y="263462"/>
                      <a:pt x="2743581" y="221551"/>
                      <a:pt x="2743581" y="154019"/>
                    </a:cubicBezTo>
                    <a:cubicBezTo>
                      <a:pt x="2743581" y="47149"/>
                      <a:pt x="2673382" y="7144"/>
                      <a:pt x="2567749" y="7144"/>
                    </a:cubicBezTo>
                    <a:lnTo>
                      <a:pt x="2366201" y="7144"/>
                    </a:lnTo>
                    <a:lnTo>
                      <a:pt x="2366201" y="457962"/>
                    </a:lnTo>
                    <a:lnTo>
                      <a:pt x="2489168" y="457962"/>
                    </a:lnTo>
                    <a:lnTo>
                      <a:pt x="2489168" y="306038"/>
                    </a:lnTo>
                    <a:lnTo>
                      <a:pt x="2539365" y="306038"/>
                    </a:lnTo>
                    <a:lnTo>
                      <a:pt x="2612803" y="457962"/>
                    </a:lnTo>
                    <a:lnTo>
                      <a:pt x="2752725" y="457962"/>
                    </a:lnTo>
                    <a:close/>
                    <a:moveTo>
                      <a:pt x="2309432" y="265271"/>
                    </a:moveTo>
                    <a:lnTo>
                      <a:pt x="2309432" y="7048"/>
                    </a:lnTo>
                    <a:lnTo>
                      <a:pt x="2181892" y="7048"/>
                    </a:lnTo>
                    <a:lnTo>
                      <a:pt x="2181892" y="265271"/>
                    </a:lnTo>
                    <a:cubicBezTo>
                      <a:pt x="2181892" y="320707"/>
                      <a:pt x="2161223" y="354806"/>
                      <a:pt x="2112359" y="354806"/>
                    </a:cubicBezTo>
                    <a:cubicBezTo>
                      <a:pt x="2063401" y="354806"/>
                      <a:pt x="2041589" y="320707"/>
                      <a:pt x="2041589" y="265271"/>
                    </a:cubicBezTo>
                    <a:lnTo>
                      <a:pt x="2041589" y="7048"/>
                    </a:lnTo>
                    <a:lnTo>
                      <a:pt x="1913954" y="7048"/>
                    </a:lnTo>
                    <a:lnTo>
                      <a:pt x="1913954" y="265271"/>
                    </a:lnTo>
                    <a:cubicBezTo>
                      <a:pt x="1913954" y="408242"/>
                      <a:pt x="1997107" y="464915"/>
                      <a:pt x="2110550" y="464915"/>
                    </a:cubicBezTo>
                    <a:cubicBezTo>
                      <a:pt x="2223802" y="464915"/>
                      <a:pt x="2309432" y="408242"/>
                      <a:pt x="2309432" y="265271"/>
                    </a:cubicBezTo>
                    <a:moveTo>
                      <a:pt x="1746409" y="233172"/>
                    </a:moveTo>
                    <a:cubicBezTo>
                      <a:pt x="1746409" y="314325"/>
                      <a:pt x="1718024" y="356140"/>
                      <a:pt x="1667732" y="356140"/>
                    </a:cubicBezTo>
                    <a:cubicBezTo>
                      <a:pt x="1617536" y="356140"/>
                      <a:pt x="1587913" y="312992"/>
                      <a:pt x="1587913" y="231838"/>
                    </a:cubicBezTo>
                    <a:cubicBezTo>
                      <a:pt x="1587913" y="150685"/>
                      <a:pt x="1616297" y="108871"/>
                      <a:pt x="1666494" y="108871"/>
                    </a:cubicBezTo>
                    <a:cubicBezTo>
                      <a:pt x="1716881" y="108871"/>
                      <a:pt x="1746409" y="152019"/>
                      <a:pt x="1746409" y="233172"/>
                    </a:cubicBezTo>
                    <a:moveTo>
                      <a:pt x="1875854" y="231838"/>
                    </a:moveTo>
                    <a:cubicBezTo>
                      <a:pt x="1875854" y="81820"/>
                      <a:pt x="1790224" y="0"/>
                      <a:pt x="1667732" y="0"/>
                    </a:cubicBezTo>
                    <a:cubicBezTo>
                      <a:pt x="1545336" y="0"/>
                      <a:pt x="1458468" y="83058"/>
                      <a:pt x="1458468" y="233077"/>
                    </a:cubicBezTo>
                    <a:cubicBezTo>
                      <a:pt x="1458468" y="383096"/>
                      <a:pt x="1544003" y="464915"/>
                      <a:pt x="1666494" y="464915"/>
                    </a:cubicBezTo>
                    <a:cubicBezTo>
                      <a:pt x="1788890" y="464915"/>
                      <a:pt x="1875854" y="381857"/>
                      <a:pt x="1875854" y="231838"/>
                    </a:cubicBezTo>
                    <a:moveTo>
                      <a:pt x="1414653" y="7048"/>
                    </a:moveTo>
                    <a:lnTo>
                      <a:pt x="1287018" y="7048"/>
                    </a:lnTo>
                    <a:lnTo>
                      <a:pt x="1287018" y="457867"/>
                    </a:lnTo>
                    <a:lnTo>
                      <a:pt x="1414653" y="457867"/>
                    </a:lnTo>
                    <a:lnTo>
                      <a:pt x="1414653" y="7048"/>
                    </a:lnTo>
                    <a:close/>
                    <a:moveTo>
                      <a:pt x="1251585" y="7048"/>
                    </a:moveTo>
                    <a:lnTo>
                      <a:pt x="1112520" y="7048"/>
                    </a:lnTo>
                    <a:lnTo>
                      <a:pt x="1079659" y="128111"/>
                    </a:lnTo>
                    <a:cubicBezTo>
                      <a:pt x="1064228" y="184880"/>
                      <a:pt x="1042321" y="275558"/>
                      <a:pt x="1033939" y="318706"/>
                    </a:cubicBezTo>
                    <a:cubicBezTo>
                      <a:pt x="1025652" y="275558"/>
                      <a:pt x="1003649" y="184213"/>
                      <a:pt x="988219" y="128111"/>
                    </a:cubicBezTo>
                    <a:lnTo>
                      <a:pt x="955358" y="7048"/>
                    </a:lnTo>
                    <a:lnTo>
                      <a:pt x="814864" y="7048"/>
                    </a:lnTo>
                    <a:lnTo>
                      <a:pt x="970121" y="457867"/>
                    </a:lnTo>
                    <a:lnTo>
                      <a:pt x="1096423" y="457867"/>
                    </a:lnTo>
                    <a:lnTo>
                      <a:pt x="1251585" y="7048"/>
                    </a:lnTo>
                    <a:close/>
                    <a:moveTo>
                      <a:pt x="691229" y="279463"/>
                    </a:moveTo>
                    <a:lnTo>
                      <a:pt x="616458" y="279463"/>
                    </a:lnTo>
                    <a:lnTo>
                      <a:pt x="624840" y="249841"/>
                    </a:lnTo>
                    <a:cubicBezTo>
                      <a:pt x="640937" y="192500"/>
                      <a:pt x="647986" y="167354"/>
                      <a:pt x="653796" y="137160"/>
                    </a:cubicBezTo>
                    <a:cubicBezTo>
                      <a:pt x="659606" y="167354"/>
                      <a:pt x="666655" y="191929"/>
                      <a:pt x="682847" y="249841"/>
                    </a:cubicBezTo>
                    <a:lnTo>
                      <a:pt x="691229" y="279463"/>
                    </a:lnTo>
                    <a:close/>
                    <a:moveTo>
                      <a:pt x="881253" y="457867"/>
                    </a:moveTo>
                    <a:lnTo>
                      <a:pt x="717613" y="7048"/>
                    </a:lnTo>
                    <a:lnTo>
                      <a:pt x="591312" y="7048"/>
                    </a:lnTo>
                    <a:lnTo>
                      <a:pt x="427673" y="457867"/>
                    </a:lnTo>
                    <a:lnTo>
                      <a:pt x="561689" y="457867"/>
                    </a:lnTo>
                    <a:lnTo>
                      <a:pt x="586169" y="378619"/>
                    </a:lnTo>
                    <a:lnTo>
                      <a:pt x="721424" y="378619"/>
                    </a:lnTo>
                    <a:lnTo>
                      <a:pt x="745903" y="457867"/>
                    </a:lnTo>
                    <a:lnTo>
                      <a:pt x="881253" y="457867"/>
                    </a:lnTo>
                    <a:close/>
                    <a:moveTo>
                      <a:pt x="395573" y="457867"/>
                    </a:moveTo>
                    <a:lnTo>
                      <a:pt x="395573" y="7048"/>
                    </a:lnTo>
                    <a:lnTo>
                      <a:pt x="268034" y="7048"/>
                    </a:lnTo>
                    <a:lnTo>
                      <a:pt x="268034" y="171259"/>
                    </a:lnTo>
                    <a:lnTo>
                      <a:pt x="127540" y="171259"/>
                    </a:lnTo>
                    <a:lnTo>
                      <a:pt x="127540" y="7048"/>
                    </a:lnTo>
                    <a:lnTo>
                      <a:pt x="0" y="7048"/>
                    </a:lnTo>
                    <a:lnTo>
                      <a:pt x="0" y="457867"/>
                    </a:lnTo>
                    <a:lnTo>
                      <a:pt x="127540" y="457867"/>
                    </a:lnTo>
                    <a:lnTo>
                      <a:pt x="127540" y="280130"/>
                    </a:lnTo>
                    <a:lnTo>
                      <a:pt x="267938" y="280130"/>
                    </a:lnTo>
                    <a:lnTo>
                      <a:pt x="267938" y="457867"/>
                    </a:lnTo>
                    <a:lnTo>
                      <a:pt x="395573" y="457867"/>
                    </a:ln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Slide Number Placeholder 4">
              <a:extLst>
                <a:ext uri="{FF2B5EF4-FFF2-40B4-BE49-F238E27FC236}">
                  <a16:creationId xmlns:a16="http://schemas.microsoft.com/office/drawing/2014/main" id="{C9EB01FB-5C16-314A-C029-3E6BD7A6CE7C}"/>
                </a:ext>
              </a:extLst>
            </p:cNvPr>
            <p:cNvSpPr txBox="1">
              <a:spLocks/>
            </p:cNvSpPr>
            <p:nvPr/>
          </p:nvSpPr>
          <p:spPr>
            <a:xfrm>
              <a:off x="173095" y="9607052"/>
              <a:ext cx="588251" cy="547688"/>
            </a:xfrm>
            <a:prstGeom prst="rect">
              <a:avLst/>
            </a:prstGeom>
            <a:noFill/>
          </p:spPr>
          <p:txBody>
            <a:bodyPr vert="horz" lIns="137160" tIns="68580" rIns="137160" bIns="685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2B9AC55E-C74C-4CB5-AFA1-6820A17606C2}" type="slidenum">
                <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endParaRPr>
            </a:p>
          </p:txBody>
        </p:sp>
        <p:sp>
          <p:nvSpPr>
            <p:cNvPr id="17" name="TextBox 58">
              <a:extLst>
                <a:ext uri="{FF2B5EF4-FFF2-40B4-BE49-F238E27FC236}">
                  <a16:creationId xmlns:a16="http://schemas.microsoft.com/office/drawing/2014/main" id="{C3753385-7F79-DB07-C58D-0A76EEE7444B}"/>
                </a:ext>
              </a:extLst>
            </p:cNvPr>
            <p:cNvSpPr txBox="1"/>
            <p:nvPr/>
          </p:nvSpPr>
          <p:spPr>
            <a:xfrm rot="16200000">
              <a:off x="-2311002" y="3187547"/>
              <a:ext cx="5222645" cy="615938"/>
            </a:xfrm>
            <a:prstGeom prst="rect">
              <a:avLst/>
            </a:prstGeom>
            <a:noFill/>
          </p:spPr>
          <p:txBody>
            <a:bodyPr wrap="square" rtlCol="0">
              <a:spAutoFit/>
            </a:bodyPr>
            <a:lstStyle/>
            <a:p>
              <a:pPr marL="0" marR="0" lvl="0" indent="0" algn="r" defTabSz="457200" rtl="0" eaLnBrk="1" fontAlgn="auto" latinLnBrk="0" hangingPunct="1">
                <a:lnSpc>
                  <a:spcPts val="5100"/>
                </a:lnSpc>
                <a:spcBef>
                  <a:spcPts val="0"/>
                </a:spcBef>
                <a:spcAft>
                  <a:spcPts val="0"/>
                </a:spcAft>
                <a:buClrTx/>
                <a:buSzTx/>
                <a:buFontTx/>
                <a:buNone/>
                <a:tabLst>
                  <a:tab pos="3095625" algn="l"/>
                </a:tabLst>
                <a:defRPr/>
              </a:pPr>
              <a:r>
                <a:rPr kumimoji="0" lang="en-US" sz="1000" b="1" i="0" u="none" strike="noStrike" kern="1200" cap="none" spc="450" normalizeH="0" baseline="0" noProof="0">
                  <a:ln>
                    <a:noFill/>
                  </a:ln>
                  <a:solidFill>
                    <a:prstClr val="white"/>
                  </a:solidFill>
                  <a:effectLst/>
                  <a:uLnTx/>
                  <a:uFillTx/>
                  <a:latin typeface="Open Sans" pitchFamily="2" charset="0"/>
                  <a:ea typeface="Open Sans" pitchFamily="2" charset="0"/>
                  <a:cs typeface="Open Sans" pitchFamily="2" charset="0"/>
                </a:rPr>
                <a:t>BEHAVIOUR INTERACTIVE</a:t>
              </a:r>
              <a:endParaRPr kumimoji="0" lang="en-US" sz="1000" b="1" i="0" u="none" strike="noStrike" kern="1200" cap="none" spc="450" normalizeH="0" baseline="0" noProof="0" dirty="0">
                <a:ln>
                  <a:noFill/>
                </a:ln>
                <a:solidFill>
                  <a:prstClr val="white"/>
                </a:solidFill>
                <a:effectLst/>
                <a:uLnTx/>
                <a:uFillTx/>
                <a:latin typeface="Open Sans" pitchFamily="2" charset="0"/>
                <a:ea typeface="Open Sans" pitchFamily="2" charset="0"/>
                <a:cs typeface="Open Sans" pitchFamily="2" charset="0"/>
              </a:endParaRPr>
            </a:p>
          </p:txBody>
        </p:sp>
        <p:pic>
          <p:nvPicPr>
            <p:cNvPr id="18" name="Graphic 17">
              <a:extLst>
                <a:ext uri="{FF2B5EF4-FFF2-40B4-BE49-F238E27FC236}">
                  <a16:creationId xmlns:a16="http://schemas.microsoft.com/office/drawing/2014/main" id="{6C396E2B-9E62-ECAB-AE06-31E985248F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1930" y="288131"/>
              <a:ext cx="345049" cy="9546384"/>
            </a:xfrm>
            <a:prstGeom prst="rect">
              <a:avLst/>
            </a:prstGeom>
          </p:spPr>
        </p:pic>
      </p:grpSp>
      <p:pic>
        <p:nvPicPr>
          <p:cNvPr id="21" name="Picture 20">
            <a:extLst>
              <a:ext uri="{FF2B5EF4-FFF2-40B4-BE49-F238E27FC236}">
                <a16:creationId xmlns:a16="http://schemas.microsoft.com/office/drawing/2014/main" id="{27415BDC-0E2D-DB9D-3BF0-FC8B5802D5C3}"/>
              </a:ext>
            </a:extLst>
          </p:cNvPr>
          <p:cNvPicPr>
            <a:picLocks noChangeAspect="1"/>
          </p:cNvPicPr>
          <p:nvPr/>
        </p:nvPicPr>
        <p:blipFill>
          <a:blip r:embed="rId6"/>
          <a:stretch>
            <a:fillRect/>
          </a:stretch>
        </p:blipFill>
        <p:spPr>
          <a:xfrm>
            <a:off x="0" y="9582150"/>
            <a:ext cx="18288000" cy="704850"/>
          </a:xfrm>
          <a:prstGeom prst="rect">
            <a:avLst/>
          </a:prstGeom>
        </p:spPr>
      </p:pic>
    </p:spTree>
    <p:extLst>
      <p:ext uri="{BB962C8B-B14F-4D97-AF65-F5344CB8AC3E}">
        <p14:creationId xmlns:p14="http://schemas.microsoft.com/office/powerpoint/2010/main" val="38315968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C9B35-CBA4-CBAE-1C87-D64BC47BE728}"/>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1AC21709-A3DF-438B-1CE3-A65AC8F01F5D}"/>
              </a:ext>
            </a:extLst>
          </p:cNvPr>
          <p:cNvSpPr txBox="1"/>
          <p:nvPr/>
        </p:nvSpPr>
        <p:spPr>
          <a:xfrm>
            <a:off x="1476558" y="1203811"/>
            <a:ext cx="6524799" cy="3001018"/>
          </a:xfrm>
          <a:prstGeom prst="rect">
            <a:avLst/>
          </a:prstGeom>
          <a:noFill/>
        </p:spPr>
        <p:txBody>
          <a:bodyPr wrap="square">
            <a:noAutofit/>
          </a:bodyPr>
          <a:lstStyle>
            <a:defPPr>
              <a:defRPr lang="en-US"/>
            </a:defPPr>
            <a:lvl1pPr marR="0" lvl="0" indent="0" fontAlgn="auto">
              <a:lnSpc>
                <a:spcPts val="12300"/>
              </a:lnSpc>
              <a:spcBef>
                <a:spcPts val="0"/>
              </a:spcBef>
              <a:spcAft>
                <a:spcPts val="0"/>
              </a:spcAft>
              <a:buClrTx/>
              <a:buSzTx/>
              <a:buFontTx/>
              <a:buNone/>
              <a:tabLst/>
              <a:defRPr sz="22600">
                <a:gradFill>
                  <a:gsLst>
                    <a:gs pos="24000">
                      <a:srgbClr val="F2F0D0"/>
                    </a:gs>
                    <a:gs pos="41000">
                      <a:srgbClr val="1C6C8C">
                        <a:alpha val="78000"/>
                        <a:lumMod val="34000"/>
                        <a:lumOff val="66000"/>
                      </a:srgbClr>
                    </a:gs>
                    <a:gs pos="57000">
                      <a:srgbClr val="F2F0D0"/>
                    </a:gs>
                  </a:gsLst>
                  <a:lin ang="7800000" scaled="0"/>
                </a:gradFill>
                <a:latin typeface="Stacion Light" pitchFamily="50" charset="0"/>
                <a:cs typeface="Teko Light" panose="02000000000000000000" pitchFamily="2" charset="0"/>
              </a:defRPr>
            </a:lvl1p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7200" spc="300" dirty="0">
                <a:gradFill>
                  <a:gsLst>
                    <a:gs pos="24000">
                      <a:srgbClr val="F2F0D0"/>
                    </a:gs>
                    <a:gs pos="41000">
                      <a:srgbClr val="BCE3F2"/>
                    </a:gs>
                    <a:gs pos="57000">
                      <a:srgbClr val="F2F0D0"/>
                    </a:gs>
                  </a:gsLst>
                  <a:lin ang="7800000" scaled="0"/>
                </a:gradFill>
                <a:latin typeface="Open Sans" panose="020F0502020204030204" pitchFamily="34" charset="0"/>
              </a:rPr>
              <a:t>Investigate</a:t>
            </a:r>
            <a:endParaRPr kumimoji="0" lang="fr-CA" sz="7200" i="0" u="none" strike="noStrike" kern="1200" cap="none" spc="300" normalizeH="0" baseline="0" noProof="0" dirty="0">
              <a:ln>
                <a:noFill/>
              </a:ln>
              <a:gradFill>
                <a:gsLst>
                  <a:gs pos="24000">
                    <a:srgbClr val="F2F0D0"/>
                  </a:gs>
                  <a:gs pos="41000">
                    <a:srgbClr val="BCE3F2"/>
                  </a:gs>
                  <a:gs pos="57000">
                    <a:srgbClr val="F2F0D0"/>
                  </a:gs>
                </a:gsLst>
                <a:lin ang="7800000" scaled="0"/>
              </a:gradFill>
              <a:effectLst/>
              <a:uLnTx/>
              <a:uFillTx/>
              <a:latin typeface="Open Sans" panose="020F0502020204030204" pitchFamily="34" charset="0"/>
              <a:ea typeface="+mn-ea"/>
              <a:cs typeface="Teko Light" panose="02000000000000000000" pitchFamily="2" charset="0"/>
            </a:endParaRPr>
          </a:p>
        </p:txBody>
      </p:sp>
      <p:sp>
        <p:nvSpPr>
          <p:cNvPr id="15" name="Espace réservé du contenu 2">
            <a:extLst>
              <a:ext uri="{FF2B5EF4-FFF2-40B4-BE49-F238E27FC236}">
                <a16:creationId xmlns:a16="http://schemas.microsoft.com/office/drawing/2014/main" id="{3C994AD5-C5CB-4FE5-629E-3DA17C663E61}"/>
              </a:ext>
            </a:extLst>
          </p:cNvPr>
          <p:cNvSpPr txBox="1">
            <a:spLocks/>
          </p:cNvSpPr>
          <p:nvPr/>
        </p:nvSpPr>
        <p:spPr>
          <a:xfrm>
            <a:off x="1497975" y="3682541"/>
            <a:ext cx="6281682" cy="5472419"/>
          </a:xfrm>
          <a:prstGeom prst="rect">
            <a:avLst/>
          </a:prstGeom>
        </p:spPr>
        <p:txBody>
          <a:bodyPr vert="horz" lIns="91440" tIns="68580" rIns="9144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Main pass slow</a:t>
            </a:r>
          </a:p>
          <a:p>
            <a:pPr lvl="1"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Bottleneck should be pixel shaders</a:t>
            </a:r>
          </a:p>
          <a:p>
            <a:pPr lvl="1"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Pixel shaders low occupancy</a:t>
            </a:r>
          </a:p>
          <a:p>
            <a:pPr lvl="1"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Vertex shaders also low</a:t>
            </a:r>
          </a:p>
          <a:p>
            <a:pPr lvl="1"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Bottleneck in VAF</a:t>
            </a:r>
          </a:p>
        </p:txBody>
      </p:sp>
      <p:pic>
        <p:nvPicPr>
          <p:cNvPr id="5122" name="Picture 2">
            <a:extLst>
              <a:ext uri="{FF2B5EF4-FFF2-40B4-BE49-F238E27FC236}">
                <a16:creationId xmlns:a16="http://schemas.microsoft.com/office/drawing/2014/main" id="{E2901A65-A08D-70CE-4062-81DAB5641C1E}"/>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24128" r="2412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texte 2">
            <a:extLst>
              <a:ext uri="{FF2B5EF4-FFF2-40B4-BE49-F238E27FC236}">
                <a16:creationId xmlns:a16="http://schemas.microsoft.com/office/drawing/2014/main" id="{484F9C4D-5C72-9C51-2BF6-873476B42AB3}"/>
              </a:ext>
            </a:extLst>
          </p:cNvPr>
          <p:cNvSpPr txBox="1">
            <a:spLocks/>
          </p:cNvSpPr>
          <p:nvPr/>
        </p:nvSpPr>
        <p:spPr>
          <a:xfrm>
            <a:off x="1497975" y="2985150"/>
            <a:ext cx="6034939" cy="69739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a-DK" sz="3200" b="1" dirty="0">
                <a:solidFill>
                  <a:schemeClr val="accent6"/>
                </a:solidFill>
                <a:latin typeface="Open Sans" pitchFamily="2" charset="0"/>
                <a:ea typeface="Open Sans" pitchFamily="2" charset="0"/>
                <a:cs typeface="Open Sans" pitchFamily="2" charset="0"/>
              </a:rPr>
              <a:t>Learn From Our Mistakes</a:t>
            </a:r>
            <a:endParaRPr lang="en-CA" sz="3200" b="1" dirty="0">
              <a:solidFill>
                <a:schemeClr val="accent6"/>
              </a:solidFill>
              <a:latin typeface="Open Sans" pitchFamily="2" charset="0"/>
              <a:ea typeface="Open Sans" pitchFamily="2" charset="0"/>
              <a:cs typeface="Open Sans" pitchFamily="2" charset="0"/>
            </a:endParaRPr>
          </a:p>
        </p:txBody>
      </p:sp>
      <p:grpSp>
        <p:nvGrpSpPr>
          <p:cNvPr id="4" name="Sidebar">
            <a:extLst>
              <a:ext uri="{FF2B5EF4-FFF2-40B4-BE49-F238E27FC236}">
                <a16:creationId xmlns:a16="http://schemas.microsoft.com/office/drawing/2014/main" id="{501E586A-73C6-1CEB-4DE8-8918B3DF4494}"/>
              </a:ext>
            </a:extLst>
          </p:cNvPr>
          <p:cNvGrpSpPr/>
          <p:nvPr/>
        </p:nvGrpSpPr>
        <p:grpSpPr>
          <a:xfrm>
            <a:off x="-7648" y="288131"/>
            <a:ext cx="914627" cy="9866609"/>
            <a:chOff x="-7648" y="288131"/>
            <a:chExt cx="914627" cy="9866609"/>
          </a:xfrm>
        </p:grpSpPr>
        <p:grpSp>
          <p:nvGrpSpPr>
            <p:cNvPr id="16" name="Graphic 9">
              <a:extLst>
                <a:ext uri="{FF2B5EF4-FFF2-40B4-BE49-F238E27FC236}">
                  <a16:creationId xmlns:a16="http://schemas.microsoft.com/office/drawing/2014/main" id="{5F84D839-DCF7-45A8-9EAA-8A0DB5B985B8}"/>
                </a:ext>
              </a:extLst>
            </p:cNvPr>
            <p:cNvGrpSpPr/>
            <p:nvPr/>
          </p:nvGrpSpPr>
          <p:grpSpPr>
            <a:xfrm>
              <a:off x="264287" y="382761"/>
              <a:ext cx="467477" cy="394686"/>
              <a:chOff x="4719637" y="2266949"/>
              <a:chExt cx="2752725" cy="2324100"/>
            </a:xfrm>
            <a:solidFill>
              <a:schemeClr val="bg1"/>
            </a:solidFill>
          </p:grpSpPr>
          <p:sp>
            <p:nvSpPr>
              <p:cNvPr id="20" name="Freeform: Shape 53">
                <a:extLst>
                  <a:ext uri="{FF2B5EF4-FFF2-40B4-BE49-F238E27FC236}">
                    <a16:creationId xmlns:a16="http://schemas.microsoft.com/office/drawing/2014/main" id="{33E5E1E7-BAA1-142C-FB54-D2DF8734DD91}"/>
                  </a:ext>
                </a:extLst>
              </p:cNvPr>
              <p:cNvSpPr/>
              <p:nvPr/>
            </p:nvSpPr>
            <p:spPr>
              <a:xfrm>
                <a:off x="4719637" y="2266949"/>
                <a:ext cx="2746056" cy="1792981"/>
              </a:xfrm>
              <a:custGeom>
                <a:avLst/>
                <a:gdLst>
                  <a:gd name="connsiteX0" fmla="*/ 2746058 w 2746057"/>
                  <a:gd name="connsiteY0" fmla="*/ 366427 h 1792986"/>
                  <a:gd name="connsiteX1" fmla="*/ 2746058 w 2746057"/>
                  <a:gd name="connsiteY1" fmla="*/ 0 h 1792986"/>
                  <a:gd name="connsiteX2" fmla="*/ 1321308 w 2746057"/>
                  <a:gd name="connsiteY2" fmla="*/ 0 h 1792986"/>
                  <a:gd name="connsiteX3" fmla="*/ 1321308 w 2746057"/>
                  <a:gd name="connsiteY3" fmla="*/ 994601 h 1792986"/>
                  <a:gd name="connsiteX4" fmla="*/ 787432 w 2746057"/>
                  <a:gd name="connsiteY4" fmla="*/ 442722 h 1792986"/>
                  <a:gd name="connsiteX5" fmla="*/ 423196 w 2746057"/>
                  <a:gd name="connsiteY5" fmla="*/ 619792 h 1792986"/>
                  <a:gd name="connsiteX6" fmla="*/ 418338 w 2746057"/>
                  <a:gd name="connsiteY6" fmla="*/ 619792 h 1792986"/>
                  <a:gd name="connsiteX7" fmla="*/ 418338 w 2746057"/>
                  <a:gd name="connsiteY7" fmla="*/ 0 h 1792986"/>
                  <a:gd name="connsiteX8" fmla="*/ 0 w 2746057"/>
                  <a:gd name="connsiteY8" fmla="*/ 0 h 1792986"/>
                  <a:gd name="connsiteX9" fmla="*/ 0 w 2746057"/>
                  <a:gd name="connsiteY9" fmla="*/ 1756124 h 1792986"/>
                  <a:gd name="connsiteX10" fmla="*/ 398621 w 2746057"/>
                  <a:gd name="connsiteY10" fmla="*/ 1756124 h 1792986"/>
                  <a:gd name="connsiteX11" fmla="*/ 398621 w 2746057"/>
                  <a:gd name="connsiteY11" fmla="*/ 1608487 h 1792986"/>
                  <a:gd name="connsiteX12" fmla="*/ 403479 w 2746057"/>
                  <a:gd name="connsiteY12" fmla="*/ 1608487 h 1792986"/>
                  <a:gd name="connsiteX13" fmla="*/ 755428 w 2746057"/>
                  <a:gd name="connsiteY13" fmla="*/ 1792986 h 1792986"/>
                  <a:gd name="connsiteX14" fmla="*/ 1321308 w 2746057"/>
                  <a:gd name="connsiteY14" fmla="*/ 1193768 h 1792986"/>
                  <a:gd name="connsiteX15" fmla="*/ 1321308 w 2746057"/>
                  <a:gd name="connsiteY15" fmla="*/ 1756124 h 1792986"/>
                  <a:gd name="connsiteX16" fmla="*/ 2746058 w 2746057"/>
                  <a:gd name="connsiteY16" fmla="*/ 1756124 h 1792986"/>
                  <a:gd name="connsiteX17" fmla="*/ 2746058 w 2746057"/>
                  <a:gd name="connsiteY17" fmla="*/ 1362551 h 1792986"/>
                  <a:gd name="connsiteX18" fmla="*/ 1779080 w 2746057"/>
                  <a:gd name="connsiteY18" fmla="*/ 1362551 h 1792986"/>
                  <a:gd name="connsiteX19" fmla="*/ 1779080 w 2746057"/>
                  <a:gd name="connsiteY19" fmla="*/ 1028033 h 1792986"/>
                  <a:gd name="connsiteX20" fmla="*/ 2640330 w 2746057"/>
                  <a:gd name="connsiteY20" fmla="*/ 1028033 h 1792986"/>
                  <a:gd name="connsiteX21" fmla="*/ 2640330 w 2746057"/>
                  <a:gd name="connsiteY21" fmla="*/ 673894 h 1792986"/>
                  <a:gd name="connsiteX22" fmla="*/ 1779080 w 2746057"/>
                  <a:gd name="connsiteY22" fmla="*/ 673894 h 1792986"/>
                  <a:gd name="connsiteX23" fmla="*/ 1779080 w 2746057"/>
                  <a:gd name="connsiteY23" fmla="*/ 366427 h 1792986"/>
                  <a:gd name="connsiteX24" fmla="*/ 2746058 w 2746057"/>
                  <a:gd name="connsiteY24" fmla="*/ 366427 h 1792986"/>
                  <a:gd name="connsiteX25" fmla="*/ 656939 w 2746057"/>
                  <a:gd name="connsiteY25" fmla="*/ 1473232 h 1792986"/>
                  <a:gd name="connsiteX26" fmla="*/ 403479 w 2746057"/>
                  <a:gd name="connsiteY26" fmla="*/ 1104329 h 1792986"/>
                  <a:gd name="connsiteX27" fmla="*/ 659416 w 2746057"/>
                  <a:gd name="connsiteY27" fmla="*/ 762476 h 1792986"/>
                  <a:gd name="connsiteX28" fmla="*/ 907923 w 2746057"/>
                  <a:gd name="connsiteY28" fmla="*/ 1104329 h 1792986"/>
                  <a:gd name="connsiteX29" fmla="*/ 656939 w 2746057"/>
                  <a:gd name="connsiteY29" fmla="*/ 1473232 h 179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46057" h="1792986">
                    <a:moveTo>
                      <a:pt x="2746058" y="366427"/>
                    </a:moveTo>
                    <a:lnTo>
                      <a:pt x="2746058" y="0"/>
                    </a:lnTo>
                    <a:lnTo>
                      <a:pt x="1321308" y="0"/>
                    </a:lnTo>
                    <a:lnTo>
                      <a:pt x="1321308" y="994601"/>
                    </a:lnTo>
                    <a:cubicBezTo>
                      <a:pt x="1290447" y="699897"/>
                      <a:pt x="1114330" y="442722"/>
                      <a:pt x="787432" y="442722"/>
                    </a:cubicBezTo>
                    <a:cubicBezTo>
                      <a:pt x="629888" y="442722"/>
                      <a:pt x="509397" y="501682"/>
                      <a:pt x="423196" y="619792"/>
                    </a:cubicBezTo>
                    <a:lnTo>
                      <a:pt x="418338" y="619792"/>
                    </a:lnTo>
                    <a:lnTo>
                      <a:pt x="418338" y="0"/>
                    </a:lnTo>
                    <a:lnTo>
                      <a:pt x="0" y="0"/>
                    </a:lnTo>
                    <a:lnTo>
                      <a:pt x="0" y="1756124"/>
                    </a:lnTo>
                    <a:lnTo>
                      <a:pt x="398621" y="1756124"/>
                    </a:lnTo>
                    <a:lnTo>
                      <a:pt x="398621" y="1608487"/>
                    </a:lnTo>
                    <a:lnTo>
                      <a:pt x="403479" y="1608487"/>
                    </a:lnTo>
                    <a:cubicBezTo>
                      <a:pt x="484632" y="1729073"/>
                      <a:pt x="607695" y="1792986"/>
                      <a:pt x="755428" y="1792986"/>
                    </a:cubicBezTo>
                    <a:cubicBezTo>
                      <a:pt x="1117378" y="1792986"/>
                      <a:pt x="1290923" y="1512475"/>
                      <a:pt x="1321308" y="1193768"/>
                    </a:cubicBezTo>
                    <a:lnTo>
                      <a:pt x="1321308" y="1756124"/>
                    </a:lnTo>
                    <a:lnTo>
                      <a:pt x="2746058" y="1756124"/>
                    </a:lnTo>
                    <a:lnTo>
                      <a:pt x="2746058" y="1362551"/>
                    </a:lnTo>
                    <a:lnTo>
                      <a:pt x="1779080" y="1362551"/>
                    </a:lnTo>
                    <a:lnTo>
                      <a:pt x="1779080" y="1028033"/>
                    </a:lnTo>
                    <a:lnTo>
                      <a:pt x="2640330" y="1028033"/>
                    </a:lnTo>
                    <a:lnTo>
                      <a:pt x="2640330" y="673894"/>
                    </a:lnTo>
                    <a:lnTo>
                      <a:pt x="1779080" y="673894"/>
                    </a:lnTo>
                    <a:lnTo>
                      <a:pt x="1779080" y="366427"/>
                    </a:lnTo>
                    <a:lnTo>
                      <a:pt x="2746058" y="366427"/>
                    </a:lnTo>
                    <a:close/>
                    <a:moveTo>
                      <a:pt x="656939" y="1473232"/>
                    </a:moveTo>
                    <a:cubicBezTo>
                      <a:pt x="467487" y="1473232"/>
                      <a:pt x="403479" y="1328166"/>
                      <a:pt x="403479" y="1104329"/>
                    </a:cubicBezTo>
                    <a:cubicBezTo>
                      <a:pt x="403479" y="841153"/>
                      <a:pt x="546164" y="762476"/>
                      <a:pt x="659416" y="762476"/>
                    </a:cubicBezTo>
                    <a:cubicBezTo>
                      <a:pt x="843915" y="762476"/>
                      <a:pt x="907923" y="942023"/>
                      <a:pt x="907923" y="1104329"/>
                    </a:cubicBezTo>
                    <a:cubicBezTo>
                      <a:pt x="908018" y="1278922"/>
                      <a:pt x="843915" y="1473232"/>
                      <a:pt x="656939" y="1473232"/>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54">
                <a:extLst>
                  <a:ext uri="{FF2B5EF4-FFF2-40B4-BE49-F238E27FC236}">
                    <a16:creationId xmlns:a16="http://schemas.microsoft.com/office/drawing/2014/main" id="{0220889A-DBD3-C7A8-5488-E97121D30A32}"/>
                  </a:ext>
                </a:extLst>
              </p:cNvPr>
              <p:cNvSpPr/>
              <p:nvPr/>
            </p:nvSpPr>
            <p:spPr>
              <a:xfrm>
                <a:off x="4719637" y="4126134"/>
                <a:ext cx="2752725" cy="464915"/>
              </a:xfrm>
              <a:custGeom>
                <a:avLst/>
                <a:gdLst>
                  <a:gd name="connsiteX0" fmla="*/ 2619280 w 2752725"/>
                  <a:gd name="connsiteY0" fmla="*/ 157163 h 464915"/>
                  <a:gd name="connsiteX1" fmla="*/ 2562701 w 2752725"/>
                  <a:gd name="connsiteY1" fmla="*/ 207359 h 464915"/>
                  <a:gd name="connsiteX2" fmla="*/ 2489264 w 2752725"/>
                  <a:gd name="connsiteY2" fmla="*/ 207359 h 464915"/>
                  <a:gd name="connsiteX3" fmla="*/ 2489264 w 2752725"/>
                  <a:gd name="connsiteY3" fmla="*/ 108871 h 464915"/>
                  <a:gd name="connsiteX4" fmla="*/ 2564606 w 2752725"/>
                  <a:gd name="connsiteY4" fmla="*/ 108871 h 464915"/>
                  <a:gd name="connsiteX5" fmla="*/ 2619280 w 2752725"/>
                  <a:gd name="connsiteY5" fmla="*/ 157163 h 464915"/>
                  <a:gd name="connsiteX6" fmla="*/ 2752725 w 2752725"/>
                  <a:gd name="connsiteY6" fmla="*/ 457867 h 464915"/>
                  <a:gd name="connsiteX7" fmla="*/ 2662428 w 2752725"/>
                  <a:gd name="connsiteY7" fmla="*/ 285941 h 464915"/>
                  <a:gd name="connsiteX8" fmla="*/ 2743581 w 2752725"/>
                  <a:gd name="connsiteY8" fmla="*/ 154019 h 464915"/>
                  <a:gd name="connsiteX9" fmla="*/ 2567749 w 2752725"/>
                  <a:gd name="connsiteY9" fmla="*/ 7144 h 464915"/>
                  <a:gd name="connsiteX10" fmla="*/ 2366201 w 2752725"/>
                  <a:gd name="connsiteY10" fmla="*/ 7144 h 464915"/>
                  <a:gd name="connsiteX11" fmla="*/ 2366201 w 2752725"/>
                  <a:gd name="connsiteY11" fmla="*/ 457962 h 464915"/>
                  <a:gd name="connsiteX12" fmla="*/ 2489168 w 2752725"/>
                  <a:gd name="connsiteY12" fmla="*/ 457962 h 464915"/>
                  <a:gd name="connsiteX13" fmla="*/ 2489168 w 2752725"/>
                  <a:gd name="connsiteY13" fmla="*/ 306038 h 464915"/>
                  <a:gd name="connsiteX14" fmla="*/ 2539365 w 2752725"/>
                  <a:gd name="connsiteY14" fmla="*/ 306038 h 464915"/>
                  <a:gd name="connsiteX15" fmla="*/ 2612803 w 2752725"/>
                  <a:gd name="connsiteY15" fmla="*/ 457962 h 464915"/>
                  <a:gd name="connsiteX16" fmla="*/ 2752725 w 2752725"/>
                  <a:gd name="connsiteY16" fmla="*/ 457962 h 464915"/>
                  <a:gd name="connsiteX17" fmla="*/ 2309432 w 2752725"/>
                  <a:gd name="connsiteY17" fmla="*/ 265271 h 464915"/>
                  <a:gd name="connsiteX18" fmla="*/ 2309432 w 2752725"/>
                  <a:gd name="connsiteY18" fmla="*/ 7048 h 464915"/>
                  <a:gd name="connsiteX19" fmla="*/ 2181892 w 2752725"/>
                  <a:gd name="connsiteY19" fmla="*/ 7048 h 464915"/>
                  <a:gd name="connsiteX20" fmla="*/ 2181892 w 2752725"/>
                  <a:gd name="connsiteY20" fmla="*/ 265271 h 464915"/>
                  <a:gd name="connsiteX21" fmla="*/ 2112359 w 2752725"/>
                  <a:gd name="connsiteY21" fmla="*/ 354806 h 464915"/>
                  <a:gd name="connsiteX22" fmla="*/ 2041589 w 2752725"/>
                  <a:gd name="connsiteY22" fmla="*/ 265271 h 464915"/>
                  <a:gd name="connsiteX23" fmla="*/ 2041589 w 2752725"/>
                  <a:gd name="connsiteY23" fmla="*/ 7048 h 464915"/>
                  <a:gd name="connsiteX24" fmla="*/ 1913954 w 2752725"/>
                  <a:gd name="connsiteY24" fmla="*/ 7048 h 464915"/>
                  <a:gd name="connsiteX25" fmla="*/ 1913954 w 2752725"/>
                  <a:gd name="connsiteY25" fmla="*/ 265271 h 464915"/>
                  <a:gd name="connsiteX26" fmla="*/ 2110550 w 2752725"/>
                  <a:gd name="connsiteY26" fmla="*/ 464915 h 464915"/>
                  <a:gd name="connsiteX27" fmla="*/ 2309432 w 2752725"/>
                  <a:gd name="connsiteY27" fmla="*/ 265271 h 464915"/>
                  <a:gd name="connsiteX28" fmla="*/ 1746409 w 2752725"/>
                  <a:gd name="connsiteY28" fmla="*/ 233172 h 464915"/>
                  <a:gd name="connsiteX29" fmla="*/ 1667732 w 2752725"/>
                  <a:gd name="connsiteY29" fmla="*/ 356140 h 464915"/>
                  <a:gd name="connsiteX30" fmla="*/ 1587913 w 2752725"/>
                  <a:gd name="connsiteY30" fmla="*/ 231838 h 464915"/>
                  <a:gd name="connsiteX31" fmla="*/ 1666494 w 2752725"/>
                  <a:gd name="connsiteY31" fmla="*/ 108871 h 464915"/>
                  <a:gd name="connsiteX32" fmla="*/ 1746409 w 2752725"/>
                  <a:gd name="connsiteY32" fmla="*/ 233172 h 464915"/>
                  <a:gd name="connsiteX33" fmla="*/ 1875854 w 2752725"/>
                  <a:gd name="connsiteY33" fmla="*/ 231838 h 464915"/>
                  <a:gd name="connsiteX34" fmla="*/ 1667732 w 2752725"/>
                  <a:gd name="connsiteY34" fmla="*/ 0 h 464915"/>
                  <a:gd name="connsiteX35" fmla="*/ 1458468 w 2752725"/>
                  <a:gd name="connsiteY35" fmla="*/ 233077 h 464915"/>
                  <a:gd name="connsiteX36" fmla="*/ 1666494 w 2752725"/>
                  <a:gd name="connsiteY36" fmla="*/ 464915 h 464915"/>
                  <a:gd name="connsiteX37" fmla="*/ 1875854 w 2752725"/>
                  <a:gd name="connsiteY37" fmla="*/ 231838 h 464915"/>
                  <a:gd name="connsiteX38" fmla="*/ 1414653 w 2752725"/>
                  <a:gd name="connsiteY38" fmla="*/ 7048 h 464915"/>
                  <a:gd name="connsiteX39" fmla="*/ 1287018 w 2752725"/>
                  <a:gd name="connsiteY39" fmla="*/ 7048 h 464915"/>
                  <a:gd name="connsiteX40" fmla="*/ 1287018 w 2752725"/>
                  <a:gd name="connsiteY40" fmla="*/ 457867 h 464915"/>
                  <a:gd name="connsiteX41" fmla="*/ 1414653 w 2752725"/>
                  <a:gd name="connsiteY41" fmla="*/ 457867 h 464915"/>
                  <a:gd name="connsiteX42" fmla="*/ 1414653 w 2752725"/>
                  <a:gd name="connsiteY42" fmla="*/ 7048 h 464915"/>
                  <a:gd name="connsiteX43" fmla="*/ 1251585 w 2752725"/>
                  <a:gd name="connsiteY43" fmla="*/ 7048 h 464915"/>
                  <a:gd name="connsiteX44" fmla="*/ 1112520 w 2752725"/>
                  <a:gd name="connsiteY44" fmla="*/ 7048 h 464915"/>
                  <a:gd name="connsiteX45" fmla="*/ 1079659 w 2752725"/>
                  <a:gd name="connsiteY45" fmla="*/ 128111 h 464915"/>
                  <a:gd name="connsiteX46" fmla="*/ 1033939 w 2752725"/>
                  <a:gd name="connsiteY46" fmla="*/ 318706 h 464915"/>
                  <a:gd name="connsiteX47" fmla="*/ 988219 w 2752725"/>
                  <a:gd name="connsiteY47" fmla="*/ 128111 h 464915"/>
                  <a:gd name="connsiteX48" fmla="*/ 955358 w 2752725"/>
                  <a:gd name="connsiteY48" fmla="*/ 7048 h 464915"/>
                  <a:gd name="connsiteX49" fmla="*/ 814864 w 2752725"/>
                  <a:gd name="connsiteY49" fmla="*/ 7048 h 464915"/>
                  <a:gd name="connsiteX50" fmla="*/ 970121 w 2752725"/>
                  <a:gd name="connsiteY50" fmla="*/ 457867 h 464915"/>
                  <a:gd name="connsiteX51" fmla="*/ 1096423 w 2752725"/>
                  <a:gd name="connsiteY51" fmla="*/ 457867 h 464915"/>
                  <a:gd name="connsiteX52" fmla="*/ 1251585 w 2752725"/>
                  <a:gd name="connsiteY52" fmla="*/ 7048 h 464915"/>
                  <a:gd name="connsiteX53" fmla="*/ 691229 w 2752725"/>
                  <a:gd name="connsiteY53" fmla="*/ 279463 h 464915"/>
                  <a:gd name="connsiteX54" fmla="*/ 616458 w 2752725"/>
                  <a:gd name="connsiteY54" fmla="*/ 279463 h 464915"/>
                  <a:gd name="connsiteX55" fmla="*/ 624840 w 2752725"/>
                  <a:gd name="connsiteY55" fmla="*/ 249841 h 464915"/>
                  <a:gd name="connsiteX56" fmla="*/ 653796 w 2752725"/>
                  <a:gd name="connsiteY56" fmla="*/ 137160 h 464915"/>
                  <a:gd name="connsiteX57" fmla="*/ 682847 w 2752725"/>
                  <a:gd name="connsiteY57" fmla="*/ 249841 h 464915"/>
                  <a:gd name="connsiteX58" fmla="*/ 691229 w 2752725"/>
                  <a:gd name="connsiteY58" fmla="*/ 279463 h 464915"/>
                  <a:gd name="connsiteX59" fmla="*/ 881253 w 2752725"/>
                  <a:gd name="connsiteY59" fmla="*/ 457867 h 464915"/>
                  <a:gd name="connsiteX60" fmla="*/ 717613 w 2752725"/>
                  <a:gd name="connsiteY60" fmla="*/ 7048 h 464915"/>
                  <a:gd name="connsiteX61" fmla="*/ 591312 w 2752725"/>
                  <a:gd name="connsiteY61" fmla="*/ 7048 h 464915"/>
                  <a:gd name="connsiteX62" fmla="*/ 427673 w 2752725"/>
                  <a:gd name="connsiteY62" fmla="*/ 457867 h 464915"/>
                  <a:gd name="connsiteX63" fmla="*/ 561689 w 2752725"/>
                  <a:gd name="connsiteY63" fmla="*/ 457867 h 464915"/>
                  <a:gd name="connsiteX64" fmla="*/ 586169 w 2752725"/>
                  <a:gd name="connsiteY64" fmla="*/ 378619 h 464915"/>
                  <a:gd name="connsiteX65" fmla="*/ 721424 w 2752725"/>
                  <a:gd name="connsiteY65" fmla="*/ 378619 h 464915"/>
                  <a:gd name="connsiteX66" fmla="*/ 745903 w 2752725"/>
                  <a:gd name="connsiteY66" fmla="*/ 457867 h 464915"/>
                  <a:gd name="connsiteX67" fmla="*/ 881253 w 2752725"/>
                  <a:gd name="connsiteY67" fmla="*/ 457867 h 464915"/>
                  <a:gd name="connsiteX68" fmla="*/ 395573 w 2752725"/>
                  <a:gd name="connsiteY68" fmla="*/ 457867 h 464915"/>
                  <a:gd name="connsiteX69" fmla="*/ 395573 w 2752725"/>
                  <a:gd name="connsiteY69" fmla="*/ 7048 h 464915"/>
                  <a:gd name="connsiteX70" fmla="*/ 268034 w 2752725"/>
                  <a:gd name="connsiteY70" fmla="*/ 7048 h 464915"/>
                  <a:gd name="connsiteX71" fmla="*/ 268034 w 2752725"/>
                  <a:gd name="connsiteY71" fmla="*/ 171259 h 464915"/>
                  <a:gd name="connsiteX72" fmla="*/ 127540 w 2752725"/>
                  <a:gd name="connsiteY72" fmla="*/ 171259 h 464915"/>
                  <a:gd name="connsiteX73" fmla="*/ 127540 w 2752725"/>
                  <a:gd name="connsiteY73" fmla="*/ 7048 h 464915"/>
                  <a:gd name="connsiteX74" fmla="*/ 0 w 2752725"/>
                  <a:gd name="connsiteY74" fmla="*/ 7048 h 464915"/>
                  <a:gd name="connsiteX75" fmla="*/ 0 w 2752725"/>
                  <a:gd name="connsiteY75" fmla="*/ 457867 h 464915"/>
                  <a:gd name="connsiteX76" fmla="*/ 127540 w 2752725"/>
                  <a:gd name="connsiteY76" fmla="*/ 457867 h 464915"/>
                  <a:gd name="connsiteX77" fmla="*/ 127540 w 2752725"/>
                  <a:gd name="connsiteY77" fmla="*/ 280130 h 464915"/>
                  <a:gd name="connsiteX78" fmla="*/ 267938 w 2752725"/>
                  <a:gd name="connsiteY78" fmla="*/ 280130 h 464915"/>
                  <a:gd name="connsiteX79" fmla="*/ 267938 w 2752725"/>
                  <a:gd name="connsiteY79" fmla="*/ 457867 h 464915"/>
                  <a:gd name="connsiteX80" fmla="*/ 395573 w 2752725"/>
                  <a:gd name="connsiteY80" fmla="*/ 457867 h 46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752725" h="464915">
                    <a:moveTo>
                      <a:pt x="2619280" y="157163"/>
                    </a:moveTo>
                    <a:cubicBezTo>
                      <a:pt x="2619280" y="189357"/>
                      <a:pt x="2603278" y="207359"/>
                      <a:pt x="2562701" y="207359"/>
                    </a:cubicBezTo>
                    <a:lnTo>
                      <a:pt x="2489264" y="207359"/>
                    </a:lnTo>
                    <a:lnTo>
                      <a:pt x="2489264" y="108871"/>
                    </a:lnTo>
                    <a:lnTo>
                      <a:pt x="2564606" y="108871"/>
                    </a:lnTo>
                    <a:cubicBezTo>
                      <a:pt x="2603849" y="108871"/>
                      <a:pt x="2619280" y="128778"/>
                      <a:pt x="2619280" y="157163"/>
                    </a:cubicBezTo>
                    <a:moveTo>
                      <a:pt x="2752725" y="457867"/>
                    </a:moveTo>
                    <a:lnTo>
                      <a:pt x="2662428" y="285941"/>
                    </a:lnTo>
                    <a:cubicBezTo>
                      <a:pt x="2712053" y="263462"/>
                      <a:pt x="2743581" y="221551"/>
                      <a:pt x="2743581" y="154019"/>
                    </a:cubicBezTo>
                    <a:cubicBezTo>
                      <a:pt x="2743581" y="47149"/>
                      <a:pt x="2673382" y="7144"/>
                      <a:pt x="2567749" y="7144"/>
                    </a:cubicBezTo>
                    <a:lnTo>
                      <a:pt x="2366201" y="7144"/>
                    </a:lnTo>
                    <a:lnTo>
                      <a:pt x="2366201" y="457962"/>
                    </a:lnTo>
                    <a:lnTo>
                      <a:pt x="2489168" y="457962"/>
                    </a:lnTo>
                    <a:lnTo>
                      <a:pt x="2489168" y="306038"/>
                    </a:lnTo>
                    <a:lnTo>
                      <a:pt x="2539365" y="306038"/>
                    </a:lnTo>
                    <a:lnTo>
                      <a:pt x="2612803" y="457962"/>
                    </a:lnTo>
                    <a:lnTo>
                      <a:pt x="2752725" y="457962"/>
                    </a:lnTo>
                    <a:close/>
                    <a:moveTo>
                      <a:pt x="2309432" y="265271"/>
                    </a:moveTo>
                    <a:lnTo>
                      <a:pt x="2309432" y="7048"/>
                    </a:lnTo>
                    <a:lnTo>
                      <a:pt x="2181892" y="7048"/>
                    </a:lnTo>
                    <a:lnTo>
                      <a:pt x="2181892" y="265271"/>
                    </a:lnTo>
                    <a:cubicBezTo>
                      <a:pt x="2181892" y="320707"/>
                      <a:pt x="2161223" y="354806"/>
                      <a:pt x="2112359" y="354806"/>
                    </a:cubicBezTo>
                    <a:cubicBezTo>
                      <a:pt x="2063401" y="354806"/>
                      <a:pt x="2041589" y="320707"/>
                      <a:pt x="2041589" y="265271"/>
                    </a:cubicBezTo>
                    <a:lnTo>
                      <a:pt x="2041589" y="7048"/>
                    </a:lnTo>
                    <a:lnTo>
                      <a:pt x="1913954" y="7048"/>
                    </a:lnTo>
                    <a:lnTo>
                      <a:pt x="1913954" y="265271"/>
                    </a:lnTo>
                    <a:cubicBezTo>
                      <a:pt x="1913954" y="408242"/>
                      <a:pt x="1997107" y="464915"/>
                      <a:pt x="2110550" y="464915"/>
                    </a:cubicBezTo>
                    <a:cubicBezTo>
                      <a:pt x="2223802" y="464915"/>
                      <a:pt x="2309432" y="408242"/>
                      <a:pt x="2309432" y="265271"/>
                    </a:cubicBezTo>
                    <a:moveTo>
                      <a:pt x="1746409" y="233172"/>
                    </a:moveTo>
                    <a:cubicBezTo>
                      <a:pt x="1746409" y="314325"/>
                      <a:pt x="1718024" y="356140"/>
                      <a:pt x="1667732" y="356140"/>
                    </a:cubicBezTo>
                    <a:cubicBezTo>
                      <a:pt x="1617536" y="356140"/>
                      <a:pt x="1587913" y="312992"/>
                      <a:pt x="1587913" y="231838"/>
                    </a:cubicBezTo>
                    <a:cubicBezTo>
                      <a:pt x="1587913" y="150685"/>
                      <a:pt x="1616297" y="108871"/>
                      <a:pt x="1666494" y="108871"/>
                    </a:cubicBezTo>
                    <a:cubicBezTo>
                      <a:pt x="1716881" y="108871"/>
                      <a:pt x="1746409" y="152019"/>
                      <a:pt x="1746409" y="233172"/>
                    </a:cubicBezTo>
                    <a:moveTo>
                      <a:pt x="1875854" y="231838"/>
                    </a:moveTo>
                    <a:cubicBezTo>
                      <a:pt x="1875854" y="81820"/>
                      <a:pt x="1790224" y="0"/>
                      <a:pt x="1667732" y="0"/>
                    </a:cubicBezTo>
                    <a:cubicBezTo>
                      <a:pt x="1545336" y="0"/>
                      <a:pt x="1458468" y="83058"/>
                      <a:pt x="1458468" y="233077"/>
                    </a:cubicBezTo>
                    <a:cubicBezTo>
                      <a:pt x="1458468" y="383096"/>
                      <a:pt x="1544003" y="464915"/>
                      <a:pt x="1666494" y="464915"/>
                    </a:cubicBezTo>
                    <a:cubicBezTo>
                      <a:pt x="1788890" y="464915"/>
                      <a:pt x="1875854" y="381857"/>
                      <a:pt x="1875854" y="231838"/>
                    </a:cubicBezTo>
                    <a:moveTo>
                      <a:pt x="1414653" y="7048"/>
                    </a:moveTo>
                    <a:lnTo>
                      <a:pt x="1287018" y="7048"/>
                    </a:lnTo>
                    <a:lnTo>
                      <a:pt x="1287018" y="457867"/>
                    </a:lnTo>
                    <a:lnTo>
                      <a:pt x="1414653" y="457867"/>
                    </a:lnTo>
                    <a:lnTo>
                      <a:pt x="1414653" y="7048"/>
                    </a:lnTo>
                    <a:close/>
                    <a:moveTo>
                      <a:pt x="1251585" y="7048"/>
                    </a:moveTo>
                    <a:lnTo>
                      <a:pt x="1112520" y="7048"/>
                    </a:lnTo>
                    <a:lnTo>
                      <a:pt x="1079659" y="128111"/>
                    </a:lnTo>
                    <a:cubicBezTo>
                      <a:pt x="1064228" y="184880"/>
                      <a:pt x="1042321" y="275558"/>
                      <a:pt x="1033939" y="318706"/>
                    </a:cubicBezTo>
                    <a:cubicBezTo>
                      <a:pt x="1025652" y="275558"/>
                      <a:pt x="1003649" y="184213"/>
                      <a:pt x="988219" y="128111"/>
                    </a:cubicBezTo>
                    <a:lnTo>
                      <a:pt x="955358" y="7048"/>
                    </a:lnTo>
                    <a:lnTo>
                      <a:pt x="814864" y="7048"/>
                    </a:lnTo>
                    <a:lnTo>
                      <a:pt x="970121" y="457867"/>
                    </a:lnTo>
                    <a:lnTo>
                      <a:pt x="1096423" y="457867"/>
                    </a:lnTo>
                    <a:lnTo>
                      <a:pt x="1251585" y="7048"/>
                    </a:lnTo>
                    <a:close/>
                    <a:moveTo>
                      <a:pt x="691229" y="279463"/>
                    </a:moveTo>
                    <a:lnTo>
                      <a:pt x="616458" y="279463"/>
                    </a:lnTo>
                    <a:lnTo>
                      <a:pt x="624840" y="249841"/>
                    </a:lnTo>
                    <a:cubicBezTo>
                      <a:pt x="640937" y="192500"/>
                      <a:pt x="647986" y="167354"/>
                      <a:pt x="653796" y="137160"/>
                    </a:cubicBezTo>
                    <a:cubicBezTo>
                      <a:pt x="659606" y="167354"/>
                      <a:pt x="666655" y="191929"/>
                      <a:pt x="682847" y="249841"/>
                    </a:cubicBezTo>
                    <a:lnTo>
                      <a:pt x="691229" y="279463"/>
                    </a:lnTo>
                    <a:close/>
                    <a:moveTo>
                      <a:pt x="881253" y="457867"/>
                    </a:moveTo>
                    <a:lnTo>
                      <a:pt x="717613" y="7048"/>
                    </a:lnTo>
                    <a:lnTo>
                      <a:pt x="591312" y="7048"/>
                    </a:lnTo>
                    <a:lnTo>
                      <a:pt x="427673" y="457867"/>
                    </a:lnTo>
                    <a:lnTo>
                      <a:pt x="561689" y="457867"/>
                    </a:lnTo>
                    <a:lnTo>
                      <a:pt x="586169" y="378619"/>
                    </a:lnTo>
                    <a:lnTo>
                      <a:pt x="721424" y="378619"/>
                    </a:lnTo>
                    <a:lnTo>
                      <a:pt x="745903" y="457867"/>
                    </a:lnTo>
                    <a:lnTo>
                      <a:pt x="881253" y="457867"/>
                    </a:lnTo>
                    <a:close/>
                    <a:moveTo>
                      <a:pt x="395573" y="457867"/>
                    </a:moveTo>
                    <a:lnTo>
                      <a:pt x="395573" y="7048"/>
                    </a:lnTo>
                    <a:lnTo>
                      <a:pt x="268034" y="7048"/>
                    </a:lnTo>
                    <a:lnTo>
                      <a:pt x="268034" y="171259"/>
                    </a:lnTo>
                    <a:lnTo>
                      <a:pt x="127540" y="171259"/>
                    </a:lnTo>
                    <a:lnTo>
                      <a:pt x="127540" y="7048"/>
                    </a:lnTo>
                    <a:lnTo>
                      <a:pt x="0" y="7048"/>
                    </a:lnTo>
                    <a:lnTo>
                      <a:pt x="0" y="457867"/>
                    </a:lnTo>
                    <a:lnTo>
                      <a:pt x="127540" y="457867"/>
                    </a:lnTo>
                    <a:lnTo>
                      <a:pt x="127540" y="280130"/>
                    </a:lnTo>
                    <a:lnTo>
                      <a:pt x="267938" y="280130"/>
                    </a:lnTo>
                    <a:lnTo>
                      <a:pt x="267938" y="457867"/>
                    </a:lnTo>
                    <a:lnTo>
                      <a:pt x="395573" y="457867"/>
                    </a:ln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 name="Slide Number Placeholder 4">
              <a:extLst>
                <a:ext uri="{FF2B5EF4-FFF2-40B4-BE49-F238E27FC236}">
                  <a16:creationId xmlns:a16="http://schemas.microsoft.com/office/drawing/2014/main" id="{7CC9368A-21D6-C5D0-82F5-FAA1EA5A0D33}"/>
                </a:ext>
              </a:extLst>
            </p:cNvPr>
            <p:cNvSpPr txBox="1">
              <a:spLocks/>
            </p:cNvSpPr>
            <p:nvPr/>
          </p:nvSpPr>
          <p:spPr>
            <a:xfrm>
              <a:off x="173095" y="9607052"/>
              <a:ext cx="588251" cy="547688"/>
            </a:xfrm>
            <a:prstGeom prst="rect">
              <a:avLst/>
            </a:prstGeom>
            <a:noFill/>
          </p:spPr>
          <p:txBody>
            <a:bodyPr vert="horz" lIns="137160" tIns="68580" rIns="137160" bIns="685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2B9AC55E-C74C-4CB5-AFA1-6820A17606C2}" type="slidenum">
                <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endParaRPr>
            </a:p>
          </p:txBody>
        </p:sp>
        <p:sp>
          <p:nvSpPr>
            <p:cNvPr id="18" name="TextBox 58">
              <a:extLst>
                <a:ext uri="{FF2B5EF4-FFF2-40B4-BE49-F238E27FC236}">
                  <a16:creationId xmlns:a16="http://schemas.microsoft.com/office/drawing/2014/main" id="{4A566874-502F-A4FC-EBB7-8B367C4F1ADB}"/>
                </a:ext>
              </a:extLst>
            </p:cNvPr>
            <p:cNvSpPr txBox="1"/>
            <p:nvPr/>
          </p:nvSpPr>
          <p:spPr>
            <a:xfrm rot="16200000">
              <a:off x="-2311002" y="3187547"/>
              <a:ext cx="5222645" cy="615938"/>
            </a:xfrm>
            <a:prstGeom prst="rect">
              <a:avLst/>
            </a:prstGeom>
            <a:noFill/>
          </p:spPr>
          <p:txBody>
            <a:bodyPr wrap="square" rtlCol="0">
              <a:spAutoFit/>
            </a:bodyPr>
            <a:lstStyle/>
            <a:p>
              <a:pPr marL="0" marR="0" lvl="0" indent="0" algn="r" defTabSz="457200" rtl="0" eaLnBrk="1" fontAlgn="auto" latinLnBrk="0" hangingPunct="1">
                <a:lnSpc>
                  <a:spcPts val="5100"/>
                </a:lnSpc>
                <a:spcBef>
                  <a:spcPts val="0"/>
                </a:spcBef>
                <a:spcAft>
                  <a:spcPts val="0"/>
                </a:spcAft>
                <a:buClrTx/>
                <a:buSzTx/>
                <a:buFontTx/>
                <a:buNone/>
                <a:tabLst>
                  <a:tab pos="3095625" algn="l"/>
                </a:tabLst>
                <a:defRPr/>
              </a:pPr>
              <a:r>
                <a:rPr kumimoji="0" lang="en-US" sz="1000" b="1" i="0" u="none" strike="noStrike" kern="1200" cap="none" spc="450" normalizeH="0" baseline="0" noProof="0">
                  <a:ln>
                    <a:noFill/>
                  </a:ln>
                  <a:solidFill>
                    <a:prstClr val="white"/>
                  </a:solidFill>
                  <a:effectLst/>
                  <a:uLnTx/>
                  <a:uFillTx/>
                  <a:latin typeface="Open Sans" pitchFamily="2" charset="0"/>
                  <a:ea typeface="Open Sans" pitchFamily="2" charset="0"/>
                  <a:cs typeface="Open Sans" pitchFamily="2" charset="0"/>
                </a:rPr>
                <a:t>BEHAVIOUR INTERACTIVE</a:t>
              </a:r>
              <a:endParaRPr kumimoji="0" lang="en-US" sz="1000" b="1" i="0" u="none" strike="noStrike" kern="1200" cap="none" spc="450" normalizeH="0" baseline="0" noProof="0" dirty="0">
                <a:ln>
                  <a:noFill/>
                </a:ln>
                <a:solidFill>
                  <a:prstClr val="white"/>
                </a:solidFill>
                <a:effectLst/>
                <a:uLnTx/>
                <a:uFillTx/>
                <a:latin typeface="Open Sans" pitchFamily="2" charset="0"/>
                <a:ea typeface="Open Sans" pitchFamily="2" charset="0"/>
                <a:cs typeface="Open Sans" pitchFamily="2" charset="0"/>
              </a:endParaRPr>
            </a:p>
          </p:txBody>
        </p:sp>
        <p:pic>
          <p:nvPicPr>
            <p:cNvPr id="19" name="Graphic 18">
              <a:extLst>
                <a:ext uri="{FF2B5EF4-FFF2-40B4-BE49-F238E27FC236}">
                  <a16:creationId xmlns:a16="http://schemas.microsoft.com/office/drawing/2014/main" id="{028F9785-32FB-311E-DA6A-15B2C1D215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1930" y="288131"/>
              <a:ext cx="345049" cy="9546384"/>
            </a:xfrm>
            <a:prstGeom prst="rect">
              <a:avLst/>
            </a:prstGeom>
          </p:spPr>
        </p:pic>
      </p:grpSp>
      <p:pic>
        <p:nvPicPr>
          <p:cNvPr id="22" name="Picture 21">
            <a:extLst>
              <a:ext uri="{FF2B5EF4-FFF2-40B4-BE49-F238E27FC236}">
                <a16:creationId xmlns:a16="http://schemas.microsoft.com/office/drawing/2014/main" id="{9E6DB49B-2524-4766-A11B-15C3EEE350D2}"/>
              </a:ext>
            </a:extLst>
          </p:cNvPr>
          <p:cNvPicPr>
            <a:picLocks noChangeAspect="1"/>
          </p:cNvPicPr>
          <p:nvPr/>
        </p:nvPicPr>
        <p:blipFill>
          <a:blip r:embed="rId6"/>
          <a:stretch>
            <a:fillRect/>
          </a:stretch>
        </p:blipFill>
        <p:spPr>
          <a:xfrm>
            <a:off x="0" y="9582150"/>
            <a:ext cx="18288000" cy="704850"/>
          </a:xfrm>
          <a:prstGeom prst="rect">
            <a:avLst/>
          </a:prstGeom>
        </p:spPr>
      </p:pic>
      <p:pic>
        <p:nvPicPr>
          <p:cNvPr id="9" name="Picture 8" descr="A blue screen with white bars&#10;&#10;AI-generated content may be incorrect.">
            <a:extLst>
              <a:ext uri="{FF2B5EF4-FFF2-40B4-BE49-F238E27FC236}">
                <a16:creationId xmlns:a16="http://schemas.microsoft.com/office/drawing/2014/main" id="{4BA67BF0-496C-D3DA-3154-E0A1A1BC43E9}"/>
              </a:ext>
            </a:extLst>
          </p:cNvPr>
          <p:cNvPicPr>
            <a:picLocks noChangeAspect="1"/>
          </p:cNvPicPr>
          <p:nvPr/>
        </p:nvPicPr>
        <p:blipFill>
          <a:blip r:embed="rId7"/>
          <a:srcRect r="62989"/>
          <a:stretch>
            <a:fillRect/>
          </a:stretch>
        </p:blipFill>
        <p:spPr>
          <a:xfrm>
            <a:off x="8816942" y="2493946"/>
            <a:ext cx="3505364" cy="4882389"/>
          </a:xfrm>
          <a:prstGeom prst="rect">
            <a:avLst/>
          </a:prstGeom>
        </p:spPr>
      </p:pic>
      <p:pic>
        <p:nvPicPr>
          <p:cNvPr id="10" name="Picture 9" descr="A blue screen with white bars&#10;&#10;AI-generated content may be incorrect.">
            <a:extLst>
              <a:ext uri="{FF2B5EF4-FFF2-40B4-BE49-F238E27FC236}">
                <a16:creationId xmlns:a16="http://schemas.microsoft.com/office/drawing/2014/main" id="{FF19EAF2-D420-D63C-CDB2-D45E76C3C860}"/>
              </a:ext>
            </a:extLst>
          </p:cNvPr>
          <p:cNvPicPr>
            <a:picLocks noChangeAspect="1"/>
          </p:cNvPicPr>
          <p:nvPr/>
        </p:nvPicPr>
        <p:blipFill>
          <a:blip r:embed="rId7"/>
          <a:stretch>
            <a:fillRect/>
          </a:stretch>
        </p:blipFill>
        <p:spPr>
          <a:xfrm>
            <a:off x="8824686" y="2493944"/>
            <a:ext cx="9471059" cy="4882389"/>
          </a:xfrm>
          <a:prstGeom prst="rect">
            <a:avLst/>
          </a:prstGeom>
        </p:spPr>
      </p:pic>
      <p:pic>
        <p:nvPicPr>
          <p:cNvPr id="11" name="Picture 10" descr="A blue screen with white bars&#10;&#10;AI-generated content may be incorrect.">
            <a:extLst>
              <a:ext uri="{FF2B5EF4-FFF2-40B4-BE49-F238E27FC236}">
                <a16:creationId xmlns:a16="http://schemas.microsoft.com/office/drawing/2014/main" id="{8BE61B70-1426-44CF-4577-F9EBDF26E1D9}"/>
              </a:ext>
            </a:extLst>
          </p:cNvPr>
          <p:cNvPicPr>
            <a:picLocks noChangeAspect="1"/>
          </p:cNvPicPr>
          <p:nvPr/>
        </p:nvPicPr>
        <p:blipFill>
          <a:blip r:embed="rId7"/>
          <a:srcRect r="31596"/>
          <a:stretch>
            <a:fillRect/>
          </a:stretch>
        </p:blipFill>
        <p:spPr>
          <a:xfrm>
            <a:off x="8826579" y="2493945"/>
            <a:ext cx="6478574" cy="4882389"/>
          </a:xfrm>
          <a:prstGeom prst="rect">
            <a:avLst/>
          </a:prstGeom>
        </p:spPr>
      </p:pic>
    </p:spTree>
    <p:extLst>
      <p:ext uri="{BB962C8B-B14F-4D97-AF65-F5344CB8AC3E}">
        <p14:creationId xmlns:p14="http://schemas.microsoft.com/office/powerpoint/2010/main" val="386382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BF1DA-74C9-0922-8A39-A58F32551717}"/>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610BCBB3-B518-A00B-270E-438D12768775}"/>
              </a:ext>
            </a:extLst>
          </p:cNvPr>
          <p:cNvSpPr txBox="1"/>
          <p:nvPr/>
        </p:nvSpPr>
        <p:spPr>
          <a:xfrm>
            <a:off x="1476558" y="1203811"/>
            <a:ext cx="6524799" cy="3001018"/>
          </a:xfrm>
          <a:prstGeom prst="rect">
            <a:avLst/>
          </a:prstGeom>
          <a:noFill/>
        </p:spPr>
        <p:txBody>
          <a:bodyPr wrap="square">
            <a:noAutofit/>
          </a:bodyPr>
          <a:lstStyle>
            <a:defPPr>
              <a:defRPr lang="en-US"/>
            </a:defPPr>
            <a:lvl1pPr marR="0" lvl="0" indent="0" fontAlgn="auto">
              <a:lnSpc>
                <a:spcPts val="12300"/>
              </a:lnSpc>
              <a:spcBef>
                <a:spcPts val="0"/>
              </a:spcBef>
              <a:spcAft>
                <a:spcPts val="0"/>
              </a:spcAft>
              <a:buClrTx/>
              <a:buSzTx/>
              <a:buFontTx/>
              <a:buNone/>
              <a:tabLst/>
              <a:defRPr sz="22600">
                <a:gradFill>
                  <a:gsLst>
                    <a:gs pos="24000">
                      <a:srgbClr val="F2F0D0"/>
                    </a:gs>
                    <a:gs pos="41000">
                      <a:srgbClr val="1C6C8C">
                        <a:alpha val="78000"/>
                        <a:lumMod val="34000"/>
                        <a:lumOff val="66000"/>
                      </a:srgbClr>
                    </a:gs>
                    <a:gs pos="57000">
                      <a:srgbClr val="F2F0D0"/>
                    </a:gs>
                  </a:gsLst>
                  <a:lin ang="7800000" scaled="0"/>
                </a:gradFill>
                <a:latin typeface="Stacion Light" pitchFamily="50" charset="0"/>
                <a:cs typeface="Teko Light" panose="02000000000000000000" pitchFamily="2" charset="0"/>
              </a:defRPr>
            </a:lvl1p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7200" spc="300" dirty="0">
                <a:gradFill>
                  <a:gsLst>
                    <a:gs pos="24000">
                      <a:srgbClr val="F2F0D0"/>
                    </a:gs>
                    <a:gs pos="41000">
                      <a:srgbClr val="BCE3F2"/>
                    </a:gs>
                    <a:gs pos="57000">
                      <a:srgbClr val="F2F0D0"/>
                    </a:gs>
                  </a:gsLst>
                  <a:lin ang="7800000" scaled="0"/>
                </a:gradFill>
                <a:latin typeface="Open Sans" panose="020F0502020204030204" pitchFamily="34" charset="0"/>
              </a:rPr>
              <a:t>Investigate</a:t>
            </a:r>
            <a:endParaRPr kumimoji="0" lang="fr-CA" sz="7200" i="0" u="none" strike="noStrike" kern="1200" cap="none" spc="300" normalizeH="0" baseline="0" noProof="0" dirty="0">
              <a:ln>
                <a:noFill/>
              </a:ln>
              <a:gradFill>
                <a:gsLst>
                  <a:gs pos="24000">
                    <a:srgbClr val="F2F0D0"/>
                  </a:gs>
                  <a:gs pos="41000">
                    <a:srgbClr val="BCE3F2"/>
                  </a:gs>
                  <a:gs pos="57000">
                    <a:srgbClr val="F2F0D0"/>
                  </a:gs>
                </a:gsLst>
                <a:lin ang="7800000" scaled="0"/>
              </a:gradFill>
              <a:effectLst/>
              <a:uLnTx/>
              <a:uFillTx/>
              <a:latin typeface="Open Sans" panose="020F0502020204030204" pitchFamily="34" charset="0"/>
              <a:ea typeface="+mn-ea"/>
              <a:cs typeface="Teko Light" panose="02000000000000000000" pitchFamily="2" charset="0"/>
            </a:endParaRPr>
          </a:p>
        </p:txBody>
      </p:sp>
      <p:sp>
        <p:nvSpPr>
          <p:cNvPr id="15" name="Espace réservé du contenu 2">
            <a:extLst>
              <a:ext uri="{FF2B5EF4-FFF2-40B4-BE49-F238E27FC236}">
                <a16:creationId xmlns:a16="http://schemas.microsoft.com/office/drawing/2014/main" id="{F67466D9-47F1-3E0D-7148-D1CDEAEAD31F}"/>
              </a:ext>
            </a:extLst>
          </p:cNvPr>
          <p:cNvSpPr txBox="1">
            <a:spLocks/>
          </p:cNvSpPr>
          <p:nvPr/>
        </p:nvSpPr>
        <p:spPr>
          <a:xfrm>
            <a:off x="1497975" y="3682541"/>
            <a:ext cx="6281682" cy="5472419"/>
          </a:xfrm>
          <a:prstGeom prst="rect">
            <a:avLst/>
          </a:prstGeom>
        </p:spPr>
        <p:txBody>
          <a:bodyPr vert="horz" lIns="91440" tIns="68580" rIns="9144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Main pass slow</a:t>
            </a:r>
          </a:p>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Tried everything we thought we could</a:t>
            </a:r>
          </a:p>
          <a:p>
            <a:pPr lvl="1"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Don’t read attributes you don’t need</a:t>
            </a:r>
          </a:p>
          <a:p>
            <a:pPr lvl="1"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Separate vertex attribute streams</a:t>
            </a:r>
          </a:p>
          <a:p>
            <a:pPr lvl="1" defTabSz="1371600">
              <a:lnSpc>
                <a:spcPct val="107000"/>
              </a:lnSpc>
              <a:spcBef>
                <a:spcPts val="1200"/>
              </a:spcBef>
              <a:defRPr/>
            </a:pP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Compress vertex attributes</a:t>
            </a:r>
          </a:p>
        </p:txBody>
      </p:sp>
      <p:pic>
        <p:nvPicPr>
          <p:cNvPr id="5122" name="Picture 2">
            <a:extLst>
              <a:ext uri="{FF2B5EF4-FFF2-40B4-BE49-F238E27FC236}">
                <a16:creationId xmlns:a16="http://schemas.microsoft.com/office/drawing/2014/main" id="{B5EE18D8-501A-5A6F-BAF1-F4DCA092184E}"/>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24128" r="2412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texte 2">
            <a:extLst>
              <a:ext uri="{FF2B5EF4-FFF2-40B4-BE49-F238E27FC236}">
                <a16:creationId xmlns:a16="http://schemas.microsoft.com/office/drawing/2014/main" id="{3EA20DD1-1819-D68E-BBDF-37CDC24A7480}"/>
              </a:ext>
            </a:extLst>
          </p:cNvPr>
          <p:cNvSpPr txBox="1">
            <a:spLocks/>
          </p:cNvSpPr>
          <p:nvPr/>
        </p:nvSpPr>
        <p:spPr>
          <a:xfrm>
            <a:off x="1497975" y="2985150"/>
            <a:ext cx="6034939" cy="69739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a-DK" sz="3200" b="1" dirty="0">
                <a:solidFill>
                  <a:schemeClr val="accent6"/>
                </a:solidFill>
                <a:latin typeface="Open Sans" pitchFamily="2" charset="0"/>
                <a:ea typeface="Open Sans" pitchFamily="2" charset="0"/>
                <a:cs typeface="Open Sans" pitchFamily="2" charset="0"/>
              </a:rPr>
              <a:t>Learn From Our Mistakes</a:t>
            </a:r>
            <a:endParaRPr lang="en-CA" sz="3200" b="1" dirty="0">
              <a:solidFill>
                <a:schemeClr val="accent6"/>
              </a:solidFill>
              <a:latin typeface="Open Sans" pitchFamily="2" charset="0"/>
              <a:ea typeface="Open Sans" pitchFamily="2" charset="0"/>
              <a:cs typeface="Open Sans" pitchFamily="2" charset="0"/>
            </a:endParaRPr>
          </a:p>
        </p:txBody>
      </p:sp>
      <p:grpSp>
        <p:nvGrpSpPr>
          <p:cNvPr id="4" name="Sidebar">
            <a:extLst>
              <a:ext uri="{FF2B5EF4-FFF2-40B4-BE49-F238E27FC236}">
                <a16:creationId xmlns:a16="http://schemas.microsoft.com/office/drawing/2014/main" id="{EF7E75DE-1EE2-9831-9CED-7330AFD32A57}"/>
              </a:ext>
            </a:extLst>
          </p:cNvPr>
          <p:cNvGrpSpPr/>
          <p:nvPr/>
        </p:nvGrpSpPr>
        <p:grpSpPr>
          <a:xfrm>
            <a:off x="-7648" y="288131"/>
            <a:ext cx="914627" cy="9866609"/>
            <a:chOff x="-7648" y="288131"/>
            <a:chExt cx="914627" cy="9866609"/>
          </a:xfrm>
        </p:grpSpPr>
        <p:grpSp>
          <p:nvGrpSpPr>
            <p:cNvPr id="16" name="Graphic 9">
              <a:extLst>
                <a:ext uri="{FF2B5EF4-FFF2-40B4-BE49-F238E27FC236}">
                  <a16:creationId xmlns:a16="http://schemas.microsoft.com/office/drawing/2014/main" id="{A50C024A-58BA-FE0F-94FC-166934391634}"/>
                </a:ext>
              </a:extLst>
            </p:cNvPr>
            <p:cNvGrpSpPr/>
            <p:nvPr/>
          </p:nvGrpSpPr>
          <p:grpSpPr>
            <a:xfrm>
              <a:off x="264287" y="382761"/>
              <a:ext cx="467477" cy="394686"/>
              <a:chOff x="4719637" y="2266949"/>
              <a:chExt cx="2752725" cy="2324100"/>
            </a:xfrm>
            <a:solidFill>
              <a:schemeClr val="bg1"/>
            </a:solidFill>
          </p:grpSpPr>
          <p:sp>
            <p:nvSpPr>
              <p:cNvPr id="20" name="Freeform: Shape 53">
                <a:extLst>
                  <a:ext uri="{FF2B5EF4-FFF2-40B4-BE49-F238E27FC236}">
                    <a16:creationId xmlns:a16="http://schemas.microsoft.com/office/drawing/2014/main" id="{14BAFE6C-20F7-F24D-ACF3-B7FA8BADF051}"/>
                  </a:ext>
                </a:extLst>
              </p:cNvPr>
              <p:cNvSpPr/>
              <p:nvPr/>
            </p:nvSpPr>
            <p:spPr>
              <a:xfrm>
                <a:off x="4719637" y="2266949"/>
                <a:ext cx="2746056" cy="1792981"/>
              </a:xfrm>
              <a:custGeom>
                <a:avLst/>
                <a:gdLst>
                  <a:gd name="connsiteX0" fmla="*/ 2746058 w 2746057"/>
                  <a:gd name="connsiteY0" fmla="*/ 366427 h 1792986"/>
                  <a:gd name="connsiteX1" fmla="*/ 2746058 w 2746057"/>
                  <a:gd name="connsiteY1" fmla="*/ 0 h 1792986"/>
                  <a:gd name="connsiteX2" fmla="*/ 1321308 w 2746057"/>
                  <a:gd name="connsiteY2" fmla="*/ 0 h 1792986"/>
                  <a:gd name="connsiteX3" fmla="*/ 1321308 w 2746057"/>
                  <a:gd name="connsiteY3" fmla="*/ 994601 h 1792986"/>
                  <a:gd name="connsiteX4" fmla="*/ 787432 w 2746057"/>
                  <a:gd name="connsiteY4" fmla="*/ 442722 h 1792986"/>
                  <a:gd name="connsiteX5" fmla="*/ 423196 w 2746057"/>
                  <a:gd name="connsiteY5" fmla="*/ 619792 h 1792986"/>
                  <a:gd name="connsiteX6" fmla="*/ 418338 w 2746057"/>
                  <a:gd name="connsiteY6" fmla="*/ 619792 h 1792986"/>
                  <a:gd name="connsiteX7" fmla="*/ 418338 w 2746057"/>
                  <a:gd name="connsiteY7" fmla="*/ 0 h 1792986"/>
                  <a:gd name="connsiteX8" fmla="*/ 0 w 2746057"/>
                  <a:gd name="connsiteY8" fmla="*/ 0 h 1792986"/>
                  <a:gd name="connsiteX9" fmla="*/ 0 w 2746057"/>
                  <a:gd name="connsiteY9" fmla="*/ 1756124 h 1792986"/>
                  <a:gd name="connsiteX10" fmla="*/ 398621 w 2746057"/>
                  <a:gd name="connsiteY10" fmla="*/ 1756124 h 1792986"/>
                  <a:gd name="connsiteX11" fmla="*/ 398621 w 2746057"/>
                  <a:gd name="connsiteY11" fmla="*/ 1608487 h 1792986"/>
                  <a:gd name="connsiteX12" fmla="*/ 403479 w 2746057"/>
                  <a:gd name="connsiteY12" fmla="*/ 1608487 h 1792986"/>
                  <a:gd name="connsiteX13" fmla="*/ 755428 w 2746057"/>
                  <a:gd name="connsiteY13" fmla="*/ 1792986 h 1792986"/>
                  <a:gd name="connsiteX14" fmla="*/ 1321308 w 2746057"/>
                  <a:gd name="connsiteY14" fmla="*/ 1193768 h 1792986"/>
                  <a:gd name="connsiteX15" fmla="*/ 1321308 w 2746057"/>
                  <a:gd name="connsiteY15" fmla="*/ 1756124 h 1792986"/>
                  <a:gd name="connsiteX16" fmla="*/ 2746058 w 2746057"/>
                  <a:gd name="connsiteY16" fmla="*/ 1756124 h 1792986"/>
                  <a:gd name="connsiteX17" fmla="*/ 2746058 w 2746057"/>
                  <a:gd name="connsiteY17" fmla="*/ 1362551 h 1792986"/>
                  <a:gd name="connsiteX18" fmla="*/ 1779080 w 2746057"/>
                  <a:gd name="connsiteY18" fmla="*/ 1362551 h 1792986"/>
                  <a:gd name="connsiteX19" fmla="*/ 1779080 w 2746057"/>
                  <a:gd name="connsiteY19" fmla="*/ 1028033 h 1792986"/>
                  <a:gd name="connsiteX20" fmla="*/ 2640330 w 2746057"/>
                  <a:gd name="connsiteY20" fmla="*/ 1028033 h 1792986"/>
                  <a:gd name="connsiteX21" fmla="*/ 2640330 w 2746057"/>
                  <a:gd name="connsiteY21" fmla="*/ 673894 h 1792986"/>
                  <a:gd name="connsiteX22" fmla="*/ 1779080 w 2746057"/>
                  <a:gd name="connsiteY22" fmla="*/ 673894 h 1792986"/>
                  <a:gd name="connsiteX23" fmla="*/ 1779080 w 2746057"/>
                  <a:gd name="connsiteY23" fmla="*/ 366427 h 1792986"/>
                  <a:gd name="connsiteX24" fmla="*/ 2746058 w 2746057"/>
                  <a:gd name="connsiteY24" fmla="*/ 366427 h 1792986"/>
                  <a:gd name="connsiteX25" fmla="*/ 656939 w 2746057"/>
                  <a:gd name="connsiteY25" fmla="*/ 1473232 h 1792986"/>
                  <a:gd name="connsiteX26" fmla="*/ 403479 w 2746057"/>
                  <a:gd name="connsiteY26" fmla="*/ 1104329 h 1792986"/>
                  <a:gd name="connsiteX27" fmla="*/ 659416 w 2746057"/>
                  <a:gd name="connsiteY27" fmla="*/ 762476 h 1792986"/>
                  <a:gd name="connsiteX28" fmla="*/ 907923 w 2746057"/>
                  <a:gd name="connsiteY28" fmla="*/ 1104329 h 1792986"/>
                  <a:gd name="connsiteX29" fmla="*/ 656939 w 2746057"/>
                  <a:gd name="connsiteY29" fmla="*/ 1473232 h 179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46057" h="1792986">
                    <a:moveTo>
                      <a:pt x="2746058" y="366427"/>
                    </a:moveTo>
                    <a:lnTo>
                      <a:pt x="2746058" y="0"/>
                    </a:lnTo>
                    <a:lnTo>
                      <a:pt x="1321308" y="0"/>
                    </a:lnTo>
                    <a:lnTo>
                      <a:pt x="1321308" y="994601"/>
                    </a:lnTo>
                    <a:cubicBezTo>
                      <a:pt x="1290447" y="699897"/>
                      <a:pt x="1114330" y="442722"/>
                      <a:pt x="787432" y="442722"/>
                    </a:cubicBezTo>
                    <a:cubicBezTo>
                      <a:pt x="629888" y="442722"/>
                      <a:pt x="509397" y="501682"/>
                      <a:pt x="423196" y="619792"/>
                    </a:cubicBezTo>
                    <a:lnTo>
                      <a:pt x="418338" y="619792"/>
                    </a:lnTo>
                    <a:lnTo>
                      <a:pt x="418338" y="0"/>
                    </a:lnTo>
                    <a:lnTo>
                      <a:pt x="0" y="0"/>
                    </a:lnTo>
                    <a:lnTo>
                      <a:pt x="0" y="1756124"/>
                    </a:lnTo>
                    <a:lnTo>
                      <a:pt x="398621" y="1756124"/>
                    </a:lnTo>
                    <a:lnTo>
                      <a:pt x="398621" y="1608487"/>
                    </a:lnTo>
                    <a:lnTo>
                      <a:pt x="403479" y="1608487"/>
                    </a:lnTo>
                    <a:cubicBezTo>
                      <a:pt x="484632" y="1729073"/>
                      <a:pt x="607695" y="1792986"/>
                      <a:pt x="755428" y="1792986"/>
                    </a:cubicBezTo>
                    <a:cubicBezTo>
                      <a:pt x="1117378" y="1792986"/>
                      <a:pt x="1290923" y="1512475"/>
                      <a:pt x="1321308" y="1193768"/>
                    </a:cubicBezTo>
                    <a:lnTo>
                      <a:pt x="1321308" y="1756124"/>
                    </a:lnTo>
                    <a:lnTo>
                      <a:pt x="2746058" y="1756124"/>
                    </a:lnTo>
                    <a:lnTo>
                      <a:pt x="2746058" y="1362551"/>
                    </a:lnTo>
                    <a:lnTo>
                      <a:pt x="1779080" y="1362551"/>
                    </a:lnTo>
                    <a:lnTo>
                      <a:pt x="1779080" y="1028033"/>
                    </a:lnTo>
                    <a:lnTo>
                      <a:pt x="2640330" y="1028033"/>
                    </a:lnTo>
                    <a:lnTo>
                      <a:pt x="2640330" y="673894"/>
                    </a:lnTo>
                    <a:lnTo>
                      <a:pt x="1779080" y="673894"/>
                    </a:lnTo>
                    <a:lnTo>
                      <a:pt x="1779080" y="366427"/>
                    </a:lnTo>
                    <a:lnTo>
                      <a:pt x="2746058" y="366427"/>
                    </a:lnTo>
                    <a:close/>
                    <a:moveTo>
                      <a:pt x="656939" y="1473232"/>
                    </a:moveTo>
                    <a:cubicBezTo>
                      <a:pt x="467487" y="1473232"/>
                      <a:pt x="403479" y="1328166"/>
                      <a:pt x="403479" y="1104329"/>
                    </a:cubicBezTo>
                    <a:cubicBezTo>
                      <a:pt x="403479" y="841153"/>
                      <a:pt x="546164" y="762476"/>
                      <a:pt x="659416" y="762476"/>
                    </a:cubicBezTo>
                    <a:cubicBezTo>
                      <a:pt x="843915" y="762476"/>
                      <a:pt x="907923" y="942023"/>
                      <a:pt x="907923" y="1104329"/>
                    </a:cubicBezTo>
                    <a:cubicBezTo>
                      <a:pt x="908018" y="1278922"/>
                      <a:pt x="843915" y="1473232"/>
                      <a:pt x="656939" y="1473232"/>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54">
                <a:extLst>
                  <a:ext uri="{FF2B5EF4-FFF2-40B4-BE49-F238E27FC236}">
                    <a16:creationId xmlns:a16="http://schemas.microsoft.com/office/drawing/2014/main" id="{00EE465C-079F-3458-B07A-98FE524D572A}"/>
                  </a:ext>
                </a:extLst>
              </p:cNvPr>
              <p:cNvSpPr/>
              <p:nvPr/>
            </p:nvSpPr>
            <p:spPr>
              <a:xfrm>
                <a:off x="4719637" y="4126134"/>
                <a:ext cx="2752725" cy="464915"/>
              </a:xfrm>
              <a:custGeom>
                <a:avLst/>
                <a:gdLst>
                  <a:gd name="connsiteX0" fmla="*/ 2619280 w 2752725"/>
                  <a:gd name="connsiteY0" fmla="*/ 157163 h 464915"/>
                  <a:gd name="connsiteX1" fmla="*/ 2562701 w 2752725"/>
                  <a:gd name="connsiteY1" fmla="*/ 207359 h 464915"/>
                  <a:gd name="connsiteX2" fmla="*/ 2489264 w 2752725"/>
                  <a:gd name="connsiteY2" fmla="*/ 207359 h 464915"/>
                  <a:gd name="connsiteX3" fmla="*/ 2489264 w 2752725"/>
                  <a:gd name="connsiteY3" fmla="*/ 108871 h 464915"/>
                  <a:gd name="connsiteX4" fmla="*/ 2564606 w 2752725"/>
                  <a:gd name="connsiteY4" fmla="*/ 108871 h 464915"/>
                  <a:gd name="connsiteX5" fmla="*/ 2619280 w 2752725"/>
                  <a:gd name="connsiteY5" fmla="*/ 157163 h 464915"/>
                  <a:gd name="connsiteX6" fmla="*/ 2752725 w 2752725"/>
                  <a:gd name="connsiteY6" fmla="*/ 457867 h 464915"/>
                  <a:gd name="connsiteX7" fmla="*/ 2662428 w 2752725"/>
                  <a:gd name="connsiteY7" fmla="*/ 285941 h 464915"/>
                  <a:gd name="connsiteX8" fmla="*/ 2743581 w 2752725"/>
                  <a:gd name="connsiteY8" fmla="*/ 154019 h 464915"/>
                  <a:gd name="connsiteX9" fmla="*/ 2567749 w 2752725"/>
                  <a:gd name="connsiteY9" fmla="*/ 7144 h 464915"/>
                  <a:gd name="connsiteX10" fmla="*/ 2366201 w 2752725"/>
                  <a:gd name="connsiteY10" fmla="*/ 7144 h 464915"/>
                  <a:gd name="connsiteX11" fmla="*/ 2366201 w 2752725"/>
                  <a:gd name="connsiteY11" fmla="*/ 457962 h 464915"/>
                  <a:gd name="connsiteX12" fmla="*/ 2489168 w 2752725"/>
                  <a:gd name="connsiteY12" fmla="*/ 457962 h 464915"/>
                  <a:gd name="connsiteX13" fmla="*/ 2489168 w 2752725"/>
                  <a:gd name="connsiteY13" fmla="*/ 306038 h 464915"/>
                  <a:gd name="connsiteX14" fmla="*/ 2539365 w 2752725"/>
                  <a:gd name="connsiteY14" fmla="*/ 306038 h 464915"/>
                  <a:gd name="connsiteX15" fmla="*/ 2612803 w 2752725"/>
                  <a:gd name="connsiteY15" fmla="*/ 457962 h 464915"/>
                  <a:gd name="connsiteX16" fmla="*/ 2752725 w 2752725"/>
                  <a:gd name="connsiteY16" fmla="*/ 457962 h 464915"/>
                  <a:gd name="connsiteX17" fmla="*/ 2309432 w 2752725"/>
                  <a:gd name="connsiteY17" fmla="*/ 265271 h 464915"/>
                  <a:gd name="connsiteX18" fmla="*/ 2309432 w 2752725"/>
                  <a:gd name="connsiteY18" fmla="*/ 7048 h 464915"/>
                  <a:gd name="connsiteX19" fmla="*/ 2181892 w 2752725"/>
                  <a:gd name="connsiteY19" fmla="*/ 7048 h 464915"/>
                  <a:gd name="connsiteX20" fmla="*/ 2181892 w 2752725"/>
                  <a:gd name="connsiteY20" fmla="*/ 265271 h 464915"/>
                  <a:gd name="connsiteX21" fmla="*/ 2112359 w 2752725"/>
                  <a:gd name="connsiteY21" fmla="*/ 354806 h 464915"/>
                  <a:gd name="connsiteX22" fmla="*/ 2041589 w 2752725"/>
                  <a:gd name="connsiteY22" fmla="*/ 265271 h 464915"/>
                  <a:gd name="connsiteX23" fmla="*/ 2041589 w 2752725"/>
                  <a:gd name="connsiteY23" fmla="*/ 7048 h 464915"/>
                  <a:gd name="connsiteX24" fmla="*/ 1913954 w 2752725"/>
                  <a:gd name="connsiteY24" fmla="*/ 7048 h 464915"/>
                  <a:gd name="connsiteX25" fmla="*/ 1913954 w 2752725"/>
                  <a:gd name="connsiteY25" fmla="*/ 265271 h 464915"/>
                  <a:gd name="connsiteX26" fmla="*/ 2110550 w 2752725"/>
                  <a:gd name="connsiteY26" fmla="*/ 464915 h 464915"/>
                  <a:gd name="connsiteX27" fmla="*/ 2309432 w 2752725"/>
                  <a:gd name="connsiteY27" fmla="*/ 265271 h 464915"/>
                  <a:gd name="connsiteX28" fmla="*/ 1746409 w 2752725"/>
                  <a:gd name="connsiteY28" fmla="*/ 233172 h 464915"/>
                  <a:gd name="connsiteX29" fmla="*/ 1667732 w 2752725"/>
                  <a:gd name="connsiteY29" fmla="*/ 356140 h 464915"/>
                  <a:gd name="connsiteX30" fmla="*/ 1587913 w 2752725"/>
                  <a:gd name="connsiteY30" fmla="*/ 231838 h 464915"/>
                  <a:gd name="connsiteX31" fmla="*/ 1666494 w 2752725"/>
                  <a:gd name="connsiteY31" fmla="*/ 108871 h 464915"/>
                  <a:gd name="connsiteX32" fmla="*/ 1746409 w 2752725"/>
                  <a:gd name="connsiteY32" fmla="*/ 233172 h 464915"/>
                  <a:gd name="connsiteX33" fmla="*/ 1875854 w 2752725"/>
                  <a:gd name="connsiteY33" fmla="*/ 231838 h 464915"/>
                  <a:gd name="connsiteX34" fmla="*/ 1667732 w 2752725"/>
                  <a:gd name="connsiteY34" fmla="*/ 0 h 464915"/>
                  <a:gd name="connsiteX35" fmla="*/ 1458468 w 2752725"/>
                  <a:gd name="connsiteY35" fmla="*/ 233077 h 464915"/>
                  <a:gd name="connsiteX36" fmla="*/ 1666494 w 2752725"/>
                  <a:gd name="connsiteY36" fmla="*/ 464915 h 464915"/>
                  <a:gd name="connsiteX37" fmla="*/ 1875854 w 2752725"/>
                  <a:gd name="connsiteY37" fmla="*/ 231838 h 464915"/>
                  <a:gd name="connsiteX38" fmla="*/ 1414653 w 2752725"/>
                  <a:gd name="connsiteY38" fmla="*/ 7048 h 464915"/>
                  <a:gd name="connsiteX39" fmla="*/ 1287018 w 2752725"/>
                  <a:gd name="connsiteY39" fmla="*/ 7048 h 464915"/>
                  <a:gd name="connsiteX40" fmla="*/ 1287018 w 2752725"/>
                  <a:gd name="connsiteY40" fmla="*/ 457867 h 464915"/>
                  <a:gd name="connsiteX41" fmla="*/ 1414653 w 2752725"/>
                  <a:gd name="connsiteY41" fmla="*/ 457867 h 464915"/>
                  <a:gd name="connsiteX42" fmla="*/ 1414653 w 2752725"/>
                  <a:gd name="connsiteY42" fmla="*/ 7048 h 464915"/>
                  <a:gd name="connsiteX43" fmla="*/ 1251585 w 2752725"/>
                  <a:gd name="connsiteY43" fmla="*/ 7048 h 464915"/>
                  <a:gd name="connsiteX44" fmla="*/ 1112520 w 2752725"/>
                  <a:gd name="connsiteY44" fmla="*/ 7048 h 464915"/>
                  <a:gd name="connsiteX45" fmla="*/ 1079659 w 2752725"/>
                  <a:gd name="connsiteY45" fmla="*/ 128111 h 464915"/>
                  <a:gd name="connsiteX46" fmla="*/ 1033939 w 2752725"/>
                  <a:gd name="connsiteY46" fmla="*/ 318706 h 464915"/>
                  <a:gd name="connsiteX47" fmla="*/ 988219 w 2752725"/>
                  <a:gd name="connsiteY47" fmla="*/ 128111 h 464915"/>
                  <a:gd name="connsiteX48" fmla="*/ 955358 w 2752725"/>
                  <a:gd name="connsiteY48" fmla="*/ 7048 h 464915"/>
                  <a:gd name="connsiteX49" fmla="*/ 814864 w 2752725"/>
                  <a:gd name="connsiteY49" fmla="*/ 7048 h 464915"/>
                  <a:gd name="connsiteX50" fmla="*/ 970121 w 2752725"/>
                  <a:gd name="connsiteY50" fmla="*/ 457867 h 464915"/>
                  <a:gd name="connsiteX51" fmla="*/ 1096423 w 2752725"/>
                  <a:gd name="connsiteY51" fmla="*/ 457867 h 464915"/>
                  <a:gd name="connsiteX52" fmla="*/ 1251585 w 2752725"/>
                  <a:gd name="connsiteY52" fmla="*/ 7048 h 464915"/>
                  <a:gd name="connsiteX53" fmla="*/ 691229 w 2752725"/>
                  <a:gd name="connsiteY53" fmla="*/ 279463 h 464915"/>
                  <a:gd name="connsiteX54" fmla="*/ 616458 w 2752725"/>
                  <a:gd name="connsiteY54" fmla="*/ 279463 h 464915"/>
                  <a:gd name="connsiteX55" fmla="*/ 624840 w 2752725"/>
                  <a:gd name="connsiteY55" fmla="*/ 249841 h 464915"/>
                  <a:gd name="connsiteX56" fmla="*/ 653796 w 2752725"/>
                  <a:gd name="connsiteY56" fmla="*/ 137160 h 464915"/>
                  <a:gd name="connsiteX57" fmla="*/ 682847 w 2752725"/>
                  <a:gd name="connsiteY57" fmla="*/ 249841 h 464915"/>
                  <a:gd name="connsiteX58" fmla="*/ 691229 w 2752725"/>
                  <a:gd name="connsiteY58" fmla="*/ 279463 h 464915"/>
                  <a:gd name="connsiteX59" fmla="*/ 881253 w 2752725"/>
                  <a:gd name="connsiteY59" fmla="*/ 457867 h 464915"/>
                  <a:gd name="connsiteX60" fmla="*/ 717613 w 2752725"/>
                  <a:gd name="connsiteY60" fmla="*/ 7048 h 464915"/>
                  <a:gd name="connsiteX61" fmla="*/ 591312 w 2752725"/>
                  <a:gd name="connsiteY61" fmla="*/ 7048 h 464915"/>
                  <a:gd name="connsiteX62" fmla="*/ 427673 w 2752725"/>
                  <a:gd name="connsiteY62" fmla="*/ 457867 h 464915"/>
                  <a:gd name="connsiteX63" fmla="*/ 561689 w 2752725"/>
                  <a:gd name="connsiteY63" fmla="*/ 457867 h 464915"/>
                  <a:gd name="connsiteX64" fmla="*/ 586169 w 2752725"/>
                  <a:gd name="connsiteY64" fmla="*/ 378619 h 464915"/>
                  <a:gd name="connsiteX65" fmla="*/ 721424 w 2752725"/>
                  <a:gd name="connsiteY65" fmla="*/ 378619 h 464915"/>
                  <a:gd name="connsiteX66" fmla="*/ 745903 w 2752725"/>
                  <a:gd name="connsiteY66" fmla="*/ 457867 h 464915"/>
                  <a:gd name="connsiteX67" fmla="*/ 881253 w 2752725"/>
                  <a:gd name="connsiteY67" fmla="*/ 457867 h 464915"/>
                  <a:gd name="connsiteX68" fmla="*/ 395573 w 2752725"/>
                  <a:gd name="connsiteY68" fmla="*/ 457867 h 464915"/>
                  <a:gd name="connsiteX69" fmla="*/ 395573 w 2752725"/>
                  <a:gd name="connsiteY69" fmla="*/ 7048 h 464915"/>
                  <a:gd name="connsiteX70" fmla="*/ 268034 w 2752725"/>
                  <a:gd name="connsiteY70" fmla="*/ 7048 h 464915"/>
                  <a:gd name="connsiteX71" fmla="*/ 268034 w 2752725"/>
                  <a:gd name="connsiteY71" fmla="*/ 171259 h 464915"/>
                  <a:gd name="connsiteX72" fmla="*/ 127540 w 2752725"/>
                  <a:gd name="connsiteY72" fmla="*/ 171259 h 464915"/>
                  <a:gd name="connsiteX73" fmla="*/ 127540 w 2752725"/>
                  <a:gd name="connsiteY73" fmla="*/ 7048 h 464915"/>
                  <a:gd name="connsiteX74" fmla="*/ 0 w 2752725"/>
                  <a:gd name="connsiteY74" fmla="*/ 7048 h 464915"/>
                  <a:gd name="connsiteX75" fmla="*/ 0 w 2752725"/>
                  <a:gd name="connsiteY75" fmla="*/ 457867 h 464915"/>
                  <a:gd name="connsiteX76" fmla="*/ 127540 w 2752725"/>
                  <a:gd name="connsiteY76" fmla="*/ 457867 h 464915"/>
                  <a:gd name="connsiteX77" fmla="*/ 127540 w 2752725"/>
                  <a:gd name="connsiteY77" fmla="*/ 280130 h 464915"/>
                  <a:gd name="connsiteX78" fmla="*/ 267938 w 2752725"/>
                  <a:gd name="connsiteY78" fmla="*/ 280130 h 464915"/>
                  <a:gd name="connsiteX79" fmla="*/ 267938 w 2752725"/>
                  <a:gd name="connsiteY79" fmla="*/ 457867 h 464915"/>
                  <a:gd name="connsiteX80" fmla="*/ 395573 w 2752725"/>
                  <a:gd name="connsiteY80" fmla="*/ 457867 h 46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752725" h="464915">
                    <a:moveTo>
                      <a:pt x="2619280" y="157163"/>
                    </a:moveTo>
                    <a:cubicBezTo>
                      <a:pt x="2619280" y="189357"/>
                      <a:pt x="2603278" y="207359"/>
                      <a:pt x="2562701" y="207359"/>
                    </a:cubicBezTo>
                    <a:lnTo>
                      <a:pt x="2489264" y="207359"/>
                    </a:lnTo>
                    <a:lnTo>
                      <a:pt x="2489264" y="108871"/>
                    </a:lnTo>
                    <a:lnTo>
                      <a:pt x="2564606" y="108871"/>
                    </a:lnTo>
                    <a:cubicBezTo>
                      <a:pt x="2603849" y="108871"/>
                      <a:pt x="2619280" y="128778"/>
                      <a:pt x="2619280" y="157163"/>
                    </a:cubicBezTo>
                    <a:moveTo>
                      <a:pt x="2752725" y="457867"/>
                    </a:moveTo>
                    <a:lnTo>
                      <a:pt x="2662428" y="285941"/>
                    </a:lnTo>
                    <a:cubicBezTo>
                      <a:pt x="2712053" y="263462"/>
                      <a:pt x="2743581" y="221551"/>
                      <a:pt x="2743581" y="154019"/>
                    </a:cubicBezTo>
                    <a:cubicBezTo>
                      <a:pt x="2743581" y="47149"/>
                      <a:pt x="2673382" y="7144"/>
                      <a:pt x="2567749" y="7144"/>
                    </a:cubicBezTo>
                    <a:lnTo>
                      <a:pt x="2366201" y="7144"/>
                    </a:lnTo>
                    <a:lnTo>
                      <a:pt x="2366201" y="457962"/>
                    </a:lnTo>
                    <a:lnTo>
                      <a:pt x="2489168" y="457962"/>
                    </a:lnTo>
                    <a:lnTo>
                      <a:pt x="2489168" y="306038"/>
                    </a:lnTo>
                    <a:lnTo>
                      <a:pt x="2539365" y="306038"/>
                    </a:lnTo>
                    <a:lnTo>
                      <a:pt x="2612803" y="457962"/>
                    </a:lnTo>
                    <a:lnTo>
                      <a:pt x="2752725" y="457962"/>
                    </a:lnTo>
                    <a:close/>
                    <a:moveTo>
                      <a:pt x="2309432" y="265271"/>
                    </a:moveTo>
                    <a:lnTo>
                      <a:pt x="2309432" y="7048"/>
                    </a:lnTo>
                    <a:lnTo>
                      <a:pt x="2181892" y="7048"/>
                    </a:lnTo>
                    <a:lnTo>
                      <a:pt x="2181892" y="265271"/>
                    </a:lnTo>
                    <a:cubicBezTo>
                      <a:pt x="2181892" y="320707"/>
                      <a:pt x="2161223" y="354806"/>
                      <a:pt x="2112359" y="354806"/>
                    </a:cubicBezTo>
                    <a:cubicBezTo>
                      <a:pt x="2063401" y="354806"/>
                      <a:pt x="2041589" y="320707"/>
                      <a:pt x="2041589" y="265271"/>
                    </a:cubicBezTo>
                    <a:lnTo>
                      <a:pt x="2041589" y="7048"/>
                    </a:lnTo>
                    <a:lnTo>
                      <a:pt x="1913954" y="7048"/>
                    </a:lnTo>
                    <a:lnTo>
                      <a:pt x="1913954" y="265271"/>
                    </a:lnTo>
                    <a:cubicBezTo>
                      <a:pt x="1913954" y="408242"/>
                      <a:pt x="1997107" y="464915"/>
                      <a:pt x="2110550" y="464915"/>
                    </a:cubicBezTo>
                    <a:cubicBezTo>
                      <a:pt x="2223802" y="464915"/>
                      <a:pt x="2309432" y="408242"/>
                      <a:pt x="2309432" y="265271"/>
                    </a:cubicBezTo>
                    <a:moveTo>
                      <a:pt x="1746409" y="233172"/>
                    </a:moveTo>
                    <a:cubicBezTo>
                      <a:pt x="1746409" y="314325"/>
                      <a:pt x="1718024" y="356140"/>
                      <a:pt x="1667732" y="356140"/>
                    </a:cubicBezTo>
                    <a:cubicBezTo>
                      <a:pt x="1617536" y="356140"/>
                      <a:pt x="1587913" y="312992"/>
                      <a:pt x="1587913" y="231838"/>
                    </a:cubicBezTo>
                    <a:cubicBezTo>
                      <a:pt x="1587913" y="150685"/>
                      <a:pt x="1616297" y="108871"/>
                      <a:pt x="1666494" y="108871"/>
                    </a:cubicBezTo>
                    <a:cubicBezTo>
                      <a:pt x="1716881" y="108871"/>
                      <a:pt x="1746409" y="152019"/>
                      <a:pt x="1746409" y="233172"/>
                    </a:cubicBezTo>
                    <a:moveTo>
                      <a:pt x="1875854" y="231838"/>
                    </a:moveTo>
                    <a:cubicBezTo>
                      <a:pt x="1875854" y="81820"/>
                      <a:pt x="1790224" y="0"/>
                      <a:pt x="1667732" y="0"/>
                    </a:cubicBezTo>
                    <a:cubicBezTo>
                      <a:pt x="1545336" y="0"/>
                      <a:pt x="1458468" y="83058"/>
                      <a:pt x="1458468" y="233077"/>
                    </a:cubicBezTo>
                    <a:cubicBezTo>
                      <a:pt x="1458468" y="383096"/>
                      <a:pt x="1544003" y="464915"/>
                      <a:pt x="1666494" y="464915"/>
                    </a:cubicBezTo>
                    <a:cubicBezTo>
                      <a:pt x="1788890" y="464915"/>
                      <a:pt x="1875854" y="381857"/>
                      <a:pt x="1875854" y="231838"/>
                    </a:cubicBezTo>
                    <a:moveTo>
                      <a:pt x="1414653" y="7048"/>
                    </a:moveTo>
                    <a:lnTo>
                      <a:pt x="1287018" y="7048"/>
                    </a:lnTo>
                    <a:lnTo>
                      <a:pt x="1287018" y="457867"/>
                    </a:lnTo>
                    <a:lnTo>
                      <a:pt x="1414653" y="457867"/>
                    </a:lnTo>
                    <a:lnTo>
                      <a:pt x="1414653" y="7048"/>
                    </a:lnTo>
                    <a:close/>
                    <a:moveTo>
                      <a:pt x="1251585" y="7048"/>
                    </a:moveTo>
                    <a:lnTo>
                      <a:pt x="1112520" y="7048"/>
                    </a:lnTo>
                    <a:lnTo>
                      <a:pt x="1079659" y="128111"/>
                    </a:lnTo>
                    <a:cubicBezTo>
                      <a:pt x="1064228" y="184880"/>
                      <a:pt x="1042321" y="275558"/>
                      <a:pt x="1033939" y="318706"/>
                    </a:cubicBezTo>
                    <a:cubicBezTo>
                      <a:pt x="1025652" y="275558"/>
                      <a:pt x="1003649" y="184213"/>
                      <a:pt x="988219" y="128111"/>
                    </a:cubicBezTo>
                    <a:lnTo>
                      <a:pt x="955358" y="7048"/>
                    </a:lnTo>
                    <a:lnTo>
                      <a:pt x="814864" y="7048"/>
                    </a:lnTo>
                    <a:lnTo>
                      <a:pt x="970121" y="457867"/>
                    </a:lnTo>
                    <a:lnTo>
                      <a:pt x="1096423" y="457867"/>
                    </a:lnTo>
                    <a:lnTo>
                      <a:pt x="1251585" y="7048"/>
                    </a:lnTo>
                    <a:close/>
                    <a:moveTo>
                      <a:pt x="691229" y="279463"/>
                    </a:moveTo>
                    <a:lnTo>
                      <a:pt x="616458" y="279463"/>
                    </a:lnTo>
                    <a:lnTo>
                      <a:pt x="624840" y="249841"/>
                    </a:lnTo>
                    <a:cubicBezTo>
                      <a:pt x="640937" y="192500"/>
                      <a:pt x="647986" y="167354"/>
                      <a:pt x="653796" y="137160"/>
                    </a:cubicBezTo>
                    <a:cubicBezTo>
                      <a:pt x="659606" y="167354"/>
                      <a:pt x="666655" y="191929"/>
                      <a:pt x="682847" y="249841"/>
                    </a:cubicBezTo>
                    <a:lnTo>
                      <a:pt x="691229" y="279463"/>
                    </a:lnTo>
                    <a:close/>
                    <a:moveTo>
                      <a:pt x="881253" y="457867"/>
                    </a:moveTo>
                    <a:lnTo>
                      <a:pt x="717613" y="7048"/>
                    </a:lnTo>
                    <a:lnTo>
                      <a:pt x="591312" y="7048"/>
                    </a:lnTo>
                    <a:lnTo>
                      <a:pt x="427673" y="457867"/>
                    </a:lnTo>
                    <a:lnTo>
                      <a:pt x="561689" y="457867"/>
                    </a:lnTo>
                    <a:lnTo>
                      <a:pt x="586169" y="378619"/>
                    </a:lnTo>
                    <a:lnTo>
                      <a:pt x="721424" y="378619"/>
                    </a:lnTo>
                    <a:lnTo>
                      <a:pt x="745903" y="457867"/>
                    </a:lnTo>
                    <a:lnTo>
                      <a:pt x="881253" y="457867"/>
                    </a:lnTo>
                    <a:close/>
                    <a:moveTo>
                      <a:pt x="395573" y="457867"/>
                    </a:moveTo>
                    <a:lnTo>
                      <a:pt x="395573" y="7048"/>
                    </a:lnTo>
                    <a:lnTo>
                      <a:pt x="268034" y="7048"/>
                    </a:lnTo>
                    <a:lnTo>
                      <a:pt x="268034" y="171259"/>
                    </a:lnTo>
                    <a:lnTo>
                      <a:pt x="127540" y="171259"/>
                    </a:lnTo>
                    <a:lnTo>
                      <a:pt x="127540" y="7048"/>
                    </a:lnTo>
                    <a:lnTo>
                      <a:pt x="0" y="7048"/>
                    </a:lnTo>
                    <a:lnTo>
                      <a:pt x="0" y="457867"/>
                    </a:lnTo>
                    <a:lnTo>
                      <a:pt x="127540" y="457867"/>
                    </a:lnTo>
                    <a:lnTo>
                      <a:pt x="127540" y="280130"/>
                    </a:lnTo>
                    <a:lnTo>
                      <a:pt x="267938" y="280130"/>
                    </a:lnTo>
                    <a:lnTo>
                      <a:pt x="267938" y="457867"/>
                    </a:lnTo>
                    <a:lnTo>
                      <a:pt x="395573" y="457867"/>
                    </a:ln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 name="Slide Number Placeholder 4">
              <a:extLst>
                <a:ext uri="{FF2B5EF4-FFF2-40B4-BE49-F238E27FC236}">
                  <a16:creationId xmlns:a16="http://schemas.microsoft.com/office/drawing/2014/main" id="{7B2B1EA7-748A-DDD2-417D-F0C2080CD1EC}"/>
                </a:ext>
              </a:extLst>
            </p:cNvPr>
            <p:cNvSpPr txBox="1">
              <a:spLocks/>
            </p:cNvSpPr>
            <p:nvPr/>
          </p:nvSpPr>
          <p:spPr>
            <a:xfrm>
              <a:off x="173095" y="9607052"/>
              <a:ext cx="588251" cy="547688"/>
            </a:xfrm>
            <a:prstGeom prst="rect">
              <a:avLst/>
            </a:prstGeom>
            <a:noFill/>
          </p:spPr>
          <p:txBody>
            <a:bodyPr vert="horz" lIns="137160" tIns="68580" rIns="137160" bIns="685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2B9AC55E-C74C-4CB5-AFA1-6820A17606C2}" type="slidenum">
                <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endParaRPr>
            </a:p>
          </p:txBody>
        </p:sp>
        <p:sp>
          <p:nvSpPr>
            <p:cNvPr id="18" name="TextBox 58">
              <a:extLst>
                <a:ext uri="{FF2B5EF4-FFF2-40B4-BE49-F238E27FC236}">
                  <a16:creationId xmlns:a16="http://schemas.microsoft.com/office/drawing/2014/main" id="{7C8F04DC-5EE6-9F2B-9418-DCD7BE899CEF}"/>
                </a:ext>
              </a:extLst>
            </p:cNvPr>
            <p:cNvSpPr txBox="1"/>
            <p:nvPr/>
          </p:nvSpPr>
          <p:spPr>
            <a:xfrm rot="16200000">
              <a:off x="-2311002" y="3187547"/>
              <a:ext cx="5222645" cy="615938"/>
            </a:xfrm>
            <a:prstGeom prst="rect">
              <a:avLst/>
            </a:prstGeom>
            <a:noFill/>
          </p:spPr>
          <p:txBody>
            <a:bodyPr wrap="square" rtlCol="0">
              <a:spAutoFit/>
            </a:bodyPr>
            <a:lstStyle/>
            <a:p>
              <a:pPr marL="0" marR="0" lvl="0" indent="0" algn="r" defTabSz="457200" rtl="0" eaLnBrk="1" fontAlgn="auto" latinLnBrk="0" hangingPunct="1">
                <a:lnSpc>
                  <a:spcPts val="5100"/>
                </a:lnSpc>
                <a:spcBef>
                  <a:spcPts val="0"/>
                </a:spcBef>
                <a:spcAft>
                  <a:spcPts val="0"/>
                </a:spcAft>
                <a:buClrTx/>
                <a:buSzTx/>
                <a:buFontTx/>
                <a:buNone/>
                <a:tabLst>
                  <a:tab pos="3095625" algn="l"/>
                </a:tabLst>
                <a:defRPr/>
              </a:pPr>
              <a:r>
                <a:rPr kumimoji="0" lang="en-US" sz="1000" b="1" i="0" u="none" strike="noStrike" kern="1200" cap="none" spc="450" normalizeH="0" baseline="0" noProof="0">
                  <a:ln>
                    <a:noFill/>
                  </a:ln>
                  <a:solidFill>
                    <a:prstClr val="white"/>
                  </a:solidFill>
                  <a:effectLst/>
                  <a:uLnTx/>
                  <a:uFillTx/>
                  <a:latin typeface="Open Sans" pitchFamily="2" charset="0"/>
                  <a:ea typeface="Open Sans" pitchFamily="2" charset="0"/>
                  <a:cs typeface="Open Sans" pitchFamily="2" charset="0"/>
                </a:rPr>
                <a:t>BEHAVIOUR INTERACTIVE</a:t>
              </a:r>
              <a:endParaRPr kumimoji="0" lang="en-US" sz="1000" b="1" i="0" u="none" strike="noStrike" kern="1200" cap="none" spc="450" normalizeH="0" baseline="0" noProof="0" dirty="0">
                <a:ln>
                  <a:noFill/>
                </a:ln>
                <a:solidFill>
                  <a:prstClr val="white"/>
                </a:solidFill>
                <a:effectLst/>
                <a:uLnTx/>
                <a:uFillTx/>
                <a:latin typeface="Open Sans" pitchFamily="2" charset="0"/>
                <a:ea typeface="Open Sans" pitchFamily="2" charset="0"/>
                <a:cs typeface="Open Sans" pitchFamily="2" charset="0"/>
              </a:endParaRPr>
            </a:p>
          </p:txBody>
        </p:sp>
        <p:pic>
          <p:nvPicPr>
            <p:cNvPr id="19" name="Graphic 18">
              <a:extLst>
                <a:ext uri="{FF2B5EF4-FFF2-40B4-BE49-F238E27FC236}">
                  <a16:creationId xmlns:a16="http://schemas.microsoft.com/office/drawing/2014/main" id="{9573FFCE-BF4A-F36A-CC46-1F95E3198C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1930" y="288131"/>
              <a:ext cx="345049" cy="9546384"/>
            </a:xfrm>
            <a:prstGeom prst="rect">
              <a:avLst/>
            </a:prstGeom>
          </p:spPr>
        </p:pic>
      </p:grpSp>
      <p:pic>
        <p:nvPicPr>
          <p:cNvPr id="22" name="Picture 21">
            <a:extLst>
              <a:ext uri="{FF2B5EF4-FFF2-40B4-BE49-F238E27FC236}">
                <a16:creationId xmlns:a16="http://schemas.microsoft.com/office/drawing/2014/main" id="{F5AC7002-FCB2-C7E1-36F6-B92B4F499C6B}"/>
              </a:ext>
            </a:extLst>
          </p:cNvPr>
          <p:cNvPicPr>
            <a:picLocks noChangeAspect="1"/>
          </p:cNvPicPr>
          <p:nvPr/>
        </p:nvPicPr>
        <p:blipFill>
          <a:blip r:embed="rId6"/>
          <a:stretch>
            <a:fillRect/>
          </a:stretch>
        </p:blipFill>
        <p:spPr>
          <a:xfrm>
            <a:off x="0" y="9582150"/>
            <a:ext cx="18288000" cy="704850"/>
          </a:xfrm>
          <a:prstGeom prst="rect">
            <a:avLst/>
          </a:prstGeom>
        </p:spPr>
      </p:pic>
      <p:pic>
        <p:nvPicPr>
          <p:cNvPr id="9" name="Picture 8" descr="A blue screen with white bars&#10;&#10;AI-generated content may be incorrect.">
            <a:extLst>
              <a:ext uri="{FF2B5EF4-FFF2-40B4-BE49-F238E27FC236}">
                <a16:creationId xmlns:a16="http://schemas.microsoft.com/office/drawing/2014/main" id="{18427BEB-5032-6C15-8EE2-13046B401234}"/>
              </a:ext>
            </a:extLst>
          </p:cNvPr>
          <p:cNvPicPr>
            <a:picLocks noChangeAspect="1"/>
          </p:cNvPicPr>
          <p:nvPr/>
        </p:nvPicPr>
        <p:blipFill>
          <a:blip r:embed="rId7"/>
          <a:stretch>
            <a:fillRect/>
          </a:stretch>
        </p:blipFill>
        <p:spPr>
          <a:xfrm>
            <a:off x="8816941" y="2493946"/>
            <a:ext cx="9471059" cy="4882389"/>
          </a:xfrm>
          <a:prstGeom prst="rect">
            <a:avLst/>
          </a:prstGeom>
        </p:spPr>
      </p:pic>
    </p:spTree>
    <p:extLst>
      <p:ext uri="{BB962C8B-B14F-4D97-AF65-F5344CB8AC3E}">
        <p14:creationId xmlns:p14="http://schemas.microsoft.com/office/powerpoint/2010/main" val="2528794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AF817-4761-731D-AC71-5F415A8CF27B}"/>
            </a:ext>
          </a:extLst>
        </p:cNvPr>
        <p:cNvGrpSpPr/>
        <p:nvPr/>
      </p:nvGrpSpPr>
      <p:grpSpPr>
        <a:xfrm>
          <a:off x="0" y="0"/>
          <a:ext cx="0" cy="0"/>
          <a:chOff x="0" y="0"/>
          <a:chExt cx="0" cy="0"/>
        </a:xfrm>
      </p:grpSpPr>
      <p:grpSp>
        <p:nvGrpSpPr>
          <p:cNvPr id="2" name="Sidebar">
            <a:extLst>
              <a:ext uri="{FF2B5EF4-FFF2-40B4-BE49-F238E27FC236}">
                <a16:creationId xmlns:a16="http://schemas.microsoft.com/office/drawing/2014/main" id="{FB057CF4-B5A3-5A7D-7E22-894CA5ED50B2}"/>
              </a:ext>
            </a:extLst>
          </p:cNvPr>
          <p:cNvGrpSpPr/>
          <p:nvPr/>
        </p:nvGrpSpPr>
        <p:grpSpPr>
          <a:xfrm>
            <a:off x="-7648" y="288131"/>
            <a:ext cx="914627" cy="9866609"/>
            <a:chOff x="-7648" y="288131"/>
            <a:chExt cx="914627" cy="9866609"/>
          </a:xfrm>
        </p:grpSpPr>
        <p:grpSp>
          <p:nvGrpSpPr>
            <p:cNvPr id="3" name="Graphic 9">
              <a:extLst>
                <a:ext uri="{FF2B5EF4-FFF2-40B4-BE49-F238E27FC236}">
                  <a16:creationId xmlns:a16="http://schemas.microsoft.com/office/drawing/2014/main" id="{6DE81BD2-5F8F-C974-AA43-918487B5E41C}"/>
                </a:ext>
              </a:extLst>
            </p:cNvPr>
            <p:cNvGrpSpPr/>
            <p:nvPr/>
          </p:nvGrpSpPr>
          <p:grpSpPr>
            <a:xfrm>
              <a:off x="264287" y="382761"/>
              <a:ext cx="467477" cy="394686"/>
              <a:chOff x="4719637" y="2266949"/>
              <a:chExt cx="2752725" cy="2324100"/>
            </a:xfrm>
            <a:solidFill>
              <a:schemeClr val="bg1"/>
            </a:solidFill>
          </p:grpSpPr>
          <p:sp>
            <p:nvSpPr>
              <p:cNvPr id="9" name="Freeform: Shape 53">
                <a:extLst>
                  <a:ext uri="{FF2B5EF4-FFF2-40B4-BE49-F238E27FC236}">
                    <a16:creationId xmlns:a16="http://schemas.microsoft.com/office/drawing/2014/main" id="{A062329E-0897-6E37-F256-B33BF5700102}"/>
                  </a:ext>
                </a:extLst>
              </p:cNvPr>
              <p:cNvSpPr/>
              <p:nvPr/>
            </p:nvSpPr>
            <p:spPr>
              <a:xfrm>
                <a:off x="4719637" y="2266949"/>
                <a:ext cx="2746056" cy="1792981"/>
              </a:xfrm>
              <a:custGeom>
                <a:avLst/>
                <a:gdLst>
                  <a:gd name="connsiteX0" fmla="*/ 2746058 w 2746057"/>
                  <a:gd name="connsiteY0" fmla="*/ 366427 h 1792986"/>
                  <a:gd name="connsiteX1" fmla="*/ 2746058 w 2746057"/>
                  <a:gd name="connsiteY1" fmla="*/ 0 h 1792986"/>
                  <a:gd name="connsiteX2" fmla="*/ 1321308 w 2746057"/>
                  <a:gd name="connsiteY2" fmla="*/ 0 h 1792986"/>
                  <a:gd name="connsiteX3" fmla="*/ 1321308 w 2746057"/>
                  <a:gd name="connsiteY3" fmla="*/ 994601 h 1792986"/>
                  <a:gd name="connsiteX4" fmla="*/ 787432 w 2746057"/>
                  <a:gd name="connsiteY4" fmla="*/ 442722 h 1792986"/>
                  <a:gd name="connsiteX5" fmla="*/ 423196 w 2746057"/>
                  <a:gd name="connsiteY5" fmla="*/ 619792 h 1792986"/>
                  <a:gd name="connsiteX6" fmla="*/ 418338 w 2746057"/>
                  <a:gd name="connsiteY6" fmla="*/ 619792 h 1792986"/>
                  <a:gd name="connsiteX7" fmla="*/ 418338 w 2746057"/>
                  <a:gd name="connsiteY7" fmla="*/ 0 h 1792986"/>
                  <a:gd name="connsiteX8" fmla="*/ 0 w 2746057"/>
                  <a:gd name="connsiteY8" fmla="*/ 0 h 1792986"/>
                  <a:gd name="connsiteX9" fmla="*/ 0 w 2746057"/>
                  <a:gd name="connsiteY9" fmla="*/ 1756124 h 1792986"/>
                  <a:gd name="connsiteX10" fmla="*/ 398621 w 2746057"/>
                  <a:gd name="connsiteY10" fmla="*/ 1756124 h 1792986"/>
                  <a:gd name="connsiteX11" fmla="*/ 398621 w 2746057"/>
                  <a:gd name="connsiteY11" fmla="*/ 1608487 h 1792986"/>
                  <a:gd name="connsiteX12" fmla="*/ 403479 w 2746057"/>
                  <a:gd name="connsiteY12" fmla="*/ 1608487 h 1792986"/>
                  <a:gd name="connsiteX13" fmla="*/ 755428 w 2746057"/>
                  <a:gd name="connsiteY13" fmla="*/ 1792986 h 1792986"/>
                  <a:gd name="connsiteX14" fmla="*/ 1321308 w 2746057"/>
                  <a:gd name="connsiteY14" fmla="*/ 1193768 h 1792986"/>
                  <a:gd name="connsiteX15" fmla="*/ 1321308 w 2746057"/>
                  <a:gd name="connsiteY15" fmla="*/ 1756124 h 1792986"/>
                  <a:gd name="connsiteX16" fmla="*/ 2746058 w 2746057"/>
                  <a:gd name="connsiteY16" fmla="*/ 1756124 h 1792986"/>
                  <a:gd name="connsiteX17" fmla="*/ 2746058 w 2746057"/>
                  <a:gd name="connsiteY17" fmla="*/ 1362551 h 1792986"/>
                  <a:gd name="connsiteX18" fmla="*/ 1779080 w 2746057"/>
                  <a:gd name="connsiteY18" fmla="*/ 1362551 h 1792986"/>
                  <a:gd name="connsiteX19" fmla="*/ 1779080 w 2746057"/>
                  <a:gd name="connsiteY19" fmla="*/ 1028033 h 1792986"/>
                  <a:gd name="connsiteX20" fmla="*/ 2640330 w 2746057"/>
                  <a:gd name="connsiteY20" fmla="*/ 1028033 h 1792986"/>
                  <a:gd name="connsiteX21" fmla="*/ 2640330 w 2746057"/>
                  <a:gd name="connsiteY21" fmla="*/ 673894 h 1792986"/>
                  <a:gd name="connsiteX22" fmla="*/ 1779080 w 2746057"/>
                  <a:gd name="connsiteY22" fmla="*/ 673894 h 1792986"/>
                  <a:gd name="connsiteX23" fmla="*/ 1779080 w 2746057"/>
                  <a:gd name="connsiteY23" fmla="*/ 366427 h 1792986"/>
                  <a:gd name="connsiteX24" fmla="*/ 2746058 w 2746057"/>
                  <a:gd name="connsiteY24" fmla="*/ 366427 h 1792986"/>
                  <a:gd name="connsiteX25" fmla="*/ 656939 w 2746057"/>
                  <a:gd name="connsiteY25" fmla="*/ 1473232 h 1792986"/>
                  <a:gd name="connsiteX26" fmla="*/ 403479 w 2746057"/>
                  <a:gd name="connsiteY26" fmla="*/ 1104329 h 1792986"/>
                  <a:gd name="connsiteX27" fmla="*/ 659416 w 2746057"/>
                  <a:gd name="connsiteY27" fmla="*/ 762476 h 1792986"/>
                  <a:gd name="connsiteX28" fmla="*/ 907923 w 2746057"/>
                  <a:gd name="connsiteY28" fmla="*/ 1104329 h 1792986"/>
                  <a:gd name="connsiteX29" fmla="*/ 656939 w 2746057"/>
                  <a:gd name="connsiteY29" fmla="*/ 1473232 h 179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46057" h="1792986">
                    <a:moveTo>
                      <a:pt x="2746058" y="366427"/>
                    </a:moveTo>
                    <a:lnTo>
                      <a:pt x="2746058" y="0"/>
                    </a:lnTo>
                    <a:lnTo>
                      <a:pt x="1321308" y="0"/>
                    </a:lnTo>
                    <a:lnTo>
                      <a:pt x="1321308" y="994601"/>
                    </a:lnTo>
                    <a:cubicBezTo>
                      <a:pt x="1290447" y="699897"/>
                      <a:pt x="1114330" y="442722"/>
                      <a:pt x="787432" y="442722"/>
                    </a:cubicBezTo>
                    <a:cubicBezTo>
                      <a:pt x="629888" y="442722"/>
                      <a:pt x="509397" y="501682"/>
                      <a:pt x="423196" y="619792"/>
                    </a:cubicBezTo>
                    <a:lnTo>
                      <a:pt x="418338" y="619792"/>
                    </a:lnTo>
                    <a:lnTo>
                      <a:pt x="418338" y="0"/>
                    </a:lnTo>
                    <a:lnTo>
                      <a:pt x="0" y="0"/>
                    </a:lnTo>
                    <a:lnTo>
                      <a:pt x="0" y="1756124"/>
                    </a:lnTo>
                    <a:lnTo>
                      <a:pt x="398621" y="1756124"/>
                    </a:lnTo>
                    <a:lnTo>
                      <a:pt x="398621" y="1608487"/>
                    </a:lnTo>
                    <a:lnTo>
                      <a:pt x="403479" y="1608487"/>
                    </a:lnTo>
                    <a:cubicBezTo>
                      <a:pt x="484632" y="1729073"/>
                      <a:pt x="607695" y="1792986"/>
                      <a:pt x="755428" y="1792986"/>
                    </a:cubicBezTo>
                    <a:cubicBezTo>
                      <a:pt x="1117378" y="1792986"/>
                      <a:pt x="1290923" y="1512475"/>
                      <a:pt x="1321308" y="1193768"/>
                    </a:cubicBezTo>
                    <a:lnTo>
                      <a:pt x="1321308" y="1756124"/>
                    </a:lnTo>
                    <a:lnTo>
                      <a:pt x="2746058" y="1756124"/>
                    </a:lnTo>
                    <a:lnTo>
                      <a:pt x="2746058" y="1362551"/>
                    </a:lnTo>
                    <a:lnTo>
                      <a:pt x="1779080" y="1362551"/>
                    </a:lnTo>
                    <a:lnTo>
                      <a:pt x="1779080" y="1028033"/>
                    </a:lnTo>
                    <a:lnTo>
                      <a:pt x="2640330" y="1028033"/>
                    </a:lnTo>
                    <a:lnTo>
                      <a:pt x="2640330" y="673894"/>
                    </a:lnTo>
                    <a:lnTo>
                      <a:pt x="1779080" y="673894"/>
                    </a:lnTo>
                    <a:lnTo>
                      <a:pt x="1779080" y="366427"/>
                    </a:lnTo>
                    <a:lnTo>
                      <a:pt x="2746058" y="366427"/>
                    </a:lnTo>
                    <a:close/>
                    <a:moveTo>
                      <a:pt x="656939" y="1473232"/>
                    </a:moveTo>
                    <a:cubicBezTo>
                      <a:pt x="467487" y="1473232"/>
                      <a:pt x="403479" y="1328166"/>
                      <a:pt x="403479" y="1104329"/>
                    </a:cubicBezTo>
                    <a:cubicBezTo>
                      <a:pt x="403479" y="841153"/>
                      <a:pt x="546164" y="762476"/>
                      <a:pt x="659416" y="762476"/>
                    </a:cubicBezTo>
                    <a:cubicBezTo>
                      <a:pt x="843915" y="762476"/>
                      <a:pt x="907923" y="942023"/>
                      <a:pt x="907923" y="1104329"/>
                    </a:cubicBezTo>
                    <a:cubicBezTo>
                      <a:pt x="908018" y="1278922"/>
                      <a:pt x="843915" y="1473232"/>
                      <a:pt x="656939" y="1473232"/>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54">
                <a:extLst>
                  <a:ext uri="{FF2B5EF4-FFF2-40B4-BE49-F238E27FC236}">
                    <a16:creationId xmlns:a16="http://schemas.microsoft.com/office/drawing/2014/main" id="{C31C51F7-F635-285D-6E28-7BCF093C7D45}"/>
                  </a:ext>
                </a:extLst>
              </p:cNvPr>
              <p:cNvSpPr/>
              <p:nvPr/>
            </p:nvSpPr>
            <p:spPr>
              <a:xfrm>
                <a:off x="4719637" y="4126134"/>
                <a:ext cx="2752725" cy="464915"/>
              </a:xfrm>
              <a:custGeom>
                <a:avLst/>
                <a:gdLst>
                  <a:gd name="connsiteX0" fmla="*/ 2619280 w 2752725"/>
                  <a:gd name="connsiteY0" fmla="*/ 157163 h 464915"/>
                  <a:gd name="connsiteX1" fmla="*/ 2562701 w 2752725"/>
                  <a:gd name="connsiteY1" fmla="*/ 207359 h 464915"/>
                  <a:gd name="connsiteX2" fmla="*/ 2489264 w 2752725"/>
                  <a:gd name="connsiteY2" fmla="*/ 207359 h 464915"/>
                  <a:gd name="connsiteX3" fmla="*/ 2489264 w 2752725"/>
                  <a:gd name="connsiteY3" fmla="*/ 108871 h 464915"/>
                  <a:gd name="connsiteX4" fmla="*/ 2564606 w 2752725"/>
                  <a:gd name="connsiteY4" fmla="*/ 108871 h 464915"/>
                  <a:gd name="connsiteX5" fmla="*/ 2619280 w 2752725"/>
                  <a:gd name="connsiteY5" fmla="*/ 157163 h 464915"/>
                  <a:gd name="connsiteX6" fmla="*/ 2752725 w 2752725"/>
                  <a:gd name="connsiteY6" fmla="*/ 457867 h 464915"/>
                  <a:gd name="connsiteX7" fmla="*/ 2662428 w 2752725"/>
                  <a:gd name="connsiteY7" fmla="*/ 285941 h 464915"/>
                  <a:gd name="connsiteX8" fmla="*/ 2743581 w 2752725"/>
                  <a:gd name="connsiteY8" fmla="*/ 154019 h 464915"/>
                  <a:gd name="connsiteX9" fmla="*/ 2567749 w 2752725"/>
                  <a:gd name="connsiteY9" fmla="*/ 7144 h 464915"/>
                  <a:gd name="connsiteX10" fmla="*/ 2366201 w 2752725"/>
                  <a:gd name="connsiteY10" fmla="*/ 7144 h 464915"/>
                  <a:gd name="connsiteX11" fmla="*/ 2366201 w 2752725"/>
                  <a:gd name="connsiteY11" fmla="*/ 457962 h 464915"/>
                  <a:gd name="connsiteX12" fmla="*/ 2489168 w 2752725"/>
                  <a:gd name="connsiteY12" fmla="*/ 457962 h 464915"/>
                  <a:gd name="connsiteX13" fmla="*/ 2489168 w 2752725"/>
                  <a:gd name="connsiteY13" fmla="*/ 306038 h 464915"/>
                  <a:gd name="connsiteX14" fmla="*/ 2539365 w 2752725"/>
                  <a:gd name="connsiteY14" fmla="*/ 306038 h 464915"/>
                  <a:gd name="connsiteX15" fmla="*/ 2612803 w 2752725"/>
                  <a:gd name="connsiteY15" fmla="*/ 457962 h 464915"/>
                  <a:gd name="connsiteX16" fmla="*/ 2752725 w 2752725"/>
                  <a:gd name="connsiteY16" fmla="*/ 457962 h 464915"/>
                  <a:gd name="connsiteX17" fmla="*/ 2309432 w 2752725"/>
                  <a:gd name="connsiteY17" fmla="*/ 265271 h 464915"/>
                  <a:gd name="connsiteX18" fmla="*/ 2309432 w 2752725"/>
                  <a:gd name="connsiteY18" fmla="*/ 7048 h 464915"/>
                  <a:gd name="connsiteX19" fmla="*/ 2181892 w 2752725"/>
                  <a:gd name="connsiteY19" fmla="*/ 7048 h 464915"/>
                  <a:gd name="connsiteX20" fmla="*/ 2181892 w 2752725"/>
                  <a:gd name="connsiteY20" fmla="*/ 265271 h 464915"/>
                  <a:gd name="connsiteX21" fmla="*/ 2112359 w 2752725"/>
                  <a:gd name="connsiteY21" fmla="*/ 354806 h 464915"/>
                  <a:gd name="connsiteX22" fmla="*/ 2041589 w 2752725"/>
                  <a:gd name="connsiteY22" fmla="*/ 265271 h 464915"/>
                  <a:gd name="connsiteX23" fmla="*/ 2041589 w 2752725"/>
                  <a:gd name="connsiteY23" fmla="*/ 7048 h 464915"/>
                  <a:gd name="connsiteX24" fmla="*/ 1913954 w 2752725"/>
                  <a:gd name="connsiteY24" fmla="*/ 7048 h 464915"/>
                  <a:gd name="connsiteX25" fmla="*/ 1913954 w 2752725"/>
                  <a:gd name="connsiteY25" fmla="*/ 265271 h 464915"/>
                  <a:gd name="connsiteX26" fmla="*/ 2110550 w 2752725"/>
                  <a:gd name="connsiteY26" fmla="*/ 464915 h 464915"/>
                  <a:gd name="connsiteX27" fmla="*/ 2309432 w 2752725"/>
                  <a:gd name="connsiteY27" fmla="*/ 265271 h 464915"/>
                  <a:gd name="connsiteX28" fmla="*/ 1746409 w 2752725"/>
                  <a:gd name="connsiteY28" fmla="*/ 233172 h 464915"/>
                  <a:gd name="connsiteX29" fmla="*/ 1667732 w 2752725"/>
                  <a:gd name="connsiteY29" fmla="*/ 356140 h 464915"/>
                  <a:gd name="connsiteX30" fmla="*/ 1587913 w 2752725"/>
                  <a:gd name="connsiteY30" fmla="*/ 231838 h 464915"/>
                  <a:gd name="connsiteX31" fmla="*/ 1666494 w 2752725"/>
                  <a:gd name="connsiteY31" fmla="*/ 108871 h 464915"/>
                  <a:gd name="connsiteX32" fmla="*/ 1746409 w 2752725"/>
                  <a:gd name="connsiteY32" fmla="*/ 233172 h 464915"/>
                  <a:gd name="connsiteX33" fmla="*/ 1875854 w 2752725"/>
                  <a:gd name="connsiteY33" fmla="*/ 231838 h 464915"/>
                  <a:gd name="connsiteX34" fmla="*/ 1667732 w 2752725"/>
                  <a:gd name="connsiteY34" fmla="*/ 0 h 464915"/>
                  <a:gd name="connsiteX35" fmla="*/ 1458468 w 2752725"/>
                  <a:gd name="connsiteY35" fmla="*/ 233077 h 464915"/>
                  <a:gd name="connsiteX36" fmla="*/ 1666494 w 2752725"/>
                  <a:gd name="connsiteY36" fmla="*/ 464915 h 464915"/>
                  <a:gd name="connsiteX37" fmla="*/ 1875854 w 2752725"/>
                  <a:gd name="connsiteY37" fmla="*/ 231838 h 464915"/>
                  <a:gd name="connsiteX38" fmla="*/ 1414653 w 2752725"/>
                  <a:gd name="connsiteY38" fmla="*/ 7048 h 464915"/>
                  <a:gd name="connsiteX39" fmla="*/ 1287018 w 2752725"/>
                  <a:gd name="connsiteY39" fmla="*/ 7048 h 464915"/>
                  <a:gd name="connsiteX40" fmla="*/ 1287018 w 2752725"/>
                  <a:gd name="connsiteY40" fmla="*/ 457867 h 464915"/>
                  <a:gd name="connsiteX41" fmla="*/ 1414653 w 2752725"/>
                  <a:gd name="connsiteY41" fmla="*/ 457867 h 464915"/>
                  <a:gd name="connsiteX42" fmla="*/ 1414653 w 2752725"/>
                  <a:gd name="connsiteY42" fmla="*/ 7048 h 464915"/>
                  <a:gd name="connsiteX43" fmla="*/ 1251585 w 2752725"/>
                  <a:gd name="connsiteY43" fmla="*/ 7048 h 464915"/>
                  <a:gd name="connsiteX44" fmla="*/ 1112520 w 2752725"/>
                  <a:gd name="connsiteY44" fmla="*/ 7048 h 464915"/>
                  <a:gd name="connsiteX45" fmla="*/ 1079659 w 2752725"/>
                  <a:gd name="connsiteY45" fmla="*/ 128111 h 464915"/>
                  <a:gd name="connsiteX46" fmla="*/ 1033939 w 2752725"/>
                  <a:gd name="connsiteY46" fmla="*/ 318706 h 464915"/>
                  <a:gd name="connsiteX47" fmla="*/ 988219 w 2752725"/>
                  <a:gd name="connsiteY47" fmla="*/ 128111 h 464915"/>
                  <a:gd name="connsiteX48" fmla="*/ 955358 w 2752725"/>
                  <a:gd name="connsiteY48" fmla="*/ 7048 h 464915"/>
                  <a:gd name="connsiteX49" fmla="*/ 814864 w 2752725"/>
                  <a:gd name="connsiteY49" fmla="*/ 7048 h 464915"/>
                  <a:gd name="connsiteX50" fmla="*/ 970121 w 2752725"/>
                  <a:gd name="connsiteY50" fmla="*/ 457867 h 464915"/>
                  <a:gd name="connsiteX51" fmla="*/ 1096423 w 2752725"/>
                  <a:gd name="connsiteY51" fmla="*/ 457867 h 464915"/>
                  <a:gd name="connsiteX52" fmla="*/ 1251585 w 2752725"/>
                  <a:gd name="connsiteY52" fmla="*/ 7048 h 464915"/>
                  <a:gd name="connsiteX53" fmla="*/ 691229 w 2752725"/>
                  <a:gd name="connsiteY53" fmla="*/ 279463 h 464915"/>
                  <a:gd name="connsiteX54" fmla="*/ 616458 w 2752725"/>
                  <a:gd name="connsiteY54" fmla="*/ 279463 h 464915"/>
                  <a:gd name="connsiteX55" fmla="*/ 624840 w 2752725"/>
                  <a:gd name="connsiteY55" fmla="*/ 249841 h 464915"/>
                  <a:gd name="connsiteX56" fmla="*/ 653796 w 2752725"/>
                  <a:gd name="connsiteY56" fmla="*/ 137160 h 464915"/>
                  <a:gd name="connsiteX57" fmla="*/ 682847 w 2752725"/>
                  <a:gd name="connsiteY57" fmla="*/ 249841 h 464915"/>
                  <a:gd name="connsiteX58" fmla="*/ 691229 w 2752725"/>
                  <a:gd name="connsiteY58" fmla="*/ 279463 h 464915"/>
                  <a:gd name="connsiteX59" fmla="*/ 881253 w 2752725"/>
                  <a:gd name="connsiteY59" fmla="*/ 457867 h 464915"/>
                  <a:gd name="connsiteX60" fmla="*/ 717613 w 2752725"/>
                  <a:gd name="connsiteY60" fmla="*/ 7048 h 464915"/>
                  <a:gd name="connsiteX61" fmla="*/ 591312 w 2752725"/>
                  <a:gd name="connsiteY61" fmla="*/ 7048 h 464915"/>
                  <a:gd name="connsiteX62" fmla="*/ 427673 w 2752725"/>
                  <a:gd name="connsiteY62" fmla="*/ 457867 h 464915"/>
                  <a:gd name="connsiteX63" fmla="*/ 561689 w 2752725"/>
                  <a:gd name="connsiteY63" fmla="*/ 457867 h 464915"/>
                  <a:gd name="connsiteX64" fmla="*/ 586169 w 2752725"/>
                  <a:gd name="connsiteY64" fmla="*/ 378619 h 464915"/>
                  <a:gd name="connsiteX65" fmla="*/ 721424 w 2752725"/>
                  <a:gd name="connsiteY65" fmla="*/ 378619 h 464915"/>
                  <a:gd name="connsiteX66" fmla="*/ 745903 w 2752725"/>
                  <a:gd name="connsiteY66" fmla="*/ 457867 h 464915"/>
                  <a:gd name="connsiteX67" fmla="*/ 881253 w 2752725"/>
                  <a:gd name="connsiteY67" fmla="*/ 457867 h 464915"/>
                  <a:gd name="connsiteX68" fmla="*/ 395573 w 2752725"/>
                  <a:gd name="connsiteY68" fmla="*/ 457867 h 464915"/>
                  <a:gd name="connsiteX69" fmla="*/ 395573 w 2752725"/>
                  <a:gd name="connsiteY69" fmla="*/ 7048 h 464915"/>
                  <a:gd name="connsiteX70" fmla="*/ 268034 w 2752725"/>
                  <a:gd name="connsiteY70" fmla="*/ 7048 h 464915"/>
                  <a:gd name="connsiteX71" fmla="*/ 268034 w 2752725"/>
                  <a:gd name="connsiteY71" fmla="*/ 171259 h 464915"/>
                  <a:gd name="connsiteX72" fmla="*/ 127540 w 2752725"/>
                  <a:gd name="connsiteY72" fmla="*/ 171259 h 464915"/>
                  <a:gd name="connsiteX73" fmla="*/ 127540 w 2752725"/>
                  <a:gd name="connsiteY73" fmla="*/ 7048 h 464915"/>
                  <a:gd name="connsiteX74" fmla="*/ 0 w 2752725"/>
                  <a:gd name="connsiteY74" fmla="*/ 7048 h 464915"/>
                  <a:gd name="connsiteX75" fmla="*/ 0 w 2752725"/>
                  <a:gd name="connsiteY75" fmla="*/ 457867 h 464915"/>
                  <a:gd name="connsiteX76" fmla="*/ 127540 w 2752725"/>
                  <a:gd name="connsiteY76" fmla="*/ 457867 h 464915"/>
                  <a:gd name="connsiteX77" fmla="*/ 127540 w 2752725"/>
                  <a:gd name="connsiteY77" fmla="*/ 280130 h 464915"/>
                  <a:gd name="connsiteX78" fmla="*/ 267938 w 2752725"/>
                  <a:gd name="connsiteY78" fmla="*/ 280130 h 464915"/>
                  <a:gd name="connsiteX79" fmla="*/ 267938 w 2752725"/>
                  <a:gd name="connsiteY79" fmla="*/ 457867 h 464915"/>
                  <a:gd name="connsiteX80" fmla="*/ 395573 w 2752725"/>
                  <a:gd name="connsiteY80" fmla="*/ 457867 h 46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752725" h="464915">
                    <a:moveTo>
                      <a:pt x="2619280" y="157163"/>
                    </a:moveTo>
                    <a:cubicBezTo>
                      <a:pt x="2619280" y="189357"/>
                      <a:pt x="2603278" y="207359"/>
                      <a:pt x="2562701" y="207359"/>
                    </a:cubicBezTo>
                    <a:lnTo>
                      <a:pt x="2489264" y="207359"/>
                    </a:lnTo>
                    <a:lnTo>
                      <a:pt x="2489264" y="108871"/>
                    </a:lnTo>
                    <a:lnTo>
                      <a:pt x="2564606" y="108871"/>
                    </a:lnTo>
                    <a:cubicBezTo>
                      <a:pt x="2603849" y="108871"/>
                      <a:pt x="2619280" y="128778"/>
                      <a:pt x="2619280" y="157163"/>
                    </a:cubicBezTo>
                    <a:moveTo>
                      <a:pt x="2752725" y="457867"/>
                    </a:moveTo>
                    <a:lnTo>
                      <a:pt x="2662428" y="285941"/>
                    </a:lnTo>
                    <a:cubicBezTo>
                      <a:pt x="2712053" y="263462"/>
                      <a:pt x="2743581" y="221551"/>
                      <a:pt x="2743581" y="154019"/>
                    </a:cubicBezTo>
                    <a:cubicBezTo>
                      <a:pt x="2743581" y="47149"/>
                      <a:pt x="2673382" y="7144"/>
                      <a:pt x="2567749" y="7144"/>
                    </a:cubicBezTo>
                    <a:lnTo>
                      <a:pt x="2366201" y="7144"/>
                    </a:lnTo>
                    <a:lnTo>
                      <a:pt x="2366201" y="457962"/>
                    </a:lnTo>
                    <a:lnTo>
                      <a:pt x="2489168" y="457962"/>
                    </a:lnTo>
                    <a:lnTo>
                      <a:pt x="2489168" y="306038"/>
                    </a:lnTo>
                    <a:lnTo>
                      <a:pt x="2539365" y="306038"/>
                    </a:lnTo>
                    <a:lnTo>
                      <a:pt x="2612803" y="457962"/>
                    </a:lnTo>
                    <a:lnTo>
                      <a:pt x="2752725" y="457962"/>
                    </a:lnTo>
                    <a:close/>
                    <a:moveTo>
                      <a:pt x="2309432" y="265271"/>
                    </a:moveTo>
                    <a:lnTo>
                      <a:pt x="2309432" y="7048"/>
                    </a:lnTo>
                    <a:lnTo>
                      <a:pt x="2181892" y="7048"/>
                    </a:lnTo>
                    <a:lnTo>
                      <a:pt x="2181892" y="265271"/>
                    </a:lnTo>
                    <a:cubicBezTo>
                      <a:pt x="2181892" y="320707"/>
                      <a:pt x="2161223" y="354806"/>
                      <a:pt x="2112359" y="354806"/>
                    </a:cubicBezTo>
                    <a:cubicBezTo>
                      <a:pt x="2063401" y="354806"/>
                      <a:pt x="2041589" y="320707"/>
                      <a:pt x="2041589" y="265271"/>
                    </a:cubicBezTo>
                    <a:lnTo>
                      <a:pt x="2041589" y="7048"/>
                    </a:lnTo>
                    <a:lnTo>
                      <a:pt x="1913954" y="7048"/>
                    </a:lnTo>
                    <a:lnTo>
                      <a:pt x="1913954" y="265271"/>
                    </a:lnTo>
                    <a:cubicBezTo>
                      <a:pt x="1913954" y="408242"/>
                      <a:pt x="1997107" y="464915"/>
                      <a:pt x="2110550" y="464915"/>
                    </a:cubicBezTo>
                    <a:cubicBezTo>
                      <a:pt x="2223802" y="464915"/>
                      <a:pt x="2309432" y="408242"/>
                      <a:pt x="2309432" y="265271"/>
                    </a:cubicBezTo>
                    <a:moveTo>
                      <a:pt x="1746409" y="233172"/>
                    </a:moveTo>
                    <a:cubicBezTo>
                      <a:pt x="1746409" y="314325"/>
                      <a:pt x="1718024" y="356140"/>
                      <a:pt x="1667732" y="356140"/>
                    </a:cubicBezTo>
                    <a:cubicBezTo>
                      <a:pt x="1617536" y="356140"/>
                      <a:pt x="1587913" y="312992"/>
                      <a:pt x="1587913" y="231838"/>
                    </a:cubicBezTo>
                    <a:cubicBezTo>
                      <a:pt x="1587913" y="150685"/>
                      <a:pt x="1616297" y="108871"/>
                      <a:pt x="1666494" y="108871"/>
                    </a:cubicBezTo>
                    <a:cubicBezTo>
                      <a:pt x="1716881" y="108871"/>
                      <a:pt x="1746409" y="152019"/>
                      <a:pt x="1746409" y="233172"/>
                    </a:cubicBezTo>
                    <a:moveTo>
                      <a:pt x="1875854" y="231838"/>
                    </a:moveTo>
                    <a:cubicBezTo>
                      <a:pt x="1875854" y="81820"/>
                      <a:pt x="1790224" y="0"/>
                      <a:pt x="1667732" y="0"/>
                    </a:cubicBezTo>
                    <a:cubicBezTo>
                      <a:pt x="1545336" y="0"/>
                      <a:pt x="1458468" y="83058"/>
                      <a:pt x="1458468" y="233077"/>
                    </a:cubicBezTo>
                    <a:cubicBezTo>
                      <a:pt x="1458468" y="383096"/>
                      <a:pt x="1544003" y="464915"/>
                      <a:pt x="1666494" y="464915"/>
                    </a:cubicBezTo>
                    <a:cubicBezTo>
                      <a:pt x="1788890" y="464915"/>
                      <a:pt x="1875854" y="381857"/>
                      <a:pt x="1875854" y="231838"/>
                    </a:cubicBezTo>
                    <a:moveTo>
                      <a:pt x="1414653" y="7048"/>
                    </a:moveTo>
                    <a:lnTo>
                      <a:pt x="1287018" y="7048"/>
                    </a:lnTo>
                    <a:lnTo>
                      <a:pt x="1287018" y="457867"/>
                    </a:lnTo>
                    <a:lnTo>
                      <a:pt x="1414653" y="457867"/>
                    </a:lnTo>
                    <a:lnTo>
                      <a:pt x="1414653" y="7048"/>
                    </a:lnTo>
                    <a:close/>
                    <a:moveTo>
                      <a:pt x="1251585" y="7048"/>
                    </a:moveTo>
                    <a:lnTo>
                      <a:pt x="1112520" y="7048"/>
                    </a:lnTo>
                    <a:lnTo>
                      <a:pt x="1079659" y="128111"/>
                    </a:lnTo>
                    <a:cubicBezTo>
                      <a:pt x="1064228" y="184880"/>
                      <a:pt x="1042321" y="275558"/>
                      <a:pt x="1033939" y="318706"/>
                    </a:cubicBezTo>
                    <a:cubicBezTo>
                      <a:pt x="1025652" y="275558"/>
                      <a:pt x="1003649" y="184213"/>
                      <a:pt x="988219" y="128111"/>
                    </a:cubicBezTo>
                    <a:lnTo>
                      <a:pt x="955358" y="7048"/>
                    </a:lnTo>
                    <a:lnTo>
                      <a:pt x="814864" y="7048"/>
                    </a:lnTo>
                    <a:lnTo>
                      <a:pt x="970121" y="457867"/>
                    </a:lnTo>
                    <a:lnTo>
                      <a:pt x="1096423" y="457867"/>
                    </a:lnTo>
                    <a:lnTo>
                      <a:pt x="1251585" y="7048"/>
                    </a:lnTo>
                    <a:close/>
                    <a:moveTo>
                      <a:pt x="691229" y="279463"/>
                    </a:moveTo>
                    <a:lnTo>
                      <a:pt x="616458" y="279463"/>
                    </a:lnTo>
                    <a:lnTo>
                      <a:pt x="624840" y="249841"/>
                    </a:lnTo>
                    <a:cubicBezTo>
                      <a:pt x="640937" y="192500"/>
                      <a:pt x="647986" y="167354"/>
                      <a:pt x="653796" y="137160"/>
                    </a:cubicBezTo>
                    <a:cubicBezTo>
                      <a:pt x="659606" y="167354"/>
                      <a:pt x="666655" y="191929"/>
                      <a:pt x="682847" y="249841"/>
                    </a:cubicBezTo>
                    <a:lnTo>
                      <a:pt x="691229" y="279463"/>
                    </a:lnTo>
                    <a:close/>
                    <a:moveTo>
                      <a:pt x="881253" y="457867"/>
                    </a:moveTo>
                    <a:lnTo>
                      <a:pt x="717613" y="7048"/>
                    </a:lnTo>
                    <a:lnTo>
                      <a:pt x="591312" y="7048"/>
                    </a:lnTo>
                    <a:lnTo>
                      <a:pt x="427673" y="457867"/>
                    </a:lnTo>
                    <a:lnTo>
                      <a:pt x="561689" y="457867"/>
                    </a:lnTo>
                    <a:lnTo>
                      <a:pt x="586169" y="378619"/>
                    </a:lnTo>
                    <a:lnTo>
                      <a:pt x="721424" y="378619"/>
                    </a:lnTo>
                    <a:lnTo>
                      <a:pt x="745903" y="457867"/>
                    </a:lnTo>
                    <a:lnTo>
                      <a:pt x="881253" y="457867"/>
                    </a:lnTo>
                    <a:close/>
                    <a:moveTo>
                      <a:pt x="395573" y="457867"/>
                    </a:moveTo>
                    <a:lnTo>
                      <a:pt x="395573" y="7048"/>
                    </a:lnTo>
                    <a:lnTo>
                      <a:pt x="268034" y="7048"/>
                    </a:lnTo>
                    <a:lnTo>
                      <a:pt x="268034" y="171259"/>
                    </a:lnTo>
                    <a:lnTo>
                      <a:pt x="127540" y="171259"/>
                    </a:lnTo>
                    <a:lnTo>
                      <a:pt x="127540" y="7048"/>
                    </a:lnTo>
                    <a:lnTo>
                      <a:pt x="0" y="7048"/>
                    </a:lnTo>
                    <a:lnTo>
                      <a:pt x="0" y="457867"/>
                    </a:lnTo>
                    <a:lnTo>
                      <a:pt x="127540" y="457867"/>
                    </a:lnTo>
                    <a:lnTo>
                      <a:pt x="127540" y="280130"/>
                    </a:lnTo>
                    <a:lnTo>
                      <a:pt x="267938" y="280130"/>
                    </a:lnTo>
                    <a:lnTo>
                      <a:pt x="267938" y="457867"/>
                    </a:lnTo>
                    <a:lnTo>
                      <a:pt x="395573" y="457867"/>
                    </a:ln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Slide Number Placeholder 4">
              <a:extLst>
                <a:ext uri="{FF2B5EF4-FFF2-40B4-BE49-F238E27FC236}">
                  <a16:creationId xmlns:a16="http://schemas.microsoft.com/office/drawing/2014/main" id="{6EFCFDED-21FB-82FB-B18F-95955C50FC4A}"/>
                </a:ext>
              </a:extLst>
            </p:cNvPr>
            <p:cNvSpPr txBox="1">
              <a:spLocks/>
            </p:cNvSpPr>
            <p:nvPr/>
          </p:nvSpPr>
          <p:spPr>
            <a:xfrm>
              <a:off x="173095" y="9607052"/>
              <a:ext cx="588251" cy="547688"/>
            </a:xfrm>
            <a:prstGeom prst="rect">
              <a:avLst/>
            </a:prstGeom>
            <a:noFill/>
          </p:spPr>
          <p:txBody>
            <a:bodyPr vert="horz" lIns="137160" tIns="68580" rIns="137160" bIns="685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2B9AC55E-C74C-4CB5-AFA1-6820A17606C2}" type="slidenum">
                <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endParaRPr>
            </a:p>
          </p:txBody>
        </p:sp>
        <p:sp>
          <p:nvSpPr>
            <p:cNvPr id="6" name="TextBox 58">
              <a:extLst>
                <a:ext uri="{FF2B5EF4-FFF2-40B4-BE49-F238E27FC236}">
                  <a16:creationId xmlns:a16="http://schemas.microsoft.com/office/drawing/2014/main" id="{216CF29A-4725-45AF-027A-4437F38A4D15}"/>
                </a:ext>
              </a:extLst>
            </p:cNvPr>
            <p:cNvSpPr txBox="1"/>
            <p:nvPr/>
          </p:nvSpPr>
          <p:spPr>
            <a:xfrm rot="16200000">
              <a:off x="-2311002" y="3187547"/>
              <a:ext cx="5222645" cy="615938"/>
            </a:xfrm>
            <a:prstGeom prst="rect">
              <a:avLst/>
            </a:prstGeom>
            <a:noFill/>
          </p:spPr>
          <p:txBody>
            <a:bodyPr wrap="square" rtlCol="0">
              <a:spAutoFit/>
            </a:bodyPr>
            <a:lstStyle/>
            <a:p>
              <a:pPr marL="0" marR="0" lvl="0" indent="0" algn="r" defTabSz="457200" rtl="0" eaLnBrk="1" fontAlgn="auto" latinLnBrk="0" hangingPunct="1">
                <a:lnSpc>
                  <a:spcPts val="5100"/>
                </a:lnSpc>
                <a:spcBef>
                  <a:spcPts val="0"/>
                </a:spcBef>
                <a:spcAft>
                  <a:spcPts val="0"/>
                </a:spcAft>
                <a:buClrTx/>
                <a:buSzTx/>
                <a:buFontTx/>
                <a:buNone/>
                <a:tabLst>
                  <a:tab pos="3095625" algn="l"/>
                </a:tabLst>
                <a:defRPr/>
              </a:pPr>
              <a:r>
                <a:rPr kumimoji="0" lang="en-US" sz="1000" b="1" i="0" u="none" strike="noStrike" kern="1200" cap="none" spc="450" normalizeH="0" baseline="0" noProof="0" dirty="0">
                  <a:ln>
                    <a:noFill/>
                  </a:ln>
                  <a:solidFill>
                    <a:prstClr val="white"/>
                  </a:solidFill>
                  <a:effectLst/>
                  <a:uLnTx/>
                  <a:uFillTx/>
                  <a:latin typeface="Open Sans" pitchFamily="2" charset="0"/>
                  <a:ea typeface="Open Sans" pitchFamily="2" charset="0"/>
                  <a:cs typeface="Open Sans" pitchFamily="2" charset="0"/>
                </a:rPr>
                <a:t>BEHAVIOUR INTERACTIVE</a:t>
              </a:r>
            </a:p>
          </p:txBody>
        </p:sp>
        <p:pic>
          <p:nvPicPr>
            <p:cNvPr id="8" name="Graphic 7">
              <a:extLst>
                <a:ext uri="{FF2B5EF4-FFF2-40B4-BE49-F238E27FC236}">
                  <a16:creationId xmlns:a16="http://schemas.microsoft.com/office/drawing/2014/main" id="{CB5ACA82-A7A7-6458-C809-8DDD688299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1930" y="288131"/>
              <a:ext cx="345049" cy="9546384"/>
            </a:xfrm>
            <a:prstGeom prst="rect">
              <a:avLst/>
            </a:prstGeom>
          </p:spPr>
        </p:pic>
      </p:grpSp>
      <p:sp>
        <p:nvSpPr>
          <p:cNvPr id="13" name="TextBox 12">
            <a:extLst>
              <a:ext uri="{FF2B5EF4-FFF2-40B4-BE49-F238E27FC236}">
                <a16:creationId xmlns:a16="http://schemas.microsoft.com/office/drawing/2014/main" id="{D17A6585-1647-104E-D91A-0BC3A3CD244D}"/>
              </a:ext>
            </a:extLst>
          </p:cNvPr>
          <p:cNvSpPr txBox="1"/>
          <p:nvPr/>
        </p:nvSpPr>
        <p:spPr>
          <a:xfrm>
            <a:off x="1791887" y="1319926"/>
            <a:ext cx="11212913" cy="1931273"/>
          </a:xfrm>
          <a:prstGeom prst="rect">
            <a:avLst/>
          </a:prstGeom>
          <a:noFill/>
        </p:spPr>
        <p:txBody>
          <a:bodyPr wrap="square">
            <a:noAutofit/>
          </a:bodyPr>
          <a:lstStyle>
            <a:defPPr>
              <a:defRPr lang="en-US"/>
            </a:defPPr>
            <a:lvl1pPr marR="0" lvl="0" indent="0" fontAlgn="auto">
              <a:lnSpc>
                <a:spcPts val="12300"/>
              </a:lnSpc>
              <a:spcBef>
                <a:spcPts val="0"/>
              </a:spcBef>
              <a:spcAft>
                <a:spcPts val="0"/>
              </a:spcAft>
              <a:buClrTx/>
              <a:buSzTx/>
              <a:buFontTx/>
              <a:buNone/>
              <a:tabLst/>
              <a:defRPr sz="22600">
                <a:gradFill>
                  <a:gsLst>
                    <a:gs pos="24000">
                      <a:srgbClr val="F2F0D0"/>
                    </a:gs>
                    <a:gs pos="41000">
                      <a:srgbClr val="1C6C8C">
                        <a:alpha val="78000"/>
                        <a:lumMod val="34000"/>
                        <a:lumOff val="66000"/>
                      </a:srgbClr>
                    </a:gs>
                    <a:gs pos="57000">
                      <a:srgbClr val="F2F0D0"/>
                    </a:gs>
                  </a:gsLst>
                  <a:lin ang="7800000" scaled="0"/>
                </a:gradFill>
                <a:latin typeface="Stacion Light" pitchFamily="50" charset="0"/>
                <a:cs typeface="Teko Light" panose="02000000000000000000" pitchFamily="2" charset="0"/>
              </a:defRPr>
            </a:lvl1p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8000" spc="300" dirty="0">
                <a:gradFill>
                  <a:gsLst>
                    <a:gs pos="24000">
                      <a:srgbClr val="F2F0D0"/>
                    </a:gs>
                    <a:gs pos="41000">
                      <a:srgbClr val="BCE3F2"/>
                    </a:gs>
                    <a:gs pos="57000">
                      <a:srgbClr val="F2F0D0"/>
                    </a:gs>
                  </a:gsLst>
                  <a:lin ang="7800000" scaled="0"/>
                </a:gradFill>
                <a:latin typeface="Open Sans" panose="020F0502020204030204" pitchFamily="34" charset="0"/>
              </a:rPr>
              <a:t>Who are we?</a:t>
            </a:r>
            <a:endParaRPr kumimoji="0" lang="fr-CA" sz="8000" i="0" u="none" strike="noStrike" kern="1200" cap="none" spc="300" normalizeH="0" baseline="0" noProof="0" dirty="0">
              <a:ln>
                <a:noFill/>
              </a:ln>
              <a:gradFill>
                <a:gsLst>
                  <a:gs pos="24000">
                    <a:srgbClr val="F2F0D0"/>
                  </a:gs>
                  <a:gs pos="41000">
                    <a:srgbClr val="BCE3F2"/>
                  </a:gs>
                  <a:gs pos="57000">
                    <a:srgbClr val="F2F0D0"/>
                  </a:gs>
                </a:gsLst>
                <a:lin ang="7800000" scaled="0"/>
              </a:gradFill>
              <a:effectLst/>
              <a:uLnTx/>
              <a:uFillTx/>
              <a:latin typeface="Open Sans" panose="020F0502020204030204" pitchFamily="34" charset="0"/>
              <a:ea typeface="+mn-ea"/>
              <a:cs typeface="Teko Light" panose="02000000000000000000" pitchFamily="2" charset="0"/>
            </a:endParaRPr>
          </a:p>
        </p:txBody>
      </p:sp>
      <p:pic>
        <p:nvPicPr>
          <p:cNvPr id="20" name="Picture Placeholder 17" descr="A white text on a black background&#10;&#10;AI-generated content may be incorrect.">
            <a:extLst>
              <a:ext uri="{FF2B5EF4-FFF2-40B4-BE49-F238E27FC236}">
                <a16:creationId xmlns:a16="http://schemas.microsoft.com/office/drawing/2014/main" id="{6520B603-0980-7FA7-0797-913EEB218A4A}"/>
              </a:ext>
            </a:extLst>
          </p:cNvPr>
          <p:cNvPicPr>
            <a:picLocks noChangeAspect="1"/>
          </p:cNvPicPr>
          <p:nvPr/>
        </p:nvPicPr>
        <p:blipFill>
          <a:blip r:embed="rId5">
            <a:extLst>
              <a:ext uri="{28A0092B-C50C-407E-A947-70E740481C1C}">
                <a14:useLocalDpi xmlns:a14="http://schemas.microsoft.com/office/drawing/2010/main" val="0"/>
              </a:ext>
            </a:extLst>
          </a:blip>
          <a:srcRect t="13384" b="13384"/>
          <a:stretch>
            <a:fillRect/>
          </a:stretch>
        </p:blipFill>
        <p:spPr>
          <a:xfrm>
            <a:off x="7091689" y="2328421"/>
            <a:ext cx="4104622" cy="2676847"/>
          </a:xfrm>
          <a:prstGeom prst="rect">
            <a:avLst/>
          </a:prstGeom>
        </p:spPr>
      </p:pic>
      <p:pic>
        <p:nvPicPr>
          <p:cNvPr id="23" name="Picture Placeholder 13" descr="A black and white logo&#10;&#10;AI-generated content may be incorrect.">
            <a:extLst>
              <a:ext uri="{FF2B5EF4-FFF2-40B4-BE49-F238E27FC236}">
                <a16:creationId xmlns:a16="http://schemas.microsoft.com/office/drawing/2014/main" id="{1159DB1A-544D-486D-71B4-FA38739C9F68}"/>
              </a:ext>
            </a:extLst>
          </p:cNvPr>
          <p:cNvPicPr>
            <a:picLocks noChangeAspect="1"/>
          </p:cNvPicPr>
          <p:nvPr/>
        </p:nvPicPr>
        <p:blipFill>
          <a:blip r:embed="rId6">
            <a:extLst>
              <a:ext uri="{28A0092B-C50C-407E-A947-70E740481C1C}">
                <a14:useLocalDpi xmlns:a14="http://schemas.microsoft.com/office/drawing/2010/main" val="0"/>
              </a:ext>
            </a:extLst>
          </a:blip>
          <a:srcRect l="2369" r="2369"/>
          <a:stretch>
            <a:fillRect/>
          </a:stretch>
        </p:blipFill>
        <p:spPr>
          <a:xfrm>
            <a:off x="2431235" y="5362451"/>
            <a:ext cx="2849120" cy="3249038"/>
          </a:xfrm>
          <a:prstGeom prst="rect">
            <a:avLst/>
          </a:prstGeom>
        </p:spPr>
      </p:pic>
      <p:pic>
        <p:nvPicPr>
          <p:cNvPr id="24" name="Picture Placeholder 38" descr="A black and white logo&#10;&#10;AI-generated content may be incorrect.">
            <a:extLst>
              <a:ext uri="{FF2B5EF4-FFF2-40B4-BE49-F238E27FC236}">
                <a16:creationId xmlns:a16="http://schemas.microsoft.com/office/drawing/2014/main" id="{917ADA9B-31EA-C4AC-0300-01E410194992}"/>
              </a:ext>
            </a:extLst>
          </p:cNvPr>
          <p:cNvPicPr>
            <a:picLocks noChangeAspect="1"/>
          </p:cNvPicPr>
          <p:nvPr/>
        </p:nvPicPr>
        <p:blipFill>
          <a:blip r:embed="rId7">
            <a:extLst>
              <a:ext uri="{28A0092B-C50C-407E-A947-70E740481C1C}">
                <a14:useLocalDpi xmlns:a14="http://schemas.microsoft.com/office/drawing/2010/main" val="0"/>
              </a:ext>
            </a:extLst>
          </a:blip>
          <a:srcRect l="-18221" r="-15659" b="20"/>
          <a:stretch/>
        </p:blipFill>
        <p:spPr>
          <a:xfrm>
            <a:off x="12502852" y="5905357"/>
            <a:ext cx="4005172" cy="3249038"/>
          </a:xfrm>
          <a:prstGeom prst="rect">
            <a:avLst/>
          </a:prstGeom>
        </p:spPr>
      </p:pic>
      <p:pic>
        <p:nvPicPr>
          <p:cNvPr id="25" name="Picture 4" descr="Dead by Daylight PS4® &amp; PS5®">
            <a:extLst>
              <a:ext uri="{FF2B5EF4-FFF2-40B4-BE49-F238E27FC236}">
                <a16:creationId xmlns:a16="http://schemas.microsoft.com/office/drawing/2014/main" id="{0748BCFD-5F7C-0616-D966-E3132E3A03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19281" b="19281"/>
          <a:stretch>
            <a:fillRect/>
          </a:stretch>
        </p:blipFill>
        <p:spPr bwMode="auto">
          <a:xfrm>
            <a:off x="5987041" y="5590316"/>
            <a:ext cx="6313917" cy="38791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0" descr="The Casting of Frank Stone (Video Game 2024) - IMDb">
            <a:extLst>
              <a:ext uri="{FF2B5EF4-FFF2-40B4-BE49-F238E27FC236}">
                <a16:creationId xmlns:a16="http://schemas.microsoft.com/office/drawing/2014/main" id="{2648E870-B5DA-AB04-3100-A341AB9F4C6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39" t="42431" r="139" b="20255"/>
          <a:stretch/>
        </p:blipFill>
        <p:spPr bwMode="auto">
          <a:xfrm>
            <a:off x="12502852" y="2525667"/>
            <a:ext cx="4087492" cy="228816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Meet Your Maker on Steam">
            <a:extLst>
              <a:ext uri="{FF2B5EF4-FFF2-40B4-BE49-F238E27FC236}">
                <a16:creationId xmlns:a16="http://schemas.microsoft.com/office/drawing/2014/main" id="{C79AAF0D-A4DA-C5DD-3A8A-319AB1180F8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t="4392" b="4392"/>
          <a:stretch>
            <a:fillRect/>
          </a:stretch>
        </p:blipFill>
        <p:spPr bwMode="auto">
          <a:xfrm>
            <a:off x="2317098" y="2601332"/>
            <a:ext cx="4087492" cy="21368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3801D20-A226-1FB8-68E3-83B5689B8C63}"/>
              </a:ext>
            </a:extLst>
          </p:cNvPr>
          <p:cNvPicPr>
            <a:picLocks noChangeAspect="1"/>
          </p:cNvPicPr>
          <p:nvPr/>
        </p:nvPicPr>
        <p:blipFill>
          <a:blip r:embed="rId11"/>
          <a:stretch>
            <a:fillRect/>
          </a:stretch>
        </p:blipFill>
        <p:spPr>
          <a:xfrm>
            <a:off x="0" y="9582150"/>
            <a:ext cx="18288000" cy="704850"/>
          </a:xfrm>
          <a:prstGeom prst="rect">
            <a:avLst/>
          </a:prstGeom>
        </p:spPr>
      </p:pic>
    </p:spTree>
    <p:extLst>
      <p:ext uri="{BB962C8B-B14F-4D97-AF65-F5344CB8AC3E}">
        <p14:creationId xmlns:p14="http://schemas.microsoft.com/office/powerpoint/2010/main" val="6367264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6E8FB-DF44-693E-FCB6-F6F3006A89BA}"/>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B1CFC255-5F4A-1138-3FEF-D648F9BB7B01}"/>
              </a:ext>
            </a:extLst>
          </p:cNvPr>
          <p:cNvSpPr txBox="1"/>
          <p:nvPr/>
        </p:nvSpPr>
        <p:spPr>
          <a:xfrm>
            <a:off x="1476558" y="1203811"/>
            <a:ext cx="6524799" cy="3001018"/>
          </a:xfrm>
          <a:prstGeom prst="rect">
            <a:avLst/>
          </a:prstGeom>
          <a:noFill/>
        </p:spPr>
        <p:txBody>
          <a:bodyPr wrap="square">
            <a:noAutofit/>
          </a:bodyPr>
          <a:lstStyle>
            <a:defPPr>
              <a:defRPr lang="en-US"/>
            </a:defPPr>
            <a:lvl1pPr marR="0" lvl="0" indent="0" fontAlgn="auto">
              <a:lnSpc>
                <a:spcPts val="12300"/>
              </a:lnSpc>
              <a:spcBef>
                <a:spcPts val="0"/>
              </a:spcBef>
              <a:spcAft>
                <a:spcPts val="0"/>
              </a:spcAft>
              <a:buClrTx/>
              <a:buSzTx/>
              <a:buFontTx/>
              <a:buNone/>
              <a:tabLst/>
              <a:defRPr sz="22600">
                <a:gradFill>
                  <a:gsLst>
                    <a:gs pos="24000">
                      <a:srgbClr val="F2F0D0"/>
                    </a:gs>
                    <a:gs pos="41000">
                      <a:srgbClr val="1C6C8C">
                        <a:alpha val="78000"/>
                        <a:lumMod val="34000"/>
                        <a:lumOff val="66000"/>
                      </a:srgbClr>
                    </a:gs>
                    <a:gs pos="57000">
                      <a:srgbClr val="F2F0D0"/>
                    </a:gs>
                  </a:gsLst>
                  <a:lin ang="7800000" scaled="0"/>
                </a:gradFill>
                <a:latin typeface="Stacion Light" pitchFamily="50" charset="0"/>
                <a:cs typeface="Teko Light" panose="02000000000000000000" pitchFamily="2" charset="0"/>
              </a:defRPr>
            </a:lvl1p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7200" spc="300" dirty="0">
                <a:gradFill>
                  <a:gsLst>
                    <a:gs pos="24000">
                      <a:srgbClr val="F2F0D0"/>
                    </a:gs>
                    <a:gs pos="41000">
                      <a:srgbClr val="BCE3F2"/>
                    </a:gs>
                    <a:gs pos="57000">
                      <a:srgbClr val="F2F0D0"/>
                    </a:gs>
                  </a:gsLst>
                  <a:lin ang="7800000" scaled="0"/>
                </a:gradFill>
                <a:latin typeface="Open Sans" panose="020F0502020204030204" pitchFamily="34" charset="0"/>
              </a:rPr>
              <a:t>Investigate</a:t>
            </a:r>
            <a:endParaRPr kumimoji="0" lang="fr-CA" sz="7200" i="0" u="none" strike="noStrike" kern="1200" cap="none" spc="300" normalizeH="0" baseline="0" noProof="0" dirty="0">
              <a:ln>
                <a:noFill/>
              </a:ln>
              <a:gradFill>
                <a:gsLst>
                  <a:gs pos="24000">
                    <a:srgbClr val="F2F0D0"/>
                  </a:gs>
                  <a:gs pos="41000">
                    <a:srgbClr val="BCE3F2"/>
                  </a:gs>
                  <a:gs pos="57000">
                    <a:srgbClr val="F2F0D0"/>
                  </a:gs>
                </a:gsLst>
                <a:lin ang="7800000" scaled="0"/>
              </a:gradFill>
              <a:effectLst/>
              <a:uLnTx/>
              <a:uFillTx/>
              <a:latin typeface="Open Sans" panose="020F0502020204030204" pitchFamily="34" charset="0"/>
              <a:ea typeface="+mn-ea"/>
              <a:cs typeface="Teko Light" panose="02000000000000000000" pitchFamily="2" charset="0"/>
            </a:endParaRPr>
          </a:p>
        </p:txBody>
      </p:sp>
      <p:sp>
        <p:nvSpPr>
          <p:cNvPr id="15" name="Espace réservé du contenu 2">
            <a:extLst>
              <a:ext uri="{FF2B5EF4-FFF2-40B4-BE49-F238E27FC236}">
                <a16:creationId xmlns:a16="http://schemas.microsoft.com/office/drawing/2014/main" id="{FD7A7B1F-09BC-56E5-C4D9-51362A0F406F}"/>
              </a:ext>
            </a:extLst>
          </p:cNvPr>
          <p:cNvSpPr txBox="1">
            <a:spLocks/>
          </p:cNvSpPr>
          <p:nvPr/>
        </p:nvSpPr>
        <p:spPr>
          <a:xfrm>
            <a:off x="1497975" y="3682541"/>
            <a:ext cx="6281682" cy="5472419"/>
          </a:xfrm>
          <a:prstGeom prst="rect">
            <a:avLst/>
          </a:prstGeom>
        </p:spPr>
        <p:txBody>
          <a:bodyPr vert="horz" lIns="91440" tIns="68580" rIns="9144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Main pass slow</a:t>
            </a:r>
          </a:p>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Tried everything we thought we could</a:t>
            </a:r>
          </a:p>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Nothing worked</a:t>
            </a:r>
          </a:p>
          <a:p>
            <a:pPr lvl="1" defTabSz="1371600">
              <a:lnSpc>
                <a:spcPct val="107000"/>
              </a:lnSpc>
              <a:spcBef>
                <a:spcPts val="1200"/>
              </a:spcBef>
              <a:defRPr/>
            </a:pP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Goal: Unlock pixel shader</a:t>
            </a:r>
          </a:p>
          <a:p>
            <a:pPr lvl="1"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Overzealous shader optimizations</a:t>
            </a:r>
          </a:p>
          <a:p>
            <a:pPr lvl="1"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Vertex workload vs pixel workload</a:t>
            </a:r>
          </a:p>
          <a:p>
            <a:pPr lvl="1" defTabSz="1371600">
              <a:lnSpc>
                <a:spcPct val="107000"/>
              </a:lnSpc>
              <a:spcBef>
                <a:spcPts val="1200"/>
              </a:spcBef>
              <a:defRPr/>
            </a:pP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Rebalance, change the input</a:t>
            </a:r>
          </a:p>
        </p:txBody>
      </p:sp>
      <p:pic>
        <p:nvPicPr>
          <p:cNvPr id="5122" name="Picture 2">
            <a:extLst>
              <a:ext uri="{FF2B5EF4-FFF2-40B4-BE49-F238E27FC236}">
                <a16:creationId xmlns:a16="http://schemas.microsoft.com/office/drawing/2014/main" id="{4EF5EE6A-F896-B237-6B9E-8A9761A7E925}"/>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24128" r="2412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texte 2">
            <a:extLst>
              <a:ext uri="{FF2B5EF4-FFF2-40B4-BE49-F238E27FC236}">
                <a16:creationId xmlns:a16="http://schemas.microsoft.com/office/drawing/2014/main" id="{CE1E9244-03EF-1B67-8683-2A01D149CB56}"/>
              </a:ext>
            </a:extLst>
          </p:cNvPr>
          <p:cNvSpPr txBox="1">
            <a:spLocks/>
          </p:cNvSpPr>
          <p:nvPr/>
        </p:nvSpPr>
        <p:spPr>
          <a:xfrm>
            <a:off x="1497975" y="2985150"/>
            <a:ext cx="6034939" cy="69739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a-DK" sz="3200" b="1" dirty="0">
                <a:solidFill>
                  <a:schemeClr val="accent6"/>
                </a:solidFill>
                <a:latin typeface="Open Sans" pitchFamily="2" charset="0"/>
                <a:ea typeface="Open Sans" pitchFamily="2" charset="0"/>
                <a:cs typeface="Open Sans" pitchFamily="2" charset="0"/>
              </a:rPr>
              <a:t>Learn From Our Mistakes</a:t>
            </a:r>
            <a:endParaRPr lang="en-CA" sz="3200" b="1" dirty="0">
              <a:solidFill>
                <a:schemeClr val="accent6"/>
              </a:solidFill>
              <a:latin typeface="Open Sans" pitchFamily="2" charset="0"/>
              <a:ea typeface="Open Sans" pitchFamily="2" charset="0"/>
              <a:cs typeface="Open Sans" pitchFamily="2" charset="0"/>
            </a:endParaRPr>
          </a:p>
        </p:txBody>
      </p:sp>
      <p:grpSp>
        <p:nvGrpSpPr>
          <p:cNvPr id="4" name="Sidebar">
            <a:extLst>
              <a:ext uri="{FF2B5EF4-FFF2-40B4-BE49-F238E27FC236}">
                <a16:creationId xmlns:a16="http://schemas.microsoft.com/office/drawing/2014/main" id="{AE79F709-B6F8-4CA2-4BB5-4C274E092B0F}"/>
              </a:ext>
            </a:extLst>
          </p:cNvPr>
          <p:cNvGrpSpPr/>
          <p:nvPr/>
        </p:nvGrpSpPr>
        <p:grpSpPr>
          <a:xfrm>
            <a:off x="-7648" y="288131"/>
            <a:ext cx="914627" cy="9866609"/>
            <a:chOff x="-7648" y="288131"/>
            <a:chExt cx="914627" cy="9866609"/>
          </a:xfrm>
        </p:grpSpPr>
        <p:grpSp>
          <p:nvGrpSpPr>
            <p:cNvPr id="16" name="Graphic 9">
              <a:extLst>
                <a:ext uri="{FF2B5EF4-FFF2-40B4-BE49-F238E27FC236}">
                  <a16:creationId xmlns:a16="http://schemas.microsoft.com/office/drawing/2014/main" id="{D1930E5C-1491-586A-D6BB-DCF981ECAC52}"/>
                </a:ext>
              </a:extLst>
            </p:cNvPr>
            <p:cNvGrpSpPr/>
            <p:nvPr/>
          </p:nvGrpSpPr>
          <p:grpSpPr>
            <a:xfrm>
              <a:off x="264287" y="382761"/>
              <a:ext cx="467477" cy="394686"/>
              <a:chOff x="4719637" y="2266949"/>
              <a:chExt cx="2752725" cy="2324100"/>
            </a:xfrm>
            <a:solidFill>
              <a:schemeClr val="bg1"/>
            </a:solidFill>
          </p:grpSpPr>
          <p:sp>
            <p:nvSpPr>
              <p:cNvPr id="20" name="Freeform: Shape 53">
                <a:extLst>
                  <a:ext uri="{FF2B5EF4-FFF2-40B4-BE49-F238E27FC236}">
                    <a16:creationId xmlns:a16="http://schemas.microsoft.com/office/drawing/2014/main" id="{6B166C40-C6A6-2833-98E1-56F904A20661}"/>
                  </a:ext>
                </a:extLst>
              </p:cNvPr>
              <p:cNvSpPr/>
              <p:nvPr/>
            </p:nvSpPr>
            <p:spPr>
              <a:xfrm>
                <a:off x="4719637" y="2266949"/>
                <a:ext cx="2746056" cy="1792981"/>
              </a:xfrm>
              <a:custGeom>
                <a:avLst/>
                <a:gdLst>
                  <a:gd name="connsiteX0" fmla="*/ 2746058 w 2746057"/>
                  <a:gd name="connsiteY0" fmla="*/ 366427 h 1792986"/>
                  <a:gd name="connsiteX1" fmla="*/ 2746058 w 2746057"/>
                  <a:gd name="connsiteY1" fmla="*/ 0 h 1792986"/>
                  <a:gd name="connsiteX2" fmla="*/ 1321308 w 2746057"/>
                  <a:gd name="connsiteY2" fmla="*/ 0 h 1792986"/>
                  <a:gd name="connsiteX3" fmla="*/ 1321308 w 2746057"/>
                  <a:gd name="connsiteY3" fmla="*/ 994601 h 1792986"/>
                  <a:gd name="connsiteX4" fmla="*/ 787432 w 2746057"/>
                  <a:gd name="connsiteY4" fmla="*/ 442722 h 1792986"/>
                  <a:gd name="connsiteX5" fmla="*/ 423196 w 2746057"/>
                  <a:gd name="connsiteY5" fmla="*/ 619792 h 1792986"/>
                  <a:gd name="connsiteX6" fmla="*/ 418338 w 2746057"/>
                  <a:gd name="connsiteY6" fmla="*/ 619792 h 1792986"/>
                  <a:gd name="connsiteX7" fmla="*/ 418338 w 2746057"/>
                  <a:gd name="connsiteY7" fmla="*/ 0 h 1792986"/>
                  <a:gd name="connsiteX8" fmla="*/ 0 w 2746057"/>
                  <a:gd name="connsiteY8" fmla="*/ 0 h 1792986"/>
                  <a:gd name="connsiteX9" fmla="*/ 0 w 2746057"/>
                  <a:gd name="connsiteY9" fmla="*/ 1756124 h 1792986"/>
                  <a:gd name="connsiteX10" fmla="*/ 398621 w 2746057"/>
                  <a:gd name="connsiteY10" fmla="*/ 1756124 h 1792986"/>
                  <a:gd name="connsiteX11" fmla="*/ 398621 w 2746057"/>
                  <a:gd name="connsiteY11" fmla="*/ 1608487 h 1792986"/>
                  <a:gd name="connsiteX12" fmla="*/ 403479 w 2746057"/>
                  <a:gd name="connsiteY12" fmla="*/ 1608487 h 1792986"/>
                  <a:gd name="connsiteX13" fmla="*/ 755428 w 2746057"/>
                  <a:gd name="connsiteY13" fmla="*/ 1792986 h 1792986"/>
                  <a:gd name="connsiteX14" fmla="*/ 1321308 w 2746057"/>
                  <a:gd name="connsiteY14" fmla="*/ 1193768 h 1792986"/>
                  <a:gd name="connsiteX15" fmla="*/ 1321308 w 2746057"/>
                  <a:gd name="connsiteY15" fmla="*/ 1756124 h 1792986"/>
                  <a:gd name="connsiteX16" fmla="*/ 2746058 w 2746057"/>
                  <a:gd name="connsiteY16" fmla="*/ 1756124 h 1792986"/>
                  <a:gd name="connsiteX17" fmla="*/ 2746058 w 2746057"/>
                  <a:gd name="connsiteY17" fmla="*/ 1362551 h 1792986"/>
                  <a:gd name="connsiteX18" fmla="*/ 1779080 w 2746057"/>
                  <a:gd name="connsiteY18" fmla="*/ 1362551 h 1792986"/>
                  <a:gd name="connsiteX19" fmla="*/ 1779080 w 2746057"/>
                  <a:gd name="connsiteY19" fmla="*/ 1028033 h 1792986"/>
                  <a:gd name="connsiteX20" fmla="*/ 2640330 w 2746057"/>
                  <a:gd name="connsiteY20" fmla="*/ 1028033 h 1792986"/>
                  <a:gd name="connsiteX21" fmla="*/ 2640330 w 2746057"/>
                  <a:gd name="connsiteY21" fmla="*/ 673894 h 1792986"/>
                  <a:gd name="connsiteX22" fmla="*/ 1779080 w 2746057"/>
                  <a:gd name="connsiteY22" fmla="*/ 673894 h 1792986"/>
                  <a:gd name="connsiteX23" fmla="*/ 1779080 w 2746057"/>
                  <a:gd name="connsiteY23" fmla="*/ 366427 h 1792986"/>
                  <a:gd name="connsiteX24" fmla="*/ 2746058 w 2746057"/>
                  <a:gd name="connsiteY24" fmla="*/ 366427 h 1792986"/>
                  <a:gd name="connsiteX25" fmla="*/ 656939 w 2746057"/>
                  <a:gd name="connsiteY25" fmla="*/ 1473232 h 1792986"/>
                  <a:gd name="connsiteX26" fmla="*/ 403479 w 2746057"/>
                  <a:gd name="connsiteY26" fmla="*/ 1104329 h 1792986"/>
                  <a:gd name="connsiteX27" fmla="*/ 659416 w 2746057"/>
                  <a:gd name="connsiteY27" fmla="*/ 762476 h 1792986"/>
                  <a:gd name="connsiteX28" fmla="*/ 907923 w 2746057"/>
                  <a:gd name="connsiteY28" fmla="*/ 1104329 h 1792986"/>
                  <a:gd name="connsiteX29" fmla="*/ 656939 w 2746057"/>
                  <a:gd name="connsiteY29" fmla="*/ 1473232 h 179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46057" h="1792986">
                    <a:moveTo>
                      <a:pt x="2746058" y="366427"/>
                    </a:moveTo>
                    <a:lnTo>
                      <a:pt x="2746058" y="0"/>
                    </a:lnTo>
                    <a:lnTo>
                      <a:pt x="1321308" y="0"/>
                    </a:lnTo>
                    <a:lnTo>
                      <a:pt x="1321308" y="994601"/>
                    </a:lnTo>
                    <a:cubicBezTo>
                      <a:pt x="1290447" y="699897"/>
                      <a:pt x="1114330" y="442722"/>
                      <a:pt x="787432" y="442722"/>
                    </a:cubicBezTo>
                    <a:cubicBezTo>
                      <a:pt x="629888" y="442722"/>
                      <a:pt x="509397" y="501682"/>
                      <a:pt x="423196" y="619792"/>
                    </a:cubicBezTo>
                    <a:lnTo>
                      <a:pt x="418338" y="619792"/>
                    </a:lnTo>
                    <a:lnTo>
                      <a:pt x="418338" y="0"/>
                    </a:lnTo>
                    <a:lnTo>
                      <a:pt x="0" y="0"/>
                    </a:lnTo>
                    <a:lnTo>
                      <a:pt x="0" y="1756124"/>
                    </a:lnTo>
                    <a:lnTo>
                      <a:pt x="398621" y="1756124"/>
                    </a:lnTo>
                    <a:lnTo>
                      <a:pt x="398621" y="1608487"/>
                    </a:lnTo>
                    <a:lnTo>
                      <a:pt x="403479" y="1608487"/>
                    </a:lnTo>
                    <a:cubicBezTo>
                      <a:pt x="484632" y="1729073"/>
                      <a:pt x="607695" y="1792986"/>
                      <a:pt x="755428" y="1792986"/>
                    </a:cubicBezTo>
                    <a:cubicBezTo>
                      <a:pt x="1117378" y="1792986"/>
                      <a:pt x="1290923" y="1512475"/>
                      <a:pt x="1321308" y="1193768"/>
                    </a:cubicBezTo>
                    <a:lnTo>
                      <a:pt x="1321308" y="1756124"/>
                    </a:lnTo>
                    <a:lnTo>
                      <a:pt x="2746058" y="1756124"/>
                    </a:lnTo>
                    <a:lnTo>
                      <a:pt x="2746058" y="1362551"/>
                    </a:lnTo>
                    <a:lnTo>
                      <a:pt x="1779080" y="1362551"/>
                    </a:lnTo>
                    <a:lnTo>
                      <a:pt x="1779080" y="1028033"/>
                    </a:lnTo>
                    <a:lnTo>
                      <a:pt x="2640330" y="1028033"/>
                    </a:lnTo>
                    <a:lnTo>
                      <a:pt x="2640330" y="673894"/>
                    </a:lnTo>
                    <a:lnTo>
                      <a:pt x="1779080" y="673894"/>
                    </a:lnTo>
                    <a:lnTo>
                      <a:pt x="1779080" y="366427"/>
                    </a:lnTo>
                    <a:lnTo>
                      <a:pt x="2746058" y="366427"/>
                    </a:lnTo>
                    <a:close/>
                    <a:moveTo>
                      <a:pt x="656939" y="1473232"/>
                    </a:moveTo>
                    <a:cubicBezTo>
                      <a:pt x="467487" y="1473232"/>
                      <a:pt x="403479" y="1328166"/>
                      <a:pt x="403479" y="1104329"/>
                    </a:cubicBezTo>
                    <a:cubicBezTo>
                      <a:pt x="403479" y="841153"/>
                      <a:pt x="546164" y="762476"/>
                      <a:pt x="659416" y="762476"/>
                    </a:cubicBezTo>
                    <a:cubicBezTo>
                      <a:pt x="843915" y="762476"/>
                      <a:pt x="907923" y="942023"/>
                      <a:pt x="907923" y="1104329"/>
                    </a:cubicBezTo>
                    <a:cubicBezTo>
                      <a:pt x="908018" y="1278922"/>
                      <a:pt x="843915" y="1473232"/>
                      <a:pt x="656939" y="1473232"/>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54">
                <a:extLst>
                  <a:ext uri="{FF2B5EF4-FFF2-40B4-BE49-F238E27FC236}">
                    <a16:creationId xmlns:a16="http://schemas.microsoft.com/office/drawing/2014/main" id="{39D92ED3-41FD-E4BA-24F1-DC2F549E7B54}"/>
                  </a:ext>
                </a:extLst>
              </p:cNvPr>
              <p:cNvSpPr/>
              <p:nvPr/>
            </p:nvSpPr>
            <p:spPr>
              <a:xfrm>
                <a:off x="4719637" y="4126134"/>
                <a:ext cx="2752725" cy="464915"/>
              </a:xfrm>
              <a:custGeom>
                <a:avLst/>
                <a:gdLst>
                  <a:gd name="connsiteX0" fmla="*/ 2619280 w 2752725"/>
                  <a:gd name="connsiteY0" fmla="*/ 157163 h 464915"/>
                  <a:gd name="connsiteX1" fmla="*/ 2562701 w 2752725"/>
                  <a:gd name="connsiteY1" fmla="*/ 207359 h 464915"/>
                  <a:gd name="connsiteX2" fmla="*/ 2489264 w 2752725"/>
                  <a:gd name="connsiteY2" fmla="*/ 207359 h 464915"/>
                  <a:gd name="connsiteX3" fmla="*/ 2489264 w 2752725"/>
                  <a:gd name="connsiteY3" fmla="*/ 108871 h 464915"/>
                  <a:gd name="connsiteX4" fmla="*/ 2564606 w 2752725"/>
                  <a:gd name="connsiteY4" fmla="*/ 108871 h 464915"/>
                  <a:gd name="connsiteX5" fmla="*/ 2619280 w 2752725"/>
                  <a:gd name="connsiteY5" fmla="*/ 157163 h 464915"/>
                  <a:gd name="connsiteX6" fmla="*/ 2752725 w 2752725"/>
                  <a:gd name="connsiteY6" fmla="*/ 457867 h 464915"/>
                  <a:gd name="connsiteX7" fmla="*/ 2662428 w 2752725"/>
                  <a:gd name="connsiteY7" fmla="*/ 285941 h 464915"/>
                  <a:gd name="connsiteX8" fmla="*/ 2743581 w 2752725"/>
                  <a:gd name="connsiteY8" fmla="*/ 154019 h 464915"/>
                  <a:gd name="connsiteX9" fmla="*/ 2567749 w 2752725"/>
                  <a:gd name="connsiteY9" fmla="*/ 7144 h 464915"/>
                  <a:gd name="connsiteX10" fmla="*/ 2366201 w 2752725"/>
                  <a:gd name="connsiteY10" fmla="*/ 7144 h 464915"/>
                  <a:gd name="connsiteX11" fmla="*/ 2366201 w 2752725"/>
                  <a:gd name="connsiteY11" fmla="*/ 457962 h 464915"/>
                  <a:gd name="connsiteX12" fmla="*/ 2489168 w 2752725"/>
                  <a:gd name="connsiteY12" fmla="*/ 457962 h 464915"/>
                  <a:gd name="connsiteX13" fmla="*/ 2489168 w 2752725"/>
                  <a:gd name="connsiteY13" fmla="*/ 306038 h 464915"/>
                  <a:gd name="connsiteX14" fmla="*/ 2539365 w 2752725"/>
                  <a:gd name="connsiteY14" fmla="*/ 306038 h 464915"/>
                  <a:gd name="connsiteX15" fmla="*/ 2612803 w 2752725"/>
                  <a:gd name="connsiteY15" fmla="*/ 457962 h 464915"/>
                  <a:gd name="connsiteX16" fmla="*/ 2752725 w 2752725"/>
                  <a:gd name="connsiteY16" fmla="*/ 457962 h 464915"/>
                  <a:gd name="connsiteX17" fmla="*/ 2309432 w 2752725"/>
                  <a:gd name="connsiteY17" fmla="*/ 265271 h 464915"/>
                  <a:gd name="connsiteX18" fmla="*/ 2309432 w 2752725"/>
                  <a:gd name="connsiteY18" fmla="*/ 7048 h 464915"/>
                  <a:gd name="connsiteX19" fmla="*/ 2181892 w 2752725"/>
                  <a:gd name="connsiteY19" fmla="*/ 7048 h 464915"/>
                  <a:gd name="connsiteX20" fmla="*/ 2181892 w 2752725"/>
                  <a:gd name="connsiteY20" fmla="*/ 265271 h 464915"/>
                  <a:gd name="connsiteX21" fmla="*/ 2112359 w 2752725"/>
                  <a:gd name="connsiteY21" fmla="*/ 354806 h 464915"/>
                  <a:gd name="connsiteX22" fmla="*/ 2041589 w 2752725"/>
                  <a:gd name="connsiteY22" fmla="*/ 265271 h 464915"/>
                  <a:gd name="connsiteX23" fmla="*/ 2041589 w 2752725"/>
                  <a:gd name="connsiteY23" fmla="*/ 7048 h 464915"/>
                  <a:gd name="connsiteX24" fmla="*/ 1913954 w 2752725"/>
                  <a:gd name="connsiteY24" fmla="*/ 7048 h 464915"/>
                  <a:gd name="connsiteX25" fmla="*/ 1913954 w 2752725"/>
                  <a:gd name="connsiteY25" fmla="*/ 265271 h 464915"/>
                  <a:gd name="connsiteX26" fmla="*/ 2110550 w 2752725"/>
                  <a:gd name="connsiteY26" fmla="*/ 464915 h 464915"/>
                  <a:gd name="connsiteX27" fmla="*/ 2309432 w 2752725"/>
                  <a:gd name="connsiteY27" fmla="*/ 265271 h 464915"/>
                  <a:gd name="connsiteX28" fmla="*/ 1746409 w 2752725"/>
                  <a:gd name="connsiteY28" fmla="*/ 233172 h 464915"/>
                  <a:gd name="connsiteX29" fmla="*/ 1667732 w 2752725"/>
                  <a:gd name="connsiteY29" fmla="*/ 356140 h 464915"/>
                  <a:gd name="connsiteX30" fmla="*/ 1587913 w 2752725"/>
                  <a:gd name="connsiteY30" fmla="*/ 231838 h 464915"/>
                  <a:gd name="connsiteX31" fmla="*/ 1666494 w 2752725"/>
                  <a:gd name="connsiteY31" fmla="*/ 108871 h 464915"/>
                  <a:gd name="connsiteX32" fmla="*/ 1746409 w 2752725"/>
                  <a:gd name="connsiteY32" fmla="*/ 233172 h 464915"/>
                  <a:gd name="connsiteX33" fmla="*/ 1875854 w 2752725"/>
                  <a:gd name="connsiteY33" fmla="*/ 231838 h 464915"/>
                  <a:gd name="connsiteX34" fmla="*/ 1667732 w 2752725"/>
                  <a:gd name="connsiteY34" fmla="*/ 0 h 464915"/>
                  <a:gd name="connsiteX35" fmla="*/ 1458468 w 2752725"/>
                  <a:gd name="connsiteY35" fmla="*/ 233077 h 464915"/>
                  <a:gd name="connsiteX36" fmla="*/ 1666494 w 2752725"/>
                  <a:gd name="connsiteY36" fmla="*/ 464915 h 464915"/>
                  <a:gd name="connsiteX37" fmla="*/ 1875854 w 2752725"/>
                  <a:gd name="connsiteY37" fmla="*/ 231838 h 464915"/>
                  <a:gd name="connsiteX38" fmla="*/ 1414653 w 2752725"/>
                  <a:gd name="connsiteY38" fmla="*/ 7048 h 464915"/>
                  <a:gd name="connsiteX39" fmla="*/ 1287018 w 2752725"/>
                  <a:gd name="connsiteY39" fmla="*/ 7048 h 464915"/>
                  <a:gd name="connsiteX40" fmla="*/ 1287018 w 2752725"/>
                  <a:gd name="connsiteY40" fmla="*/ 457867 h 464915"/>
                  <a:gd name="connsiteX41" fmla="*/ 1414653 w 2752725"/>
                  <a:gd name="connsiteY41" fmla="*/ 457867 h 464915"/>
                  <a:gd name="connsiteX42" fmla="*/ 1414653 w 2752725"/>
                  <a:gd name="connsiteY42" fmla="*/ 7048 h 464915"/>
                  <a:gd name="connsiteX43" fmla="*/ 1251585 w 2752725"/>
                  <a:gd name="connsiteY43" fmla="*/ 7048 h 464915"/>
                  <a:gd name="connsiteX44" fmla="*/ 1112520 w 2752725"/>
                  <a:gd name="connsiteY44" fmla="*/ 7048 h 464915"/>
                  <a:gd name="connsiteX45" fmla="*/ 1079659 w 2752725"/>
                  <a:gd name="connsiteY45" fmla="*/ 128111 h 464915"/>
                  <a:gd name="connsiteX46" fmla="*/ 1033939 w 2752725"/>
                  <a:gd name="connsiteY46" fmla="*/ 318706 h 464915"/>
                  <a:gd name="connsiteX47" fmla="*/ 988219 w 2752725"/>
                  <a:gd name="connsiteY47" fmla="*/ 128111 h 464915"/>
                  <a:gd name="connsiteX48" fmla="*/ 955358 w 2752725"/>
                  <a:gd name="connsiteY48" fmla="*/ 7048 h 464915"/>
                  <a:gd name="connsiteX49" fmla="*/ 814864 w 2752725"/>
                  <a:gd name="connsiteY49" fmla="*/ 7048 h 464915"/>
                  <a:gd name="connsiteX50" fmla="*/ 970121 w 2752725"/>
                  <a:gd name="connsiteY50" fmla="*/ 457867 h 464915"/>
                  <a:gd name="connsiteX51" fmla="*/ 1096423 w 2752725"/>
                  <a:gd name="connsiteY51" fmla="*/ 457867 h 464915"/>
                  <a:gd name="connsiteX52" fmla="*/ 1251585 w 2752725"/>
                  <a:gd name="connsiteY52" fmla="*/ 7048 h 464915"/>
                  <a:gd name="connsiteX53" fmla="*/ 691229 w 2752725"/>
                  <a:gd name="connsiteY53" fmla="*/ 279463 h 464915"/>
                  <a:gd name="connsiteX54" fmla="*/ 616458 w 2752725"/>
                  <a:gd name="connsiteY54" fmla="*/ 279463 h 464915"/>
                  <a:gd name="connsiteX55" fmla="*/ 624840 w 2752725"/>
                  <a:gd name="connsiteY55" fmla="*/ 249841 h 464915"/>
                  <a:gd name="connsiteX56" fmla="*/ 653796 w 2752725"/>
                  <a:gd name="connsiteY56" fmla="*/ 137160 h 464915"/>
                  <a:gd name="connsiteX57" fmla="*/ 682847 w 2752725"/>
                  <a:gd name="connsiteY57" fmla="*/ 249841 h 464915"/>
                  <a:gd name="connsiteX58" fmla="*/ 691229 w 2752725"/>
                  <a:gd name="connsiteY58" fmla="*/ 279463 h 464915"/>
                  <a:gd name="connsiteX59" fmla="*/ 881253 w 2752725"/>
                  <a:gd name="connsiteY59" fmla="*/ 457867 h 464915"/>
                  <a:gd name="connsiteX60" fmla="*/ 717613 w 2752725"/>
                  <a:gd name="connsiteY60" fmla="*/ 7048 h 464915"/>
                  <a:gd name="connsiteX61" fmla="*/ 591312 w 2752725"/>
                  <a:gd name="connsiteY61" fmla="*/ 7048 h 464915"/>
                  <a:gd name="connsiteX62" fmla="*/ 427673 w 2752725"/>
                  <a:gd name="connsiteY62" fmla="*/ 457867 h 464915"/>
                  <a:gd name="connsiteX63" fmla="*/ 561689 w 2752725"/>
                  <a:gd name="connsiteY63" fmla="*/ 457867 h 464915"/>
                  <a:gd name="connsiteX64" fmla="*/ 586169 w 2752725"/>
                  <a:gd name="connsiteY64" fmla="*/ 378619 h 464915"/>
                  <a:gd name="connsiteX65" fmla="*/ 721424 w 2752725"/>
                  <a:gd name="connsiteY65" fmla="*/ 378619 h 464915"/>
                  <a:gd name="connsiteX66" fmla="*/ 745903 w 2752725"/>
                  <a:gd name="connsiteY66" fmla="*/ 457867 h 464915"/>
                  <a:gd name="connsiteX67" fmla="*/ 881253 w 2752725"/>
                  <a:gd name="connsiteY67" fmla="*/ 457867 h 464915"/>
                  <a:gd name="connsiteX68" fmla="*/ 395573 w 2752725"/>
                  <a:gd name="connsiteY68" fmla="*/ 457867 h 464915"/>
                  <a:gd name="connsiteX69" fmla="*/ 395573 w 2752725"/>
                  <a:gd name="connsiteY69" fmla="*/ 7048 h 464915"/>
                  <a:gd name="connsiteX70" fmla="*/ 268034 w 2752725"/>
                  <a:gd name="connsiteY70" fmla="*/ 7048 h 464915"/>
                  <a:gd name="connsiteX71" fmla="*/ 268034 w 2752725"/>
                  <a:gd name="connsiteY71" fmla="*/ 171259 h 464915"/>
                  <a:gd name="connsiteX72" fmla="*/ 127540 w 2752725"/>
                  <a:gd name="connsiteY72" fmla="*/ 171259 h 464915"/>
                  <a:gd name="connsiteX73" fmla="*/ 127540 w 2752725"/>
                  <a:gd name="connsiteY73" fmla="*/ 7048 h 464915"/>
                  <a:gd name="connsiteX74" fmla="*/ 0 w 2752725"/>
                  <a:gd name="connsiteY74" fmla="*/ 7048 h 464915"/>
                  <a:gd name="connsiteX75" fmla="*/ 0 w 2752725"/>
                  <a:gd name="connsiteY75" fmla="*/ 457867 h 464915"/>
                  <a:gd name="connsiteX76" fmla="*/ 127540 w 2752725"/>
                  <a:gd name="connsiteY76" fmla="*/ 457867 h 464915"/>
                  <a:gd name="connsiteX77" fmla="*/ 127540 w 2752725"/>
                  <a:gd name="connsiteY77" fmla="*/ 280130 h 464915"/>
                  <a:gd name="connsiteX78" fmla="*/ 267938 w 2752725"/>
                  <a:gd name="connsiteY78" fmla="*/ 280130 h 464915"/>
                  <a:gd name="connsiteX79" fmla="*/ 267938 w 2752725"/>
                  <a:gd name="connsiteY79" fmla="*/ 457867 h 464915"/>
                  <a:gd name="connsiteX80" fmla="*/ 395573 w 2752725"/>
                  <a:gd name="connsiteY80" fmla="*/ 457867 h 46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752725" h="464915">
                    <a:moveTo>
                      <a:pt x="2619280" y="157163"/>
                    </a:moveTo>
                    <a:cubicBezTo>
                      <a:pt x="2619280" y="189357"/>
                      <a:pt x="2603278" y="207359"/>
                      <a:pt x="2562701" y="207359"/>
                    </a:cubicBezTo>
                    <a:lnTo>
                      <a:pt x="2489264" y="207359"/>
                    </a:lnTo>
                    <a:lnTo>
                      <a:pt x="2489264" y="108871"/>
                    </a:lnTo>
                    <a:lnTo>
                      <a:pt x="2564606" y="108871"/>
                    </a:lnTo>
                    <a:cubicBezTo>
                      <a:pt x="2603849" y="108871"/>
                      <a:pt x="2619280" y="128778"/>
                      <a:pt x="2619280" y="157163"/>
                    </a:cubicBezTo>
                    <a:moveTo>
                      <a:pt x="2752725" y="457867"/>
                    </a:moveTo>
                    <a:lnTo>
                      <a:pt x="2662428" y="285941"/>
                    </a:lnTo>
                    <a:cubicBezTo>
                      <a:pt x="2712053" y="263462"/>
                      <a:pt x="2743581" y="221551"/>
                      <a:pt x="2743581" y="154019"/>
                    </a:cubicBezTo>
                    <a:cubicBezTo>
                      <a:pt x="2743581" y="47149"/>
                      <a:pt x="2673382" y="7144"/>
                      <a:pt x="2567749" y="7144"/>
                    </a:cubicBezTo>
                    <a:lnTo>
                      <a:pt x="2366201" y="7144"/>
                    </a:lnTo>
                    <a:lnTo>
                      <a:pt x="2366201" y="457962"/>
                    </a:lnTo>
                    <a:lnTo>
                      <a:pt x="2489168" y="457962"/>
                    </a:lnTo>
                    <a:lnTo>
                      <a:pt x="2489168" y="306038"/>
                    </a:lnTo>
                    <a:lnTo>
                      <a:pt x="2539365" y="306038"/>
                    </a:lnTo>
                    <a:lnTo>
                      <a:pt x="2612803" y="457962"/>
                    </a:lnTo>
                    <a:lnTo>
                      <a:pt x="2752725" y="457962"/>
                    </a:lnTo>
                    <a:close/>
                    <a:moveTo>
                      <a:pt x="2309432" y="265271"/>
                    </a:moveTo>
                    <a:lnTo>
                      <a:pt x="2309432" y="7048"/>
                    </a:lnTo>
                    <a:lnTo>
                      <a:pt x="2181892" y="7048"/>
                    </a:lnTo>
                    <a:lnTo>
                      <a:pt x="2181892" y="265271"/>
                    </a:lnTo>
                    <a:cubicBezTo>
                      <a:pt x="2181892" y="320707"/>
                      <a:pt x="2161223" y="354806"/>
                      <a:pt x="2112359" y="354806"/>
                    </a:cubicBezTo>
                    <a:cubicBezTo>
                      <a:pt x="2063401" y="354806"/>
                      <a:pt x="2041589" y="320707"/>
                      <a:pt x="2041589" y="265271"/>
                    </a:cubicBezTo>
                    <a:lnTo>
                      <a:pt x="2041589" y="7048"/>
                    </a:lnTo>
                    <a:lnTo>
                      <a:pt x="1913954" y="7048"/>
                    </a:lnTo>
                    <a:lnTo>
                      <a:pt x="1913954" y="265271"/>
                    </a:lnTo>
                    <a:cubicBezTo>
                      <a:pt x="1913954" y="408242"/>
                      <a:pt x="1997107" y="464915"/>
                      <a:pt x="2110550" y="464915"/>
                    </a:cubicBezTo>
                    <a:cubicBezTo>
                      <a:pt x="2223802" y="464915"/>
                      <a:pt x="2309432" y="408242"/>
                      <a:pt x="2309432" y="265271"/>
                    </a:cubicBezTo>
                    <a:moveTo>
                      <a:pt x="1746409" y="233172"/>
                    </a:moveTo>
                    <a:cubicBezTo>
                      <a:pt x="1746409" y="314325"/>
                      <a:pt x="1718024" y="356140"/>
                      <a:pt x="1667732" y="356140"/>
                    </a:cubicBezTo>
                    <a:cubicBezTo>
                      <a:pt x="1617536" y="356140"/>
                      <a:pt x="1587913" y="312992"/>
                      <a:pt x="1587913" y="231838"/>
                    </a:cubicBezTo>
                    <a:cubicBezTo>
                      <a:pt x="1587913" y="150685"/>
                      <a:pt x="1616297" y="108871"/>
                      <a:pt x="1666494" y="108871"/>
                    </a:cubicBezTo>
                    <a:cubicBezTo>
                      <a:pt x="1716881" y="108871"/>
                      <a:pt x="1746409" y="152019"/>
                      <a:pt x="1746409" y="233172"/>
                    </a:cubicBezTo>
                    <a:moveTo>
                      <a:pt x="1875854" y="231838"/>
                    </a:moveTo>
                    <a:cubicBezTo>
                      <a:pt x="1875854" y="81820"/>
                      <a:pt x="1790224" y="0"/>
                      <a:pt x="1667732" y="0"/>
                    </a:cubicBezTo>
                    <a:cubicBezTo>
                      <a:pt x="1545336" y="0"/>
                      <a:pt x="1458468" y="83058"/>
                      <a:pt x="1458468" y="233077"/>
                    </a:cubicBezTo>
                    <a:cubicBezTo>
                      <a:pt x="1458468" y="383096"/>
                      <a:pt x="1544003" y="464915"/>
                      <a:pt x="1666494" y="464915"/>
                    </a:cubicBezTo>
                    <a:cubicBezTo>
                      <a:pt x="1788890" y="464915"/>
                      <a:pt x="1875854" y="381857"/>
                      <a:pt x="1875854" y="231838"/>
                    </a:cubicBezTo>
                    <a:moveTo>
                      <a:pt x="1414653" y="7048"/>
                    </a:moveTo>
                    <a:lnTo>
                      <a:pt x="1287018" y="7048"/>
                    </a:lnTo>
                    <a:lnTo>
                      <a:pt x="1287018" y="457867"/>
                    </a:lnTo>
                    <a:lnTo>
                      <a:pt x="1414653" y="457867"/>
                    </a:lnTo>
                    <a:lnTo>
                      <a:pt x="1414653" y="7048"/>
                    </a:lnTo>
                    <a:close/>
                    <a:moveTo>
                      <a:pt x="1251585" y="7048"/>
                    </a:moveTo>
                    <a:lnTo>
                      <a:pt x="1112520" y="7048"/>
                    </a:lnTo>
                    <a:lnTo>
                      <a:pt x="1079659" y="128111"/>
                    </a:lnTo>
                    <a:cubicBezTo>
                      <a:pt x="1064228" y="184880"/>
                      <a:pt x="1042321" y="275558"/>
                      <a:pt x="1033939" y="318706"/>
                    </a:cubicBezTo>
                    <a:cubicBezTo>
                      <a:pt x="1025652" y="275558"/>
                      <a:pt x="1003649" y="184213"/>
                      <a:pt x="988219" y="128111"/>
                    </a:cubicBezTo>
                    <a:lnTo>
                      <a:pt x="955358" y="7048"/>
                    </a:lnTo>
                    <a:lnTo>
                      <a:pt x="814864" y="7048"/>
                    </a:lnTo>
                    <a:lnTo>
                      <a:pt x="970121" y="457867"/>
                    </a:lnTo>
                    <a:lnTo>
                      <a:pt x="1096423" y="457867"/>
                    </a:lnTo>
                    <a:lnTo>
                      <a:pt x="1251585" y="7048"/>
                    </a:lnTo>
                    <a:close/>
                    <a:moveTo>
                      <a:pt x="691229" y="279463"/>
                    </a:moveTo>
                    <a:lnTo>
                      <a:pt x="616458" y="279463"/>
                    </a:lnTo>
                    <a:lnTo>
                      <a:pt x="624840" y="249841"/>
                    </a:lnTo>
                    <a:cubicBezTo>
                      <a:pt x="640937" y="192500"/>
                      <a:pt x="647986" y="167354"/>
                      <a:pt x="653796" y="137160"/>
                    </a:cubicBezTo>
                    <a:cubicBezTo>
                      <a:pt x="659606" y="167354"/>
                      <a:pt x="666655" y="191929"/>
                      <a:pt x="682847" y="249841"/>
                    </a:cubicBezTo>
                    <a:lnTo>
                      <a:pt x="691229" y="279463"/>
                    </a:lnTo>
                    <a:close/>
                    <a:moveTo>
                      <a:pt x="881253" y="457867"/>
                    </a:moveTo>
                    <a:lnTo>
                      <a:pt x="717613" y="7048"/>
                    </a:lnTo>
                    <a:lnTo>
                      <a:pt x="591312" y="7048"/>
                    </a:lnTo>
                    <a:lnTo>
                      <a:pt x="427673" y="457867"/>
                    </a:lnTo>
                    <a:lnTo>
                      <a:pt x="561689" y="457867"/>
                    </a:lnTo>
                    <a:lnTo>
                      <a:pt x="586169" y="378619"/>
                    </a:lnTo>
                    <a:lnTo>
                      <a:pt x="721424" y="378619"/>
                    </a:lnTo>
                    <a:lnTo>
                      <a:pt x="745903" y="457867"/>
                    </a:lnTo>
                    <a:lnTo>
                      <a:pt x="881253" y="457867"/>
                    </a:lnTo>
                    <a:close/>
                    <a:moveTo>
                      <a:pt x="395573" y="457867"/>
                    </a:moveTo>
                    <a:lnTo>
                      <a:pt x="395573" y="7048"/>
                    </a:lnTo>
                    <a:lnTo>
                      <a:pt x="268034" y="7048"/>
                    </a:lnTo>
                    <a:lnTo>
                      <a:pt x="268034" y="171259"/>
                    </a:lnTo>
                    <a:lnTo>
                      <a:pt x="127540" y="171259"/>
                    </a:lnTo>
                    <a:lnTo>
                      <a:pt x="127540" y="7048"/>
                    </a:lnTo>
                    <a:lnTo>
                      <a:pt x="0" y="7048"/>
                    </a:lnTo>
                    <a:lnTo>
                      <a:pt x="0" y="457867"/>
                    </a:lnTo>
                    <a:lnTo>
                      <a:pt x="127540" y="457867"/>
                    </a:lnTo>
                    <a:lnTo>
                      <a:pt x="127540" y="280130"/>
                    </a:lnTo>
                    <a:lnTo>
                      <a:pt x="267938" y="280130"/>
                    </a:lnTo>
                    <a:lnTo>
                      <a:pt x="267938" y="457867"/>
                    </a:lnTo>
                    <a:lnTo>
                      <a:pt x="395573" y="457867"/>
                    </a:ln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 name="Slide Number Placeholder 4">
              <a:extLst>
                <a:ext uri="{FF2B5EF4-FFF2-40B4-BE49-F238E27FC236}">
                  <a16:creationId xmlns:a16="http://schemas.microsoft.com/office/drawing/2014/main" id="{3FE50249-0E0D-9209-A226-22CB7F66AC25}"/>
                </a:ext>
              </a:extLst>
            </p:cNvPr>
            <p:cNvSpPr txBox="1">
              <a:spLocks/>
            </p:cNvSpPr>
            <p:nvPr/>
          </p:nvSpPr>
          <p:spPr>
            <a:xfrm>
              <a:off x="173095" y="9607052"/>
              <a:ext cx="588251" cy="547688"/>
            </a:xfrm>
            <a:prstGeom prst="rect">
              <a:avLst/>
            </a:prstGeom>
            <a:noFill/>
          </p:spPr>
          <p:txBody>
            <a:bodyPr vert="horz" lIns="137160" tIns="68580" rIns="137160" bIns="685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2B9AC55E-C74C-4CB5-AFA1-6820A17606C2}" type="slidenum">
                <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endParaRPr>
            </a:p>
          </p:txBody>
        </p:sp>
        <p:sp>
          <p:nvSpPr>
            <p:cNvPr id="18" name="TextBox 58">
              <a:extLst>
                <a:ext uri="{FF2B5EF4-FFF2-40B4-BE49-F238E27FC236}">
                  <a16:creationId xmlns:a16="http://schemas.microsoft.com/office/drawing/2014/main" id="{1E304346-FE91-0743-B4A0-5316902F8EBD}"/>
                </a:ext>
              </a:extLst>
            </p:cNvPr>
            <p:cNvSpPr txBox="1"/>
            <p:nvPr/>
          </p:nvSpPr>
          <p:spPr>
            <a:xfrm rot="16200000">
              <a:off x="-2311002" y="3187547"/>
              <a:ext cx="5222645" cy="615938"/>
            </a:xfrm>
            <a:prstGeom prst="rect">
              <a:avLst/>
            </a:prstGeom>
            <a:noFill/>
          </p:spPr>
          <p:txBody>
            <a:bodyPr wrap="square" rtlCol="0">
              <a:spAutoFit/>
            </a:bodyPr>
            <a:lstStyle/>
            <a:p>
              <a:pPr marL="0" marR="0" lvl="0" indent="0" algn="r" defTabSz="457200" rtl="0" eaLnBrk="1" fontAlgn="auto" latinLnBrk="0" hangingPunct="1">
                <a:lnSpc>
                  <a:spcPts val="5100"/>
                </a:lnSpc>
                <a:spcBef>
                  <a:spcPts val="0"/>
                </a:spcBef>
                <a:spcAft>
                  <a:spcPts val="0"/>
                </a:spcAft>
                <a:buClrTx/>
                <a:buSzTx/>
                <a:buFontTx/>
                <a:buNone/>
                <a:tabLst>
                  <a:tab pos="3095625" algn="l"/>
                </a:tabLst>
                <a:defRPr/>
              </a:pPr>
              <a:r>
                <a:rPr kumimoji="0" lang="en-US" sz="1000" b="1" i="0" u="none" strike="noStrike" kern="1200" cap="none" spc="450" normalizeH="0" baseline="0" noProof="0">
                  <a:ln>
                    <a:noFill/>
                  </a:ln>
                  <a:solidFill>
                    <a:prstClr val="white"/>
                  </a:solidFill>
                  <a:effectLst/>
                  <a:uLnTx/>
                  <a:uFillTx/>
                  <a:latin typeface="Open Sans" pitchFamily="2" charset="0"/>
                  <a:ea typeface="Open Sans" pitchFamily="2" charset="0"/>
                  <a:cs typeface="Open Sans" pitchFamily="2" charset="0"/>
                </a:rPr>
                <a:t>BEHAVIOUR INTERACTIVE</a:t>
              </a:r>
              <a:endParaRPr kumimoji="0" lang="en-US" sz="1000" b="1" i="0" u="none" strike="noStrike" kern="1200" cap="none" spc="450" normalizeH="0" baseline="0" noProof="0" dirty="0">
                <a:ln>
                  <a:noFill/>
                </a:ln>
                <a:solidFill>
                  <a:prstClr val="white"/>
                </a:solidFill>
                <a:effectLst/>
                <a:uLnTx/>
                <a:uFillTx/>
                <a:latin typeface="Open Sans" pitchFamily="2" charset="0"/>
                <a:ea typeface="Open Sans" pitchFamily="2" charset="0"/>
                <a:cs typeface="Open Sans" pitchFamily="2" charset="0"/>
              </a:endParaRPr>
            </a:p>
          </p:txBody>
        </p:sp>
        <p:pic>
          <p:nvPicPr>
            <p:cNvPr id="19" name="Graphic 18">
              <a:extLst>
                <a:ext uri="{FF2B5EF4-FFF2-40B4-BE49-F238E27FC236}">
                  <a16:creationId xmlns:a16="http://schemas.microsoft.com/office/drawing/2014/main" id="{911FAD28-1FD8-BD87-16DE-86999DB1ED4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1930" y="288131"/>
              <a:ext cx="345049" cy="9546384"/>
            </a:xfrm>
            <a:prstGeom prst="rect">
              <a:avLst/>
            </a:prstGeom>
          </p:spPr>
        </p:pic>
      </p:grpSp>
      <p:pic>
        <p:nvPicPr>
          <p:cNvPr id="22" name="Picture 21">
            <a:extLst>
              <a:ext uri="{FF2B5EF4-FFF2-40B4-BE49-F238E27FC236}">
                <a16:creationId xmlns:a16="http://schemas.microsoft.com/office/drawing/2014/main" id="{2BA7F67D-2895-7E91-E9D0-3CBC7965D00D}"/>
              </a:ext>
            </a:extLst>
          </p:cNvPr>
          <p:cNvPicPr>
            <a:picLocks noChangeAspect="1"/>
          </p:cNvPicPr>
          <p:nvPr/>
        </p:nvPicPr>
        <p:blipFill>
          <a:blip r:embed="rId6"/>
          <a:stretch>
            <a:fillRect/>
          </a:stretch>
        </p:blipFill>
        <p:spPr>
          <a:xfrm>
            <a:off x="0" y="9582150"/>
            <a:ext cx="18288000" cy="704850"/>
          </a:xfrm>
          <a:prstGeom prst="rect">
            <a:avLst/>
          </a:prstGeom>
        </p:spPr>
      </p:pic>
      <p:pic>
        <p:nvPicPr>
          <p:cNvPr id="5" name="Picture 4" descr="A blue screen with white bars&#10;&#10;AI-generated content may be incorrect.">
            <a:extLst>
              <a:ext uri="{FF2B5EF4-FFF2-40B4-BE49-F238E27FC236}">
                <a16:creationId xmlns:a16="http://schemas.microsoft.com/office/drawing/2014/main" id="{8F283978-EA98-FA26-54E0-F63C586D018D}"/>
              </a:ext>
            </a:extLst>
          </p:cNvPr>
          <p:cNvPicPr>
            <a:picLocks noChangeAspect="1"/>
          </p:cNvPicPr>
          <p:nvPr/>
        </p:nvPicPr>
        <p:blipFill>
          <a:blip r:embed="rId7"/>
          <a:stretch>
            <a:fillRect/>
          </a:stretch>
        </p:blipFill>
        <p:spPr>
          <a:xfrm>
            <a:off x="8816941" y="2493946"/>
            <a:ext cx="9471059" cy="4882389"/>
          </a:xfrm>
          <a:prstGeom prst="rect">
            <a:avLst/>
          </a:prstGeom>
        </p:spPr>
      </p:pic>
    </p:spTree>
    <p:extLst>
      <p:ext uri="{BB962C8B-B14F-4D97-AF65-F5344CB8AC3E}">
        <p14:creationId xmlns:p14="http://schemas.microsoft.com/office/powerpoint/2010/main" val="6401003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041BC-7A16-4EA9-EB36-B3000B78FB7E}"/>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9982AB14-2A06-3179-90EC-8DD0A88D07B9}"/>
              </a:ext>
            </a:extLst>
          </p:cNvPr>
          <p:cNvSpPr txBox="1"/>
          <p:nvPr/>
        </p:nvSpPr>
        <p:spPr>
          <a:xfrm>
            <a:off x="1476558" y="1203811"/>
            <a:ext cx="6524799" cy="3001018"/>
          </a:xfrm>
          <a:prstGeom prst="rect">
            <a:avLst/>
          </a:prstGeom>
          <a:noFill/>
        </p:spPr>
        <p:txBody>
          <a:bodyPr wrap="square">
            <a:noAutofit/>
          </a:bodyPr>
          <a:lstStyle>
            <a:defPPr>
              <a:defRPr lang="en-US"/>
            </a:defPPr>
            <a:lvl1pPr marR="0" lvl="0" indent="0" fontAlgn="auto">
              <a:lnSpc>
                <a:spcPts val="12300"/>
              </a:lnSpc>
              <a:spcBef>
                <a:spcPts val="0"/>
              </a:spcBef>
              <a:spcAft>
                <a:spcPts val="0"/>
              </a:spcAft>
              <a:buClrTx/>
              <a:buSzTx/>
              <a:buFontTx/>
              <a:buNone/>
              <a:tabLst/>
              <a:defRPr sz="22600">
                <a:gradFill>
                  <a:gsLst>
                    <a:gs pos="24000">
                      <a:srgbClr val="F2F0D0"/>
                    </a:gs>
                    <a:gs pos="41000">
                      <a:srgbClr val="1C6C8C">
                        <a:alpha val="78000"/>
                        <a:lumMod val="34000"/>
                        <a:lumOff val="66000"/>
                      </a:srgbClr>
                    </a:gs>
                    <a:gs pos="57000">
                      <a:srgbClr val="F2F0D0"/>
                    </a:gs>
                  </a:gsLst>
                  <a:lin ang="7800000" scaled="0"/>
                </a:gradFill>
                <a:latin typeface="Stacion Light" pitchFamily="50" charset="0"/>
                <a:cs typeface="Teko Light" panose="02000000000000000000" pitchFamily="2" charset="0"/>
              </a:defRPr>
            </a:lvl1p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7200" spc="300" dirty="0">
                <a:gradFill>
                  <a:gsLst>
                    <a:gs pos="24000">
                      <a:srgbClr val="F2F0D0"/>
                    </a:gs>
                    <a:gs pos="41000">
                      <a:srgbClr val="BCE3F2"/>
                    </a:gs>
                    <a:gs pos="57000">
                      <a:srgbClr val="F2F0D0"/>
                    </a:gs>
                  </a:gsLst>
                  <a:lin ang="7800000" scaled="0"/>
                </a:gradFill>
                <a:latin typeface="Open Sans" panose="020F0502020204030204" pitchFamily="34" charset="0"/>
              </a:rPr>
              <a:t>Investigate</a:t>
            </a:r>
            <a:endParaRPr kumimoji="0" lang="fr-CA" sz="7200" i="0" u="none" strike="noStrike" kern="1200" cap="none" spc="300" normalizeH="0" baseline="0" noProof="0" dirty="0">
              <a:ln>
                <a:noFill/>
              </a:ln>
              <a:gradFill>
                <a:gsLst>
                  <a:gs pos="24000">
                    <a:srgbClr val="F2F0D0"/>
                  </a:gs>
                  <a:gs pos="41000">
                    <a:srgbClr val="BCE3F2"/>
                  </a:gs>
                  <a:gs pos="57000">
                    <a:srgbClr val="F2F0D0"/>
                  </a:gs>
                </a:gsLst>
                <a:lin ang="7800000" scaled="0"/>
              </a:gradFill>
              <a:effectLst/>
              <a:uLnTx/>
              <a:uFillTx/>
              <a:latin typeface="Open Sans" panose="020F0502020204030204" pitchFamily="34" charset="0"/>
              <a:ea typeface="+mn-ea"/>
              <a:cs typeface="Teko Light" panose="02000000000000000000" pitchFamily="2" charset="0"/>
            </a:endParaRPr>
          </a:p>
        </p:txBody>
      </p:sp>
      <p:sp>
        <p:nvSpPr>
          <p:cNvPr id="15" name="Espace réservé du contenu 2">
            <a:extLst>
              <a:ext uri="{FF2B5EF4-FFF2-40B4-BE49-F238E27FC236}">
                <a16:creationId xmlns:a16="http://schemas.microsoft.com/office/drawing/2014/main" id="{C275FBDE-315D-A82F-D166-B7FDBD211631}"/>
              </a:ext>
            </a:extLst>
          </p:cNvPr>
          <p:cNvSpPr txBox="1">
            <a:spLocks/>
          </p:cNvSpPr>
          <p:nvPr/>
        </p:nvSpPr>
        <p:spPr>
          <a:xfrm>
            <a:off x="1497975" y="3682541"/>
            <a:ext cx="6281682" cy="5472419"/>
          </a:xfrm>
          <a:prstGeom prst="rect">
            <a:avLst/>
          </a:prstGeom>
        </p:spPr>
        <p:txBody>
          <a:bodyPr vert="horz" lIns="91440" tIns="68580" rIns="9144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Can we optimize shaders now?</a:t>
            </a:r>
          </a:p>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After you’ve done everything else</a:t>
            </a:r>
          </a:p>
          <a:p>
            <a:pPr lvl="1"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(usually)</a:t>
            </a:r>
          </a:p>
          <a:p>
            <a:pPr lvl="1"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Optimize (pixel) shaders</a:t>
            </a:r>
          </a:p>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FS pass / Compute</a:t>
            </a:r>
          </a:p>
          <a:p>
            <a:pPr lvl="1"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No larger pipeline</a:t>
            </a:r>
          </a:p>
          <a:p>
            <a:pPr lvl="1"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1 consideration</a:t>
            </a:r>
          </a:p>
        </p:txBody>
      </p:sp>
      <p:sp>
        <p:nvSpPr>
          <p:cNvPr id="16" name="Espace réservé du texte 2">
            <a:extLst>
              <a:ext uri="{FF2B5EF4-FFF2-40B4-BE49-F238E27FC236}">
                <a16:creationId xmlns:a16="http://schemas.microsoft.com/office/drawing/2014/main" id="{21F9724E-8661-2253-BD63-178E947A699A}"/>
              </a:ext>
            </a:extLst>
          </p:cNvPr>
          <p:cNvSpPr txBox="1">
            <a:spLocks/>
          </p:cNvSpPr>
          <p:nvPr/>
        </p:nvSpPr>
        <p:spPr>
          <a:xfrm>
            <a:off x="1497975" y="2985150"/>
            <a:ext cx="6034939" cy="69739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CA" sz="3200" b="1" dirty="0">
                <a:solidFill>
                  <a:schemeClr val="accent6"/>
                </a:solidFill>
                <a:latin typeface="Open Sans" pitchFamily="2" charset="0"/>
                <a:ea typeface="Open Sans" pitchFamily="2" charset="0"/>
                <a:cs typeface="Open Sans" pitchFamily="2" charset="0"/>
              </a:rPr>
              <a:t>Shader Optimizations</a:t>
            </a:r>
          </a:p>
        </p:txBody>
      </p:sp>
      <p:pic>
        <p:nvPicPr>
          <p:cNvPr id="5122" name="Picture 2">
            <a:extLst>
              <a:ext uri="{FF2B5EF4-FFF2-40B4-BE49-F238E27FC236}">
                <a16:creationId xmlns:a16="http://schemas.microsoft.com/office/drawing/2014/main" id="{AF3E00D2-DBDF-A113-CA59-F3E0E04AD597}"/>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24128" r="2412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grpSp>
        <p:nvGrpSpPr>
          <p:cNvPr id="2" name="Sidebar">
            <a:extLst>
              <a:ext uri="{FF2B5EF4-FFF2-40B4-BE49-F238E27FC236}">
                <a16:creationId xmlns:a16="http://schemas.microsoft.com/office/drawing/2014/main" id="{9EC831EE-7489-930D-8D53-93357D9CF638}"/>
              </a:ext>
            </a:extLst>
          </p:cNvPr>
          <p:cNvGrpSpPr/>
          <p:nvPr/>
        </p:nvGrpSpPr>
        <p:grpSpPr>
          <a:xfrm>
            <a:off x="-7648" y="288131"/>
            <a:ext cx="914627" cy="9866609"/>
            <a:chOff x="-7648" y="288131"/>
            <a:chExt cx="914627" cy="9866609"/>
          </a:xfrm>
        </p:grpSpPr>
        <p:grpSp>
          <p:nvGrpSpPr>
            <p:cNvPr id="3" name="Graphic 9">
              <a:extLst>
                <a:ext uri="{FF2B5EF4-FFF2-40B4-BE49-F238E27FC236}">
                  <a16:creationId xmlns:a16="http://schemas.microsoft.com/office/drawing/2014/main" id="{D99B7E5A-5336-A13E-1955-C4D51006408F}"/>
                </a:ext>
              </a:extLst>
            </p:cNvPr>
            <p:cNvGrpSpPr/>
            <p:nvPr/>
          </p:nvGrpSpPr>
          <p:grpSpPr>
            <a:xfrm>
              <a:off x="264287" y="382761"/>
              <a:ext cx="467477" cy="394686"/>
              <a:chOff x="4719637" y="2266949"/>
              <a:chExt cx="2752725" cy="2324100"/>
            </a:xfrm>
            <a:solidFill>
              <a:schemeClr val="bg1"/>
            </a:solidFill>
          </p:grpSpPr>
          <p:sp>
            <p:nvSpPr>
              <p:cNvPr id="19" name="Freeform: Shape 53">
                <a:extLst>
                  <a:ext uri="{FF2B5EF4-FFF2-40B4-BE49-F238E27FC236}">
                    <a16:creationId xmlns:a16="http://schemas.microsoft.com/office/drawing/2014/main" id="{726BFE8A-E72C-01CD-323B-3AA3475EDA4E}"/>
                  </a:ext>
                </a:extLst>
              </p:cNvPr>
              <p:cNvSpPr/>
              <p:nvPr/>
            </p:nvSpPr>
            <p:spPr>
              <a:xfrm>
                <a:off x="4719637" y="2266949"/>
                <a:ext cx="2746056" cy="1792981"/>
              </a:xfrm>
              <a:custGeom>
                <a:avLst/>
                <a:gdLst>
                  <a:gd name="connsiteX0" fmla="*/ 2746058 w 2746057"/>
                  <a:gd name="connsiteY0" fmla="*/ 366427 h 1792986"/>
                  <a:gd name="connsiteX1" fmla="*/ 2746058 w 2746057"/>
                  <a:gd name="connsiteY1" fmla="*/ 0 h 1792986"/>
                  <a:gd name="connsiteX2" fmla="*/ 1321308 w 2746057"/>
                  <a:gd name="connsiteY2" fmla="*/ 0 h 1792986"/>
                  <a:gd name="connsiteX3" fmla="*/ 1321308 w 2746057"/>
                  <a:gd name="connsiteY3" fmla="*/ 994601 h 1792986"/>
                  <a:gd name="connsiteX4" fmla="*/ 787432 w 2746057"/>
                  <a:gd name="connsiteY4" fmla="*/ 442722 h 1792986"/>
                  <a:gd name="connsiteX5" fmla="*/ 423196 w 2746057"/>
                  <a:gd name="connsiteY5" fmla="*/ 619792 h 1792986"/>
                  <a:gd name="connsiteX6" fmla="*/ 418338 w 2746057"/>
                  <a:gd name="connsiteY6" fmla="*/ 619792 h 1792986"/>
                  <a:gd name="connsiteX7" fmla="*/ 418338 w 2746057"/>
                  <a:gd name="connsiteY7" fmla="*/ 0 h 1792986"/>
                  <a:gd name="connsiteX8" fmla="*/ 0 w 2746057"/>
                  <a:gd name="connsiteY8" fmla="*/ 0 h 1792986"/>
                  <a:gd name="connsiteX9" fmla="*/ 0 w 2746057"/>
                  <a:gd name="connsiteY9" fmla="*/ 1756124 h 1792986"/>
                  <a:gd name="connsiteX10" fmla="*/ 398621 w 2746057"/>
                  <a:gd name="connsiteY10" fmla="*/ 1756124 h 1792986"/>
                  <a:gd name="connsiteX11" fmla="*/ 398621 w 2746057"/>
                  <a:gd name="connsiteY11" fmla="*/ 1608487 h 1792986"/>
                  <a:gd name="connsiteX12" fmla="*/ 403479 w 2746057"/>
                  <a:gd name="connsiteY12" fmla="*/ 1608487 h 1792986"/>
                  <a:gd name="connsiteX13" fmla="*/ 755428 w 2746057"/>
                  <a:gd name="connsiteY13" fmla="*/ 1792986 h 1792986"/>
                  <a:gd name="connsiteX14" fmla="*/ 1321308 w 2746057"/>
                  <a:gd name="connsiteY14" fmla="*/ 1193768 h 1792986"/>
                  <a:gd name="connsiteX15" fmla="*/ 1321308 w 2746057"/>
                  <a:gd name="connsiteY15" fmla="*/ 1756124 h 1792986"/>
                  <a:gd name="connsiteX16" fmla="*/ 2746058 w 2746057"/>
                  <a:gd name="connsiteY16" fmla="*/ 1756124 h 1792986"/>
                  <a:gd name="connsiteX17" fmla="*/ 2746058 w 2746057"/>
                  <a:gd name="connsiteY17" fmla="*/ 1362551 h 1792986"/>
                  <a:gd name="connsiteX18" fmla="*/ 1779080 w 2746057"/>
                  <a:gd name="connsiteY18" fmla="*/ 1362551 h 1792986"/>
                  <a:gd name="connsiteX19" fmla="*/ 1779080 w 2746057"/>
                  <a:gd name="connsiteY19" fmla="*/ 1028033 h 1792986"/>
                  <a:gd name="connsiteX20" fmla="*/ 2640330 w 2746057"/>
                  <a:gd name="connsiteY20" fmla="*/ 1028033 h 1792986"/>
                  <a:gd name="connsiteX21" fmla="*/ 2640330 w 2746057"/>
                  <a:gd name="connsiteY21" fmla="*/ 673894 h 1792986"/>
                  <a:gd name="connsiteX22" fmla="*/ 1779080 w 2746057"/>
                  <a:gd name="connsiteY22" fmla="*/ 673894 h 1792986"/>
                  <a:gd name="connsiteX23" fmla="*/ 1779080 w 2746057"/>
                  <a:gd name="connsiteY23" fmla="*/ 366427 h 1792986"/>
                  <a:gd name="connsiteX24" fmla="*/ 2746058 w 2746057"/>
                  <a:gd name="connsiteY24" fmla="*/ 366427 h 1792986"/>
                  <a:gd name="connsiteX25" fmla="*/ 656939 w 2746057"/>
                  <a:gd name="connsiteY25" fmla="*/ 1473232 h 1792986"/>
                  <a:gd name="connsiteX26" fmla="*/ 403479 w 2746057"/>
                  <a:gd name="connsiteY26" fmla="*/ 1104329 h 1792986"/>
                  <a:gd name="connsiteX27" fmla="*/ 659416 w 2746057"/>
                  <a:gd name="connsiteY27" fmla="*/ 762476 h 1792986"/>
                  <a:gd name="connsiteX28" fmla="*/ 907923 w 2746057"/>
                  <a:gd name="connsiteY28" fmla="*/ 1104329 h 1792986"/>
                  <a:gd name="connsiteX29" fmla="*/ 656939 w 2746057"/>
                  <a:gd name="connsiteY29" fmla="*/ 1473232 h 179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46057" h="1792986">
                    <a:moveTo>
                      <a:pt x="2746058" y="366427"/>
                    </a:moveTo>
                    <a:lnTo>
                      <a:pt x="2746058" y="0"/>
                    </a:lnTo>
                    <a:lnTo>
                      <a:pt x="1321308" y="0"/>
                    </a:lnTo>
                    <a:lnTo>
                      <a:pt x="1321308" y="994601"/>
                    </a:lnTo>
                    <a:cubicBezTo>
                      <a:pt x="1290447" y="699897"/>
                      <a:pt x="1114330" y="442722"/>
                      <a:pt x="787432" y="442722"/>
                    </a:cubicBezTo>
                    <a:cubicBezTo>
                      <a:pt x="629888" y="442722"/>
                      <a:pt x="509397" y="501682"/>
                      <a:pt x="423196" y="619792"/>
                    </a:cubicBezTo>
                    <a:lnTo>
                      <a:pt x="418338" y="619792"/>
                    </a:lnTo>
                    <a:lnTo>
                      <a:pt x="418338" y="0"/>
                    </a:lnTo>
                    <a:lnTo>
                      <a:pt x="0" y="0"/>
                    </a:lnTo>
                    <a:lnTo>
                      <a:pt x="0" y="1756124"/>
                    </a:lnTo>
                    <a:lnTo>
                      <a:pt x="398621" y="1756124"/>
                    </a:lnTo>
                    <a:lnTo>
                      <a:pt x="398621" y="1608487"/>
                    </a:lnTo>
                    <a:lnTo>
                      <a:pt x="403479" y="1608487"/>
                    </a:lnTo>
                    <a:cubicBezTo>
                      <a:pt x="484632" y="1729073"/>
                      <a:pt x="607695" y="1792986"/>
                      <a:pt x="755428" y="1792986"/>
                    </a:cubicBezTo>
                    <a:cubicBezTo>
                      <a:pt x="1117378" y="1792986"/>
                      <a:pt x="1290923" y="1512475"/>
                      <a:pt x="1321308" y="1193768"/>
                    </a:cubicBezTo>
                    <a:lnTo>
                      <a:pt x="1321308" y="1756124"/>
                    </a:lnTo>
                    <a:lnTo>
                      <a:pt x="2746058" y="1756124"/>
                    </a:lnTo>
                    <a:lnTo>
                      <a:pt x="2746058" y="1362551"/>
                    </a:lnTo>
                    <a:lnTo>
                      <a:pt x="1779080" y="1362551"/>
                    </a:lnTo>
                    <a:lnTo>
                      <a:pt x="1779080" y="1028033"/>
                    </a:lnTo>
                    <a:lnTo>
                      <a:pt x="2640330" y="1028033"/>
                    </a:lnTo>
                    <a:lnTo>
                      <a:pt x="2640330" y="673894"/>
                    </a:lnTo>
                    <a:lnTo>
                      <a:pt x="1779080" y="673894"/>
                    </a:lnTo>
                    <a:lnTo>
                      <a:pt x="1779080" y="366427"/>
                    </a:lnTo>
                    <a:lnTo>
                      <a:pt x="2746058" y="366427"/>
                    </a:lnTo>
                    <a:close/>
                    <a:moveTo>
                      <a:pt x="656939" y="1473232"/>
                    </a:moveTo>
                    <a:cubicBezTo>
                      <a:pt x="467487" y="1473232"/>
                      <a:pt x="403479" y="1328166"/>
                      <a:pt x="403479" y="1104329"/>
                    </a:cubicBezTo>
                    <a:cubicBezTo>
                      <a:pt x="403479" y="841153"/>
                      <a:pt x="546164" y="762476"/>
                      <a:pt x="659416" y="762476"/>
                    </a:cubicBezTo>
                    <a:cubicBezTo>
                      <a:pt x="843915" y="762476"/>
                      <a:pt x="907923" y="942023"/>
                      <a:pt x="907923" y="1104329"/>
                    </a:cubicBezTo>
                    <a:cubicBezTo>
                      <a:pt x="908018" y="1278922"/>
                      <a:pt x="843915" y="1473232"/>
                      <a:pt x="656939" y="1473232"/>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54">
                <a:extLst>
                  <a:ext uri="{FF2B5EF4-FFF2-40B4-BE49-F238E27FC236}">
                    <a16:creationId xmlns:a16="http://schemas.microsoft.com/office/drawing/2014/main" id="{76CADA02-4441-F88E-9D36-26ADABD0D086}"/>
                  </a:ext>
                </a:extLst>
              </p:cNvPr>
              <p:cNvSpPr/>
              <p:nvPr/>
            </p:nvSpPr>
            <p:spPr>
              <a:xfrm>
                <a:off x="4719637" y="4126134"/>
                <a:ext cx="2752725" cy="464915"/>
              </a:xfrm>
              <a:custGeom>
                <a:avLst/>
                <a:gdLst>
                  <a:gd name="connsiteX0" fmla="*/ 2619280 w 2752725"/>
                  <a:gd name="connsiteY0" fmla="*/ 157163 h 464915"/>
                  <a:gd name="connsiteX1" fmla="*/ 2562701 w 2752725"/>
                  <a:gd name="connsiteY1" fmla="*/ 207359 h 464915"/>
                  <a:gd name="connsiteX2" fmla="*/ 2489264 w 2752725"/>
                  <a:gd name="connsiteY2" fmla="*/ 207359 h 464915"/>
                  <a:gd name="connsiteX3" fmla="*/ 2489264 w 2752725"/>
                  <a:gd name="connsiteY3" fmla="*/ 108871 h 464915"/>
                  <a:gd name="connsiteX4" fmla="*/ 2564606 w 2752725"/>
                  <a:gd name="connsiteY4" fmla="*/ 108871 h 464915"/>
                  <a:gd name="connsiteX5" fmla="*/ 2619280 w 2752725"/>
                  <a:gd name="connsiteY5" fmla="*/ 157163 h 464915"/>
                  <a:gd name="connsiteX6" fmla="*/ 2752725 w 2752725"/>
                  <a:gd name="connsiteY6" fmla="*/ 457867 h 464915"/>
                  <a:gd name="connsiteX7" fmla="*/ 2662428 w 2752725"/>
                  <a:gd name="connsiteY7" fmla="*/ 285941 h 464915"/>
                  <a:gd name="connsiteX8" fmla="*/ 2743581 w 2752725"/>
                  <a:gd name="connsiteY8" fmla="*/ 154019 h 464915"/>
                  <a:gd name="connsiteX9" fmla="*/ 2567749 w 2752725"/>
                  <a:gd name="connsiteY9" fmla="*/ 7144 h 464915"/>
                  <a:gd name="connsiteX10" fmla="*/ 2366201 w 2752725"/>
                  <a:gd name="connsiteY10" fmla="*/ 7144 h 464915"/>
                  <a:gd name="connsiteX11" fmla="*/ 2366201 w 2752725"/>
                  <a:gd name="connsiteY11" fmla="*/ 457962 h 464915"/>
                  <a:gd name="connsiteX12" fmla="*/ 2489168 w 2752725"/>
                  <a:gd name="connsiteY12" fmla="*/ 457962 h 464915"/>
                  <a:gd name="connsiteX13" fmla="*/ 2489168 w 2752725"/>
                  <a:gd name="connsiteY13" fmla="*/ 306038 h 464915"/>
                  <a:gd name="connsiteX14" fmla="*/ 2539365 w 2752725"/>
                  <a:gd name="connsiteY14" fmla="*/ 306038 h 464915"/>
                  <a:gd name="connsiteX15" fmla="*/ 2612803 w 2752725"/>
                  <a:gd name="connsiteY15" fmla="*/ 457962 h 464915"/>
                  <a:gd name="connsiteX16" fmla="*/ 2752725 w 2752725"/>
                  <a:gd name="connsiteY16" fmla="*/ 457962 h 464915"/>
                  <a:gd name="connsiteX17" fmla="*/ 2309432 w 2752725"/>
                  <a:gd name="connsiteY17" fmla="*/ 265271 h 464915"/>
                  <a:gd name="connsiteX18" fmla="*/ 2309432 w 2752725"/>
                  <a:gd name="connsiteY18" fmla="*/ 7048 h 464915"/>
                  <a:gd name="connsiteX19" fmla="*/ 2181892 w 2752725"/>
                  <a:gd name="connsiteY19" fmla="*/ 7048 h 464915"/>
                  <a:gd name="connsiteX20" fmla="*/ 2181892 w 2752725"/>
                  <a:gd name="connsiteY20" fmla="*/ 265271 h 464915"/>
                  <a:gd name="connsiteX21" fmla="*/ 2112359 w 2752725"/>
                  <a:gd name="connsiteY21" fmla="*/ 354806 h 464915"/>
                  <a:gd name="connsiteX22" fmla="*/ 2041589 w 2752725"/>
                  <a:gd name="connsiteY22" fmla="*/ 265271 h 464915"/>
                  <a:gd name="connsiteX23" fmla="*/ 2041589 w 2752725"/>
                  <a:gd name="connsiteY23" fmla="*/ 7048 h 464915"/>
                  <a:gd name="connsiteX24" fmla="*/ 1913954 w 2752725"/>
                  <a:gd name="connsiteY24" fmla="*/ 7048 h 464915"/>
                  <a:gd name="connsiteX25" fmla="*/ 1913954 w 2752725"/>
                  <a:gd name="connsiteY25" fmla="*/ 265271 h 464915"/>
                  <a:gd name="connsiteX26" fmla="*/ 2110550 w 2752725"/>
                  <a:gd name="connsiteY26" fmla="*/ 464915 h 464915"/>
                  <a:gd name="connsiteX27" fmla="*/ 2309432 w 2752725"/>
                  <a:gd name="connsiteY27" fmla="*/ 265271 h 464915"/>
                  <a:gd name="connsiteX28" fmla="*/ 1746409 w 2752725"/>
                  <a:gd name="connsiteY28" fmla="*/ 233172 h 464915"/>
                  <a:gd name="connsiteX29" fmla="*/ 1667732 w 2752725"/>
                  <a:gd name="connsiteY29" fmla="*/ 356140 h 464915"/>
                  <a:gd name="connsiteX30" fmla="*/ 1587913 w 2752725"/>
                  <a:gd name="connsiteY30" fmla="*/ 231838 h 464915"/>
                  <a:gd name="connsiteX31" fmla="*/ 1666494 w 2752725"/>
                  <a:gd name="connsiteY31" fmla="*/ 108871 h 464915"/>
                  <a:gd name="connsiteX32" fmla="*/ 1746409 w 2752725"/>
                  <a:gd name="connsiteY32" fmla="*/ 233172 h 464915"/>
                  <a:gd name="connsiteX33" fmla="*/ 1875854 w 2752725"/>
                  <a:gd name="connsiteY33" fmla="*/ 231838 h 464915"/>
                  <a:gd name="connsiteX34" fmla="*/ 1667732 w 2752725"/>
                  <a:gd name="connsiteY34" fmla="*/ 0 h 464915"/>
                  <a:gd name="connsiteX35" fmla="*/ 1458468 w 2752725"/>
                  <a:gd name="connsiteY35" fmla="*/ 233077 h 464915"/>
                  <a:gd name="connsiteX36" fmla="*/ 1666494 w 2752725"/>
                  <a:gd name="connsiteY36" fmla="*/ 464915 h 464915"/>
                  <a:gd name="connsiteX37" fmla="*/ 1875854 w 2752725"/>
                  <a:gd name="connsiteY37" fmla="*/ 231838 h 464915"/>
                  <a:gd name="connsiteX38" fmla="*/ 1414653 w 2752725"/>
                  <a:gd name="connsiteY38" fmla="*/ 7048 h 464915"/>
                  <a:gd name="connsiteX39" fmla="*/ 1287018 w 2752725"/>
                  <a:gd name="connsiteY39" fmla="*/ 7048 h 464915"/>
                  <a:gd name="connsiteX40" fmla="*/ 1287018 w 2752725"/>
                  <a:gd name="connsiteY40" fmla="*/ 457867 h 464915"/>
                  <a:gd name="connsiteX41" fmla="*/ 1414653 w 2752725"/>
                  <a:gd name="connsiteY41" fmla="*/ 457867 h 464915"/>
                  <a:gd name="connsiteX42" fmla="*/ 1414653 w 2752725"/>
                  <a:gd name="connsiteY42" fmla="*/ 7048 h 464915"/>
                  <a:gd name="connsiteX43" fmla="*/ 1251585 w 2752725"/>
                  <a:gd name="connsiteY43" fmla="*/ 7048 h 464915"/>
                  <a:gd name="connsiteX44" fmla="*/ 1112520 w 2752725"/>
                  <a:gd name="connsiteY44" fmla="*/ 7048 h 464915"/>
                  <a:gd name="connsiteX45" fmla="*/ 1079659 w 2752725"/>
                  <a:gd name="connsiteY45" fmla="*/ 128111 h 464915"/>
                  <a:gd name="connsiteX46" fmla="*/ 1033939 w 2752725"/>
                  <a:gd name="connsiteY46" fmla="*/ 318706 h 464915"/>
                  <a:gd name="connsiteX47" fmla="*/ 988219 w 2752725"/>
                  <a:gd name="connsiteY47" fmla="*/ 128111 h 464915"/>
                  <a:gd name="connsiteX48" fmla="*/ 955358 w 2752725"/>
                  <a:gd name="connsiteY48" fmla="*/ 7048 h 464915"/>
                  <a:gd name="connsiteX49" fmla="*/ 814864 w 2752725"/>
                  <a:gd name="connsiteY49" fmla="*/ 7048 h 464915"/>
                  <a:gd name="connsiteX50" fmla="*/ 970121 w 2752725"/>
                  <a:gd name="connsiteY50" fmla="*/ 457867 h 464915"/>
                  <a:gd name="connsiteX51" fmla="*/ 1096423 w 2752725"/>
                  <a:gd name="connsiteY51" fmla="*/ 457867 h 464915"/>
                  <a:gd name="connsiteX52" fmla="*/ 1251585 w 2752725"/>
                  <a:gd name="connsiteY52" fmla="*/ 7048 h 464915"/>
                  <a:gd name="connsiteX53" fmla="*/ 691229 w 2752725"/>
                  <a:gd name="connsiteY53" fmla="*/ 279463 h 464915"/>
                  <a:gd name="connsiteX54" fmla="*/ 616458 w 2752725"/>
                  <a:gd name="connsiteY54" fmla="*/ 279463 h 464915"/>
                  <a:gd name="connsiteX55" fmla="*/ 624840 w 2752725"/>
                  <a:gd name="connsiteY55" fmla="*/ 249841 h 464915"/>
                  <a:gd name="connsiteX56" fmla="*/ 653796 w 2752725"/>
                  <a:gd name="connsiteY56" fmla="*/ 137160 h 464915"/>
                  <a:gd name="connsiteX57" fmla="*/ 682847 w 2752725"/>
                  <a:gd name="connsiteY57" fmla="*/ 249841 h 464915"/>
                  <a:gd name="connsiteX58" fmla="*/ 691229 w 2752725"/>
                  <a:gd name="connsiteY58" fmla="*/ 279463 h 464915"/>
                  <a:gd name="connsiteX59" fmla="*/ 881253 w 2752725"/>
                  <a:gd name="connsiteY59" fmla="*/ 457867 h 464915"/>
                  <a:gd name="connsiteX60" fmla="*/ 717613 w 2752725"/>
                  <a:gd name="connsiteY60" fmla="*/ 7048 h 464915"/>
                  <a:gd name="connsiteX61" fmla="*/ 591312 w 2752725"/>
                  <a:gd name="connsiteY61" fmla="*/ 7048 h 464915"/>
                  <a:gd name="connsiteX62" fmla="*/ 427673 w 2752725"/>
                  <a:gd name="connsiteY62" fmla="*/ 457867 h 464915"/>
                  <a:gd name="connsiteX63" fmla="*/ 561689 w 2752725"/>
                  <a:gd name="connsiteY63" fmla="*/ 457867 h 464915"/>
                  <a:gd name="connsiteX64" fmla="*/ 586169 w 2752725"/>
                  <a:gd name="connsiteY64" fmla="*/ 378619 h 464915"/>
                  <a:gd name="connsiteX65" fmla="*/ 721424 w 2752725"/>
                  <a:gd name="connsiteY65" fmla="*/ 378619 h 464915"/>
                  <a:gd name="connsiteX66" fmla="*/ 745903 w 2752725"/>
                  <a:gd name="connsiteY66" fmla="*/ 457867 h 464915"/>
                  <a:gd name="connsiteX67" fmla="*/ 881253 w 2752725"/>
                  <a:gd name="connsiteY67" fmla="*/ 457867 h 464915"/>
                  <a:gd name="connsiteX68" fmla="*/ 395573 w 2752725"/>
                  <a:gd name="connsiteY68" fmla="*/ 457867 h 464915"/>
                  <a:gd name="connsiteX69" fmla="*/ 395573 w 2752725"/>
                  <a:gd name="connsiteY69" fmla="*/ 7048 h 464915"/>
                  <a:gd name="connsiteX70" fmla="*/ 268034 w 2752725"/>
                  <a:gd name="connsiteY70" fmla="*/ 7048 h 464915"/>
                  <a:gd name="connsiteX71" fmla="*/ 268034 w 2752725"/>
                  <a:gd name="connsiteY71" fmla="*/ 171259 h 464915"/>
                  <a:gd name="connsiteX72" fmla="*/ 127540 w 2752725"/>
                  <a:gd name="connsiteY72" fmla="*/ 171259 h 464915"/>
                  <a:gd name="connsiteX73" fmla="*/ 127540 w 2752725"/>
                  <a:gd name="connsiteY73" fmla="*/ 7048 h 464915"/>
                  <a:gd name="connsiteX74" fmla="*/ 0 w 2752725"/>
                  <a:gd name="connsiteY74" fmla="*/ 7048 h 464915"/>
                  <a:gd name="connsiteX75" fmla="*/ 0 w 2752725"/>
                  <a:gd name="connsiteY75" fmla="*/ 457867 h 464915"/>
                  <a:gd name="connsiteX76" fmla="*/ 127540 w 2752725"/>
                  <a:gd name="connsiteY76" fmla="*/ 457867 h 464915"/>
                  <a:gd name="connsiteX77" fmla="*/ 127540 w 2752725"/>
                  <a:gd name="connsiteY77" fmla="*/ 280130 h 464915"/>
                  <a:gd name="connsiteX78" fmla="*/ 267938 w 2752725"/>
                  <a:gd name="connsiteY78" fmla="*/ 280130 h 464915"/>
                  <a:gd name="connsiteX79" fmla="*/ 267938 w 2752725"/>
                  <a:gd name="connsiteY79" fmla="*/ 457867 h 464915"/>
                  <a:gd name="connsiteX80" fmla="*/ 395573 w 2752725"/>
                  <a:gd name="connsiteY80" fmla="*/ 457867 h 46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752725" h="464915">
                    <a:moveTo>
                      <a:pt x="2619280" y="157163"/>
                    </a:moveTo>
                    <a:cubicBezTo>
                      <a:pt x="2619280" y="189357"/>
                      <a:pt x="2603278" y="207359"/>
                      <a:pt x="2562701" y="207359"/>
                    </a:cubicBezTo>
                    <a:lnTo>
                      <a:pt x="2489264" y="207359"/>
                    </a:lnTo>
                    <a:lnTo>
                      <a:pt x="2489264" y="108871"/>
                    </a:lnTo>
                    <a:lnTo>
                      <a:pt x="2564606" y="108871"/>
                    </a:lnTo>
                    <a:cubicBezTo>
                      <a:pt x="2603849" y="108871"/>
                      <a:pt x="2619280" y="128778"/>
                      <a:pt x="2619280" y="157163"/>
                    </a:cubicBezTo>
                    <a:moveTo>
                      <a:pt x="2752725" y="457867"/>
                    </a:moveTo>
                    <a:lnTo>
                      <a:pt x="2662428" y="285941"/>
                    </a:lnTo>
                    <a:cubicBezTo>
                      <a:pt x="2712053" y="263462"/>
                      <a:pt x="2743581" y="221551"/>
                      <a:pt x="2743581" y="154019"/>
                    </a:cubicBezTo>
                    <a:cubicBezTo>
                      <a:pt x="2743581" y="47149"/>
                      <a:pt x="2673382" y="7144"/>
                      <a:pt x="2567749" y="7144"/>
                    </a:cubicBezTo>
                    <a:lnTo>
                      <a:pt x="2366201" y="7144"/>
                    </a:lnTo>
                    <a:lnTo>
                      <a:pt x="2366201" y="457962"/>
                    </a:lnTo>
                    <a:lnTo>
                      <a:pt x="2489168" y="457962"/>
                    </a:lnTo>
                    <a:lnTo>
                      <a:pt x="2489168" y="306038"/>
                    </a:lnTo>
                    <a:lnTo>
                      <a:pt x="2539365" y="306038"/>
                    </a:lnTo>
                    <a:lnTo>
                      <a:pt x="2612803" y="457962"/>
                    </a:lnTo>
                    <a:lnTo>
                      <a:pt x="2752725" y="457962"/>
                    </a:lnTo>
                    <a:close/>
                    <a:moveTo>
                      <a:pt x="2309432" y="265271"/>
                    </a:moveTo>
                    <a:lnTo>
                      <a:pt x="2309432" y="7048"/>
                    </a:lnTo>
                    <a:lnTo>
                      <a:pt x="2181892" y="7048"/>
                    </a:lnTo>
                    <a:lnTo>
                      <a:pt x="2181892" y="265271"/>
                    </a:lnTo>
                    <a:cubicBezTo>
                      <a:pt x="2181892" y="320707"/>
                      <a:pt x="2161223" y="354806"/>
                      <a:pt x="2112359" y="354806"/>
                    </a:cubicBezTo>
                    <a:cubicBezTo>
                      <a:pt x="2063401" y="354806"/>
                      <a:pt x="2041589" y="320707"/>
                      <a:pt x="2041589" y="265271"/>
                    </a:cubicBezTo>
                    <a:lnTo>
                      <a:pt x="2041589" y="7048"/>
                    </a:lnTo>
                    <a:lnTo>
                      <a:pt x="1913954" y="7048"/>
                    </a:lnTo>
                    <a:lnTo>
                      <a:pt x="1913954" y="265271"/>
                    </a:lnTo>
                    <a:cubicBezTo>
                      <a:pt x="1913954" y="408242"/>
                      <a:pt x="1997107" y="464915"/>
                      <a:pt x="2110550" y="464915"/>
                    </a:cubicBezTo>
                    <a:cubicBezTo>
                      <a:pt x="2223802" y="464915"/>
                      <a:pt x="2309432" y="408242"/>
                      <a:pt x="2309432" y="265271"/>
                    </a:cubicBezTo>
                    <a:moveTo>
                      <a:pt x="1746409" y="233172"/>
                    </a:moveTo>
                    <a:cubicBezTo>
                      <a:pt x="1746409" y="314325"/>
                      <a:pt x="1718024" y="356140"/>
                      <a:pt x="1667732" y="356140"/>
                    </a:cubicBezTo>
                    <a:cubicBezTo>
                      <a:pt x="1617536" y="356140"/>
                      <a:pt x="1587913" y="312992"/>
                      <a:pt x="1587913" y="231838"/>
                    </a:cubicBezTo>
                    <a:cubicBezTo>
                      <a:pt x="1587913" y="150685"/>
                      <a:pt x="1616297" y="108871"/>
                      <a:pt x="1666494" y="108871"/>
                    </a:cubicBezTo>
                    <a:cubicBezTo>
                      <a:pt x="1716881" y="108871"/>
                      <a:pt x="1746409" y="152019"/>
                      <a:pt x="1746409" y="233172"/>
                    </a:cubicBezTo>
                    <a:moveTo>
                      <a:pt x="1875854" y="231838"/>
                    </a:moveTo>
                    <a:cubicBezTo>
                      <a:pt x="1875854" y="81820"/>
                      <a:pt x="1790224" y="0"/>
                      <a:pt x="1667732" y="0"/>
                    </a:cubicBezTo>
                    <a:cubicBezTo>
                      <a:pt x="1545336" y="0"/>
                      <a:pt x="1458468" y="83058"/>
                      <a:pt x="1458468" y="233077"/>
                    </a:cubicBezTo>
                    <a:cubicBezTo>
                      <a:pt x="1458468" y="383096"/>
                      <a:pt x="1544003" y="464915"/>
                      <a:pt x="1666494" y="464915"/>
                    </a:cubicBezTo>
                    <a:cubicBezTo>
                      <a:pt x="1788890" y="464915"/>
                      <a:pt x="1875854" y="381857"/>
                      <a:pt x="1875854" y="231838"/>
                    </a:cubicBezTo>
                    <a:moveTo>
                      <a:pt x="1414653" y="7048"/>
                    </a:moveTo>
                    <a:lnTo>
                      <a:pt x="1287018" y="7048"/>
                    </a:lnTo>
                    <a:lnTo>
                      <a:pt x="1287018" y="457867"/>
                    </a:lnTo>
                    <a:lnTo>
                      <a:pt x="1414653" y="457867"/>
                    </a:lnTo>
                    <a:lnTo>
                      <a:pt x="1414653" y="7048"/>
                    </a:lnTo>
                    <a:close/>
                    <a:moveTo>
                      <a:pt x="1251585" y="7048"/>
                    </a:moveTo>
                    <a:lnTo>
                      <a:pt x="1112520" y="7048"/>
                    </a:lnTo>
                    <a:lnTo>
                      <a:pt x="1079659" y="128111"/>
                    </a:lnTo>
                    <a:cubicBezTo>
                      <a:pt x="1064228" y="184880"/>
                      <a:pt x="1042321" y="275558"/>
                      <a:pt x="1033939" y="318706"/>
                    </a:cubicBezTo>
                    <a:cubicBezTo>
                      <a:pt x="1025652" y="275558"/>
                      <a:pt x="1003649" y="184213"/>
                      <a:pt x="988219" y="128111"/>
                    </a:cubicBezTo>
                    <a:lnTo>
                      <a:pt x="955358" y="7048"/>
                    </a:lnTo>
                    <a:lnTo>
                      <a:pt x="814864" y="7048"/>
                    </a:lnTo>
                    <a:lnTo>
                      <a:pt x="970121" y="457867"/>
                    </a:lnTo>
                    <a:lnTo>
                      <a:pt x="1096423" y="457867"/>
                    </a:lnTo>
                    <a:lnTo>
                      <a:pt x="1251585" y="7048"/>
                    </a:lnTo>
                    <a:close/>
                    <a:moveTo>
                      <a:pt x="691229" y="279463"/>
                    </a:moveTo>
                    <a:lnTo>
                      <a:pt x="616458" y="279463"/>
                    </a:lnTo>
                    <a:lnTo>
                      <a:pt x="624840" y="249841"/>
                    </a:lnTo>
                    <a:cubicBezTo>
                      <a:pt x="640937" y="192500"/>
                      <a:pt x="647986" y="167354"/>
                      <a:pt x="653796" y="137160"/>
                    </a:cubicBezTo>
                    <a:cubicBezTo>
                      <a:pt x="659606" y="167354"/>
                      <a:pt x="666655" y="191929"/>
                      <a:pt x="682847" y="249841"/>
                    </a:cubicBezTo>
                    <a:lnTo>
                      <a:pt x="691229" y="279463"/>
                    </a:lnTo>
                    <a:close/>
                    <a:moveTo>
                      <a:pt x="881253" y="457867"/>
                    </a:moveTo>
                    <a:lnTo>
                      <a:pt x="717613" y="7048"/>
                    </a:lnTo>
                    <a:lnTo>
                      <a:pt x="591312" y="7048"/>
                    </a:lnTo>
                    <a:lnTo>
                      <a:pt x="427673" y="457867"/>
                    </a:lnTo>
                    <a:lnTo>
                      <a:pt x="561689" y="457867"/>
                    </a:lnTo>
                    <a:lnTo>
                      <a:pt x="586169" y="378619"/>
                    </a:lnTo>
                    <a:lnTo>
                      <a:pt x="721424" y="378619"/>
                    </a:lnTo>
                    <a:lnTo>
                      <a:pt x="745903" y="457867"/>
                    </a:lnTo>
                    <a:lnTo>
                      <a:pt x="881253" y="457867"/>
                    </a:lnTo>
                    <a:close/>
                    <a:moveTo>
                      <a:pt x="395573" y="457867"/>
                    </a:moveTo>
                    <a:lnTo>
                      <a:pt x="395573" y="7048"/>
                    </a:lnTo>
                    <a:lnTo>
                      <a:pt x="268034" y="7048"/>
                    </a:lnTo>
                    <a:lnTo>
                      <a:pt x="268034" y="171259"/>
                    </a:lnTo>
                    <a:lnTo>
                      <a:pt x="127540" y="171259"/>
                    </a:lnTo>
                    <a:lnTo>
                      <a:pt x="127540" y="7048"/>
                    </a:lnTo>
                    <a:lnTo>
                      <a:pt x="0" y="7048"/>
                    </a:lnTo>
                    <a:lnTo>
                      <a:pt x="0" y="457867"/>
                    </a:lnTo>
                    <a:lnTo>
                      <a:pt x="127540" y="457867"/>
                    </a:lnTo>
                    <a:lnTo>
                      <a:pt x="127540" y="280130"/>
                    </a:lnTo>
                    <a:lnTo>
                      <a:pt x="267938" y="280130"/>
                    </a:lnTo>
                    <a:lnTo>
                      <a:pt x="267938" y="457867"/>
                    </a:lnTo>
                    <a:lnTo>
                      <a:pt x="395573" y="457867"/>
                    </a:ln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Slide Number Placeholder 4">
              <a:extLst>
                <a:ext uri="{FF2B5EF4-FFF2-40B4-BE49-F238E27FC236}">
                  <a16:creationId xmlns:a16="http://schemas.microsoft.com/office/drawing/2014/main" id="{4A00533E-7AEC-0588-1586-13AFB20EA584}"/>
                </a:ext>
              </a:extLst>
            </p:cNvPr>
            <p:cNvSpPr txBox="1">
              <a:spLocks/>
            </p:cNvSpPr>
            <p:nvPr/>
          </p:nvSpPr>
          <p:spPr>
            <a:xfrm>
              <a:off x="173095" y="9607052"/>
              <a:ext cx="588251" cy="547688"/>
            </a:xfrm>
            <a:prstGeom prst="rect">
              <a:avLst/>
            </a:prstGeom>
            <a:noFill/>
          </p:spPr>
          <p:txBody>
            <a:bodyPr vert="horz" lIns="137160" tIns="68580" rIns="137160" bIns="685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2B9AC55E-C74C-4CB5-AFA1-6820A17606C2}" type="slidenum">
                <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endParaRPr>
            </a:p>
          </p:txBody>
        </p:sp>
        <p:sp>
          <p:nvSpPr>
            <p:cNvPr id="17" name="TextBox 58">
              <a:extLst>
                <a:ext uri="{FF2B5EF4-FFF2-40B4-BE49-F238E27FC236}">
                  <a16:creationId xmlns:a16="http://schemas.microsoft.com/office/drawing/2014/main" id="{A4A6E973-C761-A68C-5838-162F2C7380EF}"/>
                </a:ext>
              </a:extLst>
            </p:cNvPr>
            <p:cNvSpPr txBox="1"/>
            <p:nvPr/>
          </p:nvSpPr>
          <p:spPr>
            <a:xfrm rot="16200000">
              <a:off x="-2311002" y="3187547"/>
              <a:ext cx="5222645" cy="615938"/>
            </a:xfrm>
            <a:prstGeom prst="rect">
              <a:avLst/>
            </a:prstGeom>
            <a:noFill/>
          </p:spPr>
          <p:txBody>
            <a:bodyPr wrap="square" rtlCol="0">
              <a:spAutoFit/>
            </a:bodyPr>
            <a:lstStyle/>
            <a:p>
              <a:pPr marL="0" marR="0" lvl="0" indent="0" algn="r" defTabSz="457200" rtl="0" eaLnBrk="1" fontAlgn="auto" latinLnBrk="0" hangingPunct="1">
                <a:lnSpc>
                  <a:spcPts val="5100"/>
                </a:lnSpc>
                <a:spcBef>
                  <a:spcPts val="0"/>
                </a:spcBef>
                <a:spcAft>
                  <a:spcPts val="0"/>
                </a:spcAft>
                <a:buClrTx/>
                <a:buSzTx/>
                <a:buFontTx/>
                <a:buNone/>
                <a:tabLst>
                  <a:tab pos="3095625" algn="l"/>
                </a:tabLst>
                <a:defRPr/>
              </a:pPr>
              <a:r>
                <a:rPr kumimoji="0" lang="en-US" sz="1000" b="1" i="0" u="none" strike="noStrike" kern="1200" cap="none" spc="450" normalizeH="0" baseline="0" noProof="0">
                  <a:ln>
                    <a:noFill/>
                  </a:ln>
                  <a:solidFill>
                    <a:prstClr val="white"/>
                  </a:solidFill>
                  <a:effectLst/>
                  <a:uLnTx/>
                  <a:uFillTx/>
                  <a:latin typeface="Open Sans" pitchFamily="2" charset="0"/>
                  <a:ea typeface="Open Sans" pitchFamily="2" charset="0"/>
                  <a:cs typeface="Open Sans" pitchFamily="2" charset="0"/>
                </a:rPr>
                <a:t>BEHAVIOUR INTERACTIVE</a:t>
              </a:r>
              <a:endParaRPr kumimoji="0" lang="en-US" sz="1000" b="1" i="0" u="none" strike="noStrike" kern="1200" cap="none" spc="450" normalizeH="0" baseline="0" noProof="0" dirty="0">
                <a:ln>
                  <a:noFill/>
                </a:ln>
                <a:solidFill>
                  <a:prstClr val="white"/>
                </a:solidFill>
                <a:effectLst/>
                <a:uLnTx/>
                <a:uFillTx/>
                <a:latin typeface="Open Sans" pitchFamily="2" charset="0"/>
                <a:ea typeface="Open Sans" pitchFamily="2" charset="0"/>
                <a:cs typeface="Open Sans" pitchFamily="2" charset="0"/>
              </a:endParaRPr>
            </a:p>
          </p:txBody>
        </p:sp>
        <p:pic>
          <p:nvPicPr>
            <p:cNvPr id="18" name="Graphic 17">
              <a:extLst>
                <a:ext uri="{FF2B5EF4-FFF2-40B4-BE49-F238E27FC236}">
                  <a16:creationId xmlns:a16="http://schemas.microsoft.com/office/drawing/2014/main" id="{79F2D1EA-989C-4757-7DC6-6753C4AB0C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1930" y="288131"/>
              <a:ext cx="345049" cy="9546384"/>
            </a:xfrm>
            <a:prstGeom prst="rect">
              <a:avLst/>
            </a:prstGeom>
          </p:spPr>
        </p:pic>
      </p:grpSp>
      <p:pic>
        <p:nvPicPr>
          <p:cNvPr id="21" name="Picture 20">
            <a:extLst>
              <a:ext uri="{FF2B5EF4-FFF2-40B4-BE49-F238E27FC236}">
                <a16:creationId xmlns:a16="http://schemas.microsoft.com/office/drawing/2014/main" id="{F5FC3E78-8E9A-98BA-AED2-319B8AD203B7}"/>
              </a:ext>
            </a:extLst>
          </p:cNvPr>
          <p:cNvPicPr>
            <a:picLocks noChangeAspect="1"/>
          </p:cNvPicPr>
          <p:nvPr/>
        </p:nvPicPr>
        <p:blipFill>
          <a:blip r:embed="rId6"/>
          <a:stretch>
            <a:fillRect/>
          </a:stretch>
        </p:blipFill>
        <p:spPr>
          <a:xfrm>
            <a:off x="0" y="9582150"/>
            <a:ext cx="18288000" cy="704850"/>
          </a:xfrm>
          <a:prstGeom prst="rect">
            <a:avLst/>
          </a:prstGeom>
        </p:spPr>
      </p:pic>
    </p:spTree>
    <p:extLst>
      <p:ext uri="{BB962C8B-B14F-4D97-AF65-F5344CB8AC3E}">
        <p14:creationId xmlns:p14="http://schemas.microsoft.com/office/powerpoint/2010/main" val="1038930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B2C8C-A96F-4B3A-D760-CAE813AA8C29}"/>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1B6475D3-BD45-F4F0-0D49-CD7DFD9C8702}"/>
              </a:ext>
            </a:extLst>
          </p:cNvPr>
          <p:cNvSpPr txBox="1"/>
          <p:nvPr/>
        </p:nvSpPr>
        <p:spPr>
          <a:xfrm>
            <a:off x="1476558" y="1203811"/>
            <a:ext cx="6524799" cy="3001018"/>
          </a:xfrm>
          <a:prstGeom prst="rect">
            <a:avLst/>
          </a:prstGeom>
          <a:noFill/>
        </p:spPr>
        <p:txBody>
          <a:bodyPr wrap="square">
            <a:noAutofit/>
          </a:bodyPr>
          <a:lstStyle>
            <a:defPPr>
              <a:defRPr lang="en-US"/>
            </a:defPPr>
            <a:lvl1pPr marR="0" lvl="0" indent="0" fontAlgn="auto">
              <a:lnSpc>
                <a:spcPts val="12300"/>
              </a:lnSpc>
              <a:spcBef>
                <a:spcPts val="0"/>
              </a:spcBef>
              <a:spcAft>
                <a:spcPts val="0"/>
              </a:spcAft>
              <a:buClrTx/>
              <a:buSzTx/>
              <a:buFontTx/>
              <a:buNone/>
              <a:tabLst/>
              <a:defRPr sz="22600">
                <a:gradFill>
                  <a:gsLst>
                    <a:gs pos="24000">
                      <a:srgbClr val="F2F0D0"/>
                    </a:gs>
                    <a:gs pos="41000">
                      <a:srgbClr val="1C6C8C">
                        <a:alpha val="78000"/>
                        <a:lumMod val="34000"/>
                        <a:lumOff val="66000"/>
                      </a:srgbClr>
                    </a:gs>
                    <a:gs pos="57000">
                      <a:srgbClr val="F2F0D0"/>
                    </a:gs>
                  </a:gsLst>
                  <a:lin ang="7800000" scaled="0"/>
                </a:gradFill>
                <a:latin typeface="Stacion Light" pitchFamily="50" charset="0"/>
                <a:cs typeface="Teko Light" panose="02000000000000000000" pitchFamily="2" charset="0"/>
              </a:defRPr>
            </a:lvl1p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7200" spc="300" dirty="0">
                <a:gradFill>
                  <a:gsLst>
                    <a:gs pos="24000">
                      <a:srgbClr val="F2F0D0"/>
                    </a:gs>
                    <a:gs pos="41000">
                      <a:srgbClr val="BCE3F2"/>
                    </a:gs>
                    <a:gs pos="57000">
                      <a:srgbClr val="F2F0D0"/>
                    </a:gs>
                  </a:gsLst>
                  <a:lin ang="7800000" scaled="0"/>
                </a:gradFill>
                <a:latin typeface="Open Sans" panose="020F0502020204030204" pitchFamily="34" charset="0"/>
              </a:rPr>
              <a:t>Investigate</a:t>
            </a:r>
            <a:endParaRPr kumimoji="0" lang="fr-CA" sz="7200" i="0" u="none" strike="noStrike" kern="1200" cap="none" spc="300" normalizeH="0" baseline="0" noProof="0" dirty="0">
              <a:ln>
                <a:noFill/>
              </a:ln>
              <a:gradFill>
                <a:gsLst>
                  <a:gs pos="24000">
                    <a:srgbClr val="F2F0D0"/>
                  </a:gs>
                  <a:gs pos="41000">
                    <a:srgbClr val="BCE3F2"/>
                  </a:gs>
                  <a:gs pos="57000">
                    <a:srgbClr val="F2F0D0"/>
                  </a:gs>
                </a:gsLst>
                <a:lin ang="7800000" scaled="0"/>
              </a:gradFill>
              <a:effectLst/>
              <a:uLnTx/>
              <a:uFillTx/>
              <a:latin typeface="Open Sans" panose="020F0502020204030204" pitchFamily="34" charset="0"/>
              <a:ea typeface="+mn-ea"/>
              <a:cs typeface="Teko Light" panose="02000000000000000000" pitchFamily="2" charset="0"/>
            </a:endParaRPr>
          </a:p>
        </p:txBody>
      </p:sp>
      <p:sp>
        <p:nvSpPr>
          <p:cNvPr id="15" name="Espace réservé du contenu 2">
            <a:extLst>
              <a:ext uri="{FF2B5EF4-FFF2-40B4-BE49-F238E27FC236}">
                <a16:creationId xmlns:a16="http://schemas.microsoft.com/office/drawing/2014/main" id="{9E2492BA-2D45-3A9A-9074-80A88660014E}"/>
              </a:ext>
            </a:extLst>
          </p:cNvPr>
          <p:cNvSpPr txBox="1">
            <a:spLocks/>
          </p:cNvSpPr>
          <p:nvPr/>
        </p:nvSpPr>
        <p:spPr>
          <a:xfrm>
            <a:off x="1497975" y="3682541"/>
            <a:ext cx="6281682" cy="5472419"/>
          </a:xfrm>
          <a:prstGeom prst="rect">
            <a:avLst/>
          </a:prstGeom>
        </p:spPr>
        <p:txBody>
          <a:bodyPr vert="horz" lIns="91440" tIns="68580" rIns="9144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Not entirely in the scope of this talk</a:t>
            </a:r>
          </a:p>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Quick Thoughts:</a:t>
            </a:r>
          </a:p>
          <a:p>
            <a:pPr lvl="1"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Waste less!</a:t>
            </a:r>
          </a:p>
          <a:p>
            <a:pPr lvl="1"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Reduce</a:t>
            </a:r>
          </a:p>
          <a:p>
            <a:pPr lvl="1"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Reuse</a:t>
            </a:r>
          </a:p>
          <a:p>
            <a:pPr lvl="1" defTabSz="1371600">
              <a:lnSpc>
                <a:spcPct val="107000"/>
              </a:lnSpc>
              <a:spcBef>
                <a:spcPts val="1200"/>
              </a:spcBef>
              <a:defRPr/>
            </a:pPr>
            <a:r>
              <a:rPr lang="en-US" sz="1600" strike="sngStrike" dirty="0">
                <a:solidFill>
                  <a:prstClr val="white"/>
                </a:solidFill>
                <a:latin typeface="Open Sans" pitchFamily="2" charset="0"/>
                <a:ea typeface="Open Sans" pitchFamily="2" charset="0"/>
                <a:cs typeface="Open Sans" pitchFamily="2" charset="0"/>
              </a:rPr>
              <a:t>Recycle</a:t>
            </a:r>
          </a:p>
        </p:txBody>
      </p:sp>
      <p:sp>
        <p:nvSpPr>
          <p:cNvPr id="16" name="Espace réservé du texte 2">
            <a:extLst>
              <a:ext uri="{FF2B5EF4-FFF2-40B4-BE49-F238E27FC236}">
                <a16:creationId xmlns:a16="http://schemas.microsoft.com/office/drawing/2014/main" id="{E9378D06-CB3B-6541-56C7-A77EA52D2C15}"/>
              </a:ext>
            </a:extLst>
          </p:cNvPr>
          <p:cNvSpPr txBox="1">
            <a:spLocks/>
          </p:cNvSpPr>
          <p:nvPr/>
        </p:nvSpPr>
        <p:spPr>
          <a:xfrm>
            <a:off x="1497975" y="2985150"/>
            <a:ext cx="6034939" cy="69739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CA" sz="3200" b="1" dirty="0">
                <a:solidFill>
                  <a:schemeClr val="accent6"/>
                </a:solidFill>
                <a:latin typeface="Open Sans" pitchFamily="2" charset="0"/>
                <a:ea typeface="Open Sans" pitchFamily="2" charset="0"/>
                <a:cs typeface="Open Sans" pitchFamily="2" charset="0"/>
              </a:rPr>
              <a:t>Shader Optimizations</a:t>
            </a:r>
          </a:p>
        </p:txBody>
      </p:sp>
      <p:pic>
        <p:nvPicPr>
          <p:cNvPr id="5122" name="Picture 2">
            <a:extLst>
              <a:ext uri="{FF2B5EF4-FFF2-40B4-BE49-F238E27FC236}">
                <a16:creationId xmlns:a16="http://schemas.microsoft.com/office/drawing/2014/main" id="{1344BDD7-E3ED-F8D7-DF91-8E582A06BFFE}"/>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24128" r="2412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F9F36C9A-A26D-1416-0C38-EB8B28A41B1B}"/>
              </a:ext>
            </a:extLst>
          </p:cNvPr>
          <p:cNvPicPr>
            <a:picLocks noChangeAspect="1"/>
          </p:cNvPicPr>
          <p:nvPr/>
        </p:nvPicPr>
        <p:blipFill>
          <a:blip r:embed="rId4"/>
          <a:stretch>
            <a:fillRect/>
          </a:stretch>
        </p:blipFill>
        <p:spPr>
          <a:xfrm>
            <a:off x="8824686" y="1760911"/>
            <a:ext cx="9463314" cy="6342434"/>
          </a:xfrm>
          <a:prstGeom prst="rect">
            <a:avLst/>
          </a:prstGeom>
        </p:spPr>
      </p:pic>
      <p:pic>
        <p:nvPicPr>
          <p:cNvPr id="3" name="Picture 2">
            <a:extLst>
              <a:ext uri="{FF2B5EF4-FFF2-40B4-BE49-F238E27FC236}">
                <a16:creationId xmlns:a16="http://schemas.microsoft.com/office/drawing/2014/main" id="{84539103-4AEA-8A0F-BBF5-7DD011844A08}"/>
              </a:ext>
            </a:extLst>
          </p:cNvPr>
          <p:cNvPicPr>
            <a:picLocks noChangeAspect="1"/>
          </p:cNvPicPr>
          <p:nvPr/>
        </p:nvPicPr>
        <p:blipFill>
          <a:blip r:embed="rId5"/>
          <a:stretch>
            <a:fillRect/>
          </a:stretch>
        </p:blipFill>
        <p:spPr>
          <a:xfrm>
            <a:off x="8824686" y="1757968"/>
            <a:ext cx="9467706" cy="6345377"/>
          </a:xfrm>
          <a:prstGeom prst="rect">
            <a:avLst/>
          </a:prstGeom>
        </p:spPr>
      </p:pic>
      <p:grpSp>
        <p:nvGrpSpPr>
          <p:cNvPr id="20" name="Sidebar">
            <a:extLst>
              <a:ext uri="{FF2B5EF4-FFF2-40B4-BE49-F238E27FC236}">
                <a16:creationId xmlns:a16="http://schemas.microsoft.com/office/drawing/2014/main" id="{A63E4492-556B-CB0C-CFE0-841A7FBB4624}"/>
              </a:ext>
            </a:extLst>
          </p:cNvPr>
          <p:cNvGrpSpPr/>
          <p:nvPr/>
        </p:nvGrpSpPr>
        <p:grpSpPr>
          <a:xfrm>
            <a:off x="-7648" y="288131"/>
            <a:ext cx="914627" cy="9866609"/>
            <a:chOff x="-7648" y="288131"/>
            <a:chExt cx="914627" cy="9866609"/>
          </a:xfrm>
        </p:grpSpPr>
        <p:grpSp>
          <p:nvGrpSpPr>
            <p:cNvPr id="21" name="Graphic 9">
              <a:extLst>
                <a:ext uri="{FF2B5EF4-FFF2-40B4-BE49-F238E27FC236}">
                  <a16:creationId xmlns:a16="http://schemas.microsoft.com/office/drawing/2014/main" id="{584DE043-4888-9EF6-1F67-647FEE69EC9C}"/>
                </a:ext>
              </a:extLst>
            </p:cNvPr>
            <p:cNvGrpSpPr/>
            <p:nvPr/>
          </p:nvGrpSpPr>
          <p:grpSpPr>
            <a:xfrm>
              <a:off x="264287" y="382761"/>
              <a:ext cx="467477" cy="394686"/>
              <a:chOff x="4719637" y="2266949"/>
              <a:chExt cx="2752725" cy="2324100"/>
            </a:xfrm>
            <a:solidFill>
              <a:schemeClr val="bg1"/>
            </a:solidFill>
          </p:grpSpPr>
          <p:sp>
            <p:nvSpPr>
              <p:cNvPr id="25" name="Freeform: Shape 53">
                <a:extLst>
                  <a:ext uri="{FF2B5EF4-FFF2-40B4-BE49-F238E27FC236}">
                    <a16:creationId xmlns:a16="http://schemas.microsoft.com/office/drawing/2014/main" id="{32B8ADBF-7DC2-ACA6-5797-F2F22BFC50FC}"/>
                  </a:ext>
                </a:extLst>
              </p:cNvPr>
              <p:cNvSpPr/>
              <p:nvPr/>
            </p:nvSpPr>
            <p:spPr>
              <a:xfrm>
                <a:off x="4719637" y="2266949"/>
                <a:ext cx="2746056" cy="1792981"/>
              </a:xfrm>
              <a:custGeom>
                <a:avLst/>
                <a:gdLst>
                  <a:gd name="connsiteX0" fmla="*/ 2746058 w 2746057"/>
                  <a:gd name="connsiteY0" fmla="*/ 366427 h 1792986"/>
                  <a:gd name="connsiteX1" fmla="*/ 2746058 w 2746057"/>
                  <a:gd name="connsiteY1" fmla="*/ 0 h 1792986"/>
                  <a:gd name="connsiteX2" fmla="*/ 1321308 w 2746057"/>
                  <a:gd name="connsiteY2" fmla="*/ 0 h 1792986"/>
                  <a:gd name="connsiteX3" fmla="*/ 1321308 w 2746057"/>
                  <a:gd name="connsiteY3" fmla="*/ 994601 h 1792986"/>
                  <a:gd name="connsiteX4" fmla="*/ 787432 w 2746057"/>
                  <a:gd name="connsiteY4" fmla="*/ 442722 h 1792986"/>
                  <a:gd name="connsiteX5" fmla="*/ 423196 w 2746057"/>
                  <a:gd name="connsiteY5" fmla="*/ 619792 h 1792986"/>
                  <a:gd name="connsiteX6" fmla="*/ 418338 w 2746057"/>
                  <a:gd name="connsiteY6" fmla="*/ 619792 h 1792986"/>
                  <a:gd name="connsiteX7" fmla="*/ 418338 w 2746057"/>
                  <a:gd name="connsiteY7" fmla="*/ 0 h 1792986"/>
                  <a:gd name="connsiteX8" fmla="*/ 0 w 2746057"/>
                  <a:gd name="connsiteY8" fmla="*/ 0 h 1792986"/>
                  <a:gd name="connsiteX9" fmla="*/ 0 w 2746057"/>
                  <a:gd name="connsiteY9" fmla="*/ 1756124 h 1792986"/>
                  <a:gd name="connsiteX10" fmla="*/ 398621 w 2746057"/>
                  <a:gd name="connsiteY10" fmla="*/ 1756124 h 1792986"/>
                  <a:gd name="connsiteX11" fmla="*/ 398621 w 2746057"/>
                  <a:gd name="connsiteY11" fmla="*/ 1608487 h 1792986"/>
                  <a:gd name="connsiteX12" fmla="*/ 403479 w 2746057"/>
                  <a:gd name="connsiteY12" fmla="*/ 1608487 h 1792986"/>
                  <a:gd name="connsiteX13" fmla="*/ 755428 w 2746057"/>
                  <a:gd name="connsiteY13" fmla="*/ 1792986 h 1792986"/>
                  <a:gd name="connsiteX14" fmla="*/ 1321308 w 2746057"/>
                  <a:gd name="connsiteY14" fmla="*/ 1193768 h 1792986"/>
                  <a:gd name="connsiteX15" fmla="*/ 1321308 w 2746057"/>
                  <a:gd name="connsiteY15" fmla="*/ 1756124 h 1792986"/>
                  <a:gd name="connsiteX16" fmla="*/ 2746058 w 2746057"/>
                  <a:gd name="connsiteY16" fmla="*/ 1756124 h 1792986"/>
                  <a:gd name="connsiteX17" fmla="*/ 2746058 w 2746057"/>
                  <a:gd name="connsiteY17" fmla="*/ 1362551 h 1792986"/>
                  <a:gd name="connsiteX18" fmla="*/ 1779080 w 2746057"/>
                  <a:gd name="connsiteY18" fmla="*/ 1362551 h 1792986"/>
                  <a:gd name="connsiteX19" fmla="*/ 1779080 w 2746057"/>
                  <a:gd name="connsiteY19" fmla="*/ 1028033 h 1792986"/>
                  <a:gd name="connsiteX20" fmla="*/ 2640330 w 2746057"/>
                  <a:gd name="connsiteY20" fmla="*/ 1028033 h 1792986"/>
                  <a:gd name="connsiteX21" fmla="*/ 2640330 w 2746057"/>
                  <a:gd name="connsiteY21" fmla="*/ 673894 h 1792986"/>
                  <a:gd name="connsiteX22" fmla="*/ 1779080 w 2746057"/>
                  <a:gd name="connsiteY22" fmla="*/ 673894 h 1792986"/>
                  <a:gd name="connsiteX23" fmla="*/ 1779080 w 2746057"/>
                  <a:gd name="connsiteY23" fmla="*/ 366427 h 1792986"/>
                  <a:gd name="connsiteX24" fmla="*/ 2746058 w 2746057"/>
                  <a:gd name="connsiteY24" fmla="*/ 366427 h 1792986"/>
                  <a:gd name="connsiteX25" fmla="*/ 656939 w 2746057"/>
                  <a:gd name="connsiteY25" fmla="*/ 1473232 h 1792986"/>
                  <a:gd name="connsiteX26" fmla="*/ 403479 w 2746057"/>
                  <a:gd name="connsiteY26" fmla="*/ 1104329 h 1792986"/>
                  <a:gd name="connsiteX27" fmla="*/ 659416 w 2746057"/>
                  <a:gd name="connsiteY27" fmla="*/ 762476 h 1792986"/>
                  <a:gd name="connsiteX28" fmla="*/ 907923 w 2746057"/>
                  <a:gd name="connsiteY28" fmla="*/ 1104329 h 1792986"/>
                  <a:gd name="connsiteX29" fmla="*/ 656939 w 2746057"/>
                  <a:gd name="connsiteY29" fmla="*/ 1473232 h 179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46057" h="1792986">
                    <a:moveTo>
                      <a:pt x="2746058" y="366427"/>
                    </a:moveTo>
                    <a:lnTo>
                      <a:pt x="2746058" y="0"/>
                    </a:lnTo>
                    <a:lnTo>
                      <a:pt x="1321308" y="0"/>
                    </a:lnTo>
                    <a:lnTo>
                      <a:pt x="1321308" y="994601"/>
                    </a:lnTo>
                    <a:cubicBezTo>
                      <a:pt x="1290447" y="699897"/>
                      <a:pt x="1114330" y="442722"/>
                      <a:pt x="787432" y="442722"/>
                    </a:cubicBezTo>
                    <a:cubicBezTo>
                      <a:pt x="629888" y="442722"/>
                      <a:pt x="509397" y="501682"/>
                      <a:pt x="423196" y="619792"/>
                    </a:cubicBezTo>
                    <a:lnTo>
                      <a:pt x="418338" y="619792"/>
                    </a:lnTo>
                    <a:lnTo>
                      <a:pt x="418338" y="0"/>
                    </a:lnTo>
                    <a:lnTo>
                      <a:pt x="0" y="0"/>
                    </a:lnTo>
                    <a:lnTo>
                      <a:pt x="0" y="1756124"/>
                    </a:lnTo>
                    <a:lnTo>
                      <a:pt x="398621" y="1756124"/>
                    </a:lnTo>
                    <a:lnTo>
                      <a:pt x="398621" y="1608487"/>
                    </a:lnTo>
                    <a:lnTo>
                      <a:pt x="403479" y="1608487"/>
                    </a:lnTo>
                    <a:cubicBezTo>
                      <a:pt x="484632" y="1729073"/>
                      <a:pt x="607695" y="1792986"/>
                      <a:pt x="755428" y="1792986"/>
                    </a:cubicBezTo>
                    <a:cubicBezTo>
                      <a:pt x="1117378" y="1792986"/>
                      <a:pt x="1290923" y="1512475"/>
                      <a:pt x="1321308" y="1193768"/>
                    </a:cubicBezTo>
                    <a:lnTo>
                      <a:pt x="1321308" y="1756124"/>
                    </a:lnTo>
                    <a:lnTo>
                      <a:pt x="2746058" y="1756124"/>
                    </a:lnTo>
                    <a:lnTo>
                      <a:pt x="2746058" y="1362551"/>
                    </a:lnTo>
                    <a:lnTo>
                      <a:pt x="1779080" y="1362551"/>
                    </a:lnTo>
                    <a:lnTo>
                      <a:pt x="1779080" y="1028033"/>
                    </a:lnTo>
                    <a:lnTo>
                      <a:pt x="2640330" y="1028033"/>
                    </a:lnTo>
                    <a:lnTo>
                      <a:pt x="2640330" y="673894"/>
                    </a:lnTo>
                    <a:lnTo>
                      <a:pt x="1779080" y="673894"/>
                    </a:lnTo>
                    <a:lnTo>
                      <a:pt x="1779080" y="366427"/>
                    </a:lnTo>
                    <a:lnTo>
                      <a:pt x="2746058" y="366427"/>
                    </a:lnTo>
                    <a:close/>
                    <a:moveTo>
                      <a:pt x="656939" y="1473232"/>
                    </a:moveTo>
                    <a:cubicBezTo>
                      <a:pt x="467487" y="1473232"/>
                      <a:pt x="403479" y="1328166"/>
                      <a:pt x="403479" y="1104329"/>
                    </a:cubicBezTo>
                    <a:cubicBezTo>
                      <a:pt x="403479" y="841153"/>
                      <a:pt x="546164" y="762476"/>
                      <a:pt x="659416" y="762476"/>
                    </a:cubicBezTo>
                    <a:cubicBezTo>
                      <a:pt x="843915" y="762476"/>
                      <a:pt x="907923" y="942023"/>
                      <a:pt x="907923" y="1104329"/>
                    </a:cubicBezTo>
                    <a:cubicBezTo>
                      <a:pt x="908018" y="1278922"/>
                      <a:pt x="843915" y="1473232"/>
                      <a:pt x="656939" y="1473232"/>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54">
                <a:extLst>
                  <a:ext uri="{FF2B5EF4-FFF2-40B4-BE49-F238E27FC236}">
                    <a16:creationId xmlns:a16="http://schemas.microsoft.com/office/drawing/2014/main" id="{D469ABAF-A343-34D3-1D3F-51818C3A79F2}"/>
                  </a:ext>
                </a:extLst>
              </p:cNvPr>
              <p:cNvSpPr/>
              <p:nvPr/>
            </p:nvSpPr>
            <p:spPr>
              <a:xfrm>
                <a:off x="4719637" y="4126134"/>
                <a:ext cx="2752725" cy="464915"/>
              </a:xfrm>
              <a:custGeom>
                <a:avLst/>
                <a:gdLst>
                  <a:gd name="connsiteX0" fmla="*/ 2619280 w 2752725"/>
                  <a:gd name="connsiteY0" fmla="*/ 157163 h 464915"/>
                  <a:gd name="connsiteX1" fmla="*/ 2562701 w 2752725"/>
                  <a:gd name="connsiteY1" fmla="*/ 207359 h 464915"/>
                  <a:gd name="connsiteX2" fmla="*/ 2489264 w 2752725"/>
                  <a:gd name="connsiteY2" fmla="*/ 207359 h 464915"/>
                  <a:gd name="connsiteX3" fmla="*/ 2489264 w 2752725"/>
                  <a:gd name="connsiteY3" fmla="*/ 108871 h 464915"/>
                  <a:gd name="connsiteX4" fmla="*/ 2564606 w 2752725"/>
                  <a:gd name="connsiteY4" fmla="*/ 108871 h 464915"/>
                  <a:gd name="connsiteX5" fmla="*/ 2619280 w 2752725"/>
                  <a:gd name="connsiteY5" fmla="*/ 157163 h 464915"/>
                  <a:gd name="connsiteX6" fmla="*/ 2752725 w 2752725"/>
                  <a:gd name="connsiteY6" fmla="*/ 457867 h 464915"/>
                  <a:gd name="connsiteX7" fmla="*/ 2662428 w 2752725"/>
                  <a:gd name="connsiteY7" fmla="*/ 285941 h 464915"/>
                  <a:gd name="connsiteX8" fmla="*/ 2743581 w 2752725"/>
                  <a:gd name="connsiteY8" fmla="*/ 154019 h 464915"/>
                  <a:gd name="connsiteX9" fmla="*/ 2567749 w 2752725"/>
                  <a:gd name="connsiteY9" fmla="*/ 7144 h 464915"/>
                  <a:gd name="connsiteX10" fmla="*/ 2366201 w 2752725"/>
                  <a:gd name="connsiteY10" fmla="*/ 7144 h 464915"/>
                  <a:gd name="connsiteX11" fmla="*/ 2366201 w 2752725"/>
                  <a:gd name="connsiteY11" fmla="*/ 457962 h 464915"/>
                  <a:gd name="connsiteX12" fmla="*/ 2489168 w 2752725"/>
                  <a:gd name="connsiteY12" fmla="*/ 457962 h 464915"/>
                  <a:gd name="connsiteX13" fmla="*/ 2489168 w 2752725"/>
                  <a:gd name="connsiteY13" fmla="*/ 306038 h 464915"/>
                  <a:gd name="connsiteX14" fmla="*/ 2539365 w 2752725"/>
                  <a:gd name="connsiteY14" fmla="*/ 306038 h 464915"/>
                  <a:gd name="connsiteX15" fmla="*/ 2612803 w 2752725"/>
                  <a:gd name="connsiteY15" fmla="*/ 457962 h 464915"/>
                  <a:gd name="connsiteX16" fmla="*/ 2752725 w 2752725"/>
                  <a:gd name="connsiteY16" fmla="*/ 457962 h 464915"/>
                  <a:gd name="connsiteX17" fmla="*/ 2309432 w 2752725"/>
                  <a:gd name="connsiteY17" fmla="*/ 265271 h 464915"/>
                  <a:gd name="connsiteX18" fmla="*/ 2309432 w 2752725"/>
                  <a:gd name="connsiteY18" fmla="*/ 7048 h 464915"/>
                  <a:gd name="connsiteX19" fmla="*/ 2181892 w 2752725"/>
                  <a:gd name="connsiteY19" fmla="*/ 7048 h 464915"/>
                  <a:gd name="connsiteX20" fmla="*/ 2181892 w 2752725"/>
                  <a:gd name="connsiteY20" fmla="*/ 265271 h 464915"/>
                  <a:gd name="connsiteX21" fmla="*/ 2112359 w 2752725"/>
                  <a:gd name="connsiteY21" fmla="*/ 354806 h 464915"/>
                  <a:gd name="connsiteX22" fmla="*/ 2041589 w 2752725"/>
                  <a:gd name="connsiteY22" fmla="*/ 265271 h 464915"/>
                  <a:gd name="connsiteX23" fmla="*/ 2041589 w 2752725"/>
                  <a:gd name="connsiteY23" fmla="*/ 7048 h 464915"/>
                  <a:gd name="connsiteX24" fmla="*/ 1913954 w 2752725"/>
                  <a:gd name="connsiteY24" fmla="*/ 7048 h 464915"/>
                  <a:gd name="connsiteX25" fmla="*/ 1913954 w 2752725"/>
                  <a:gd name="connsiteY25" fmla="*/ 265271 h 464915"/>
                  <a:gd name="connsiteX26" fmla="*/ 2110550 w 2752725"/>
                  <a:gd name="connsiteY26" fmla="*/ 464915 h 464915"/>
                  <a:gd name="connsiteX27" fmla="*/ 2309432 w 2752725"/>
                  <a:gd name="connsiteY27" fmla="*/ 265271 h 464915"/>
                  <a:gd name="connsiteX28" fmla="*/ 1746409 w 2752725"/>
                  <a:gd name="connsiteY28" fmla="*/ 233172 h 464915"/>
                  <a:gd name="connsiteX29" fmla="*/ 1667732 w 2752725"/>
                  <a:gd name="connsiteY29" fmla="*/ 356140 h 464915"/>
                  <a:gd name="connsiteX30" fmla="*/ 1587913 w 2752725"/>
                  <a:gd name="connsiteY30" fmla="*/ 231838 h 464915"/>
                  <a:gd name="connsiteX31" fmla="*/ 1666494 w 2752725"/>
                  <a:gd name="connsiteY31" fmla="*/ 108871 h 464915"/>
                  <a:gd name="connsiteX32" fmla="*/ 1746409 w 2752725"/>
                  <a:gd name="connsiteY32" fmla="*/ 233172 h 464915"/>
                  <a:gd name="connsiteX33" fmla="*/ 1875854 w 2752725"/>
                  <a:gd name="connsiteY33" fmla="*/ 231838 h 464915"/>
                  <a:gd name="connsiteX34" fmla="*/ 1667732 w 2752725"/>
                  <a:gd name="connsiteY34" fmla="*/ 0 h 464915"/>
                  <a:gd name="connsiteX35" fmla="*/ 1458468 w 2752725"/>
                  <a:gd name="connsiteY35" fmla="*/ 233077 h 464915"/>
                  <a:gd name="connsiteX36" fmla="*/ 1666494 w 2752725"/>
                  <a:gd name="connsiteY36" fmla="*/ 464915 h 464915"/>
                  <a:gd name="connsiteX37" fmla="*/ 1875854 w 2752725"/>
                  <a:gd name="connsiteY37" fmla="*/ 231838 h 464915"/>
                  <a:gd name="connsiteX38" fmla="*/ 1414653 w 2752725"/>
                  <a:gd name="connsiteY38" fmla="*/ 7048 h 464915"/>
                  <a:gd name="connsiteX39" fmla="*/ 1287018 w 2752725"/>
                  <a:gd name="connsiteY39" fmla="*/ 7048 h 464915"/>
                  <a:gd name="connsiteX40" fmla="*/ 1287018 w 2752725"/>
                  <a:gd name="connsiteY40" fmla="*/ 457867 h 464915"/>
                  <a:gd name="connsiteX41" fmla="*/ 1414653 w 2752725"/>
                  <a:gd name="connsiteY41" fmla="*/ 457867 h 464915"/>
                  <a:gd name="connsiteX42" fmla="*/ 1414653 w 2752725"/>
                  <a:gd name="connsiteY42" fmla="*/ 7048 h 464915"/>
                  <a:gd name="connsiteX43" fmla="*/ 1251585 w 2752725"/>
                  <a:gd name="connsiteY43" fmla="*/ 7048 h 464915"/>
                  <a:gd name="connsiteX44" fmla="*/ 1112520 w 2752725"/>
                  <a:gd name="connsiteY44" fmla="*/ 7048 h 464915"/>
                  <a:gd name="connsiteX45" fmla="*/ 1079659 w 2752725"/>
                  <a:gd name="connsiteY45" fmla="*/ 128111 h 464915"/>
                  <a:gd name="connsiteX46" fmla="*/ 1033939 w 2752725"/>
                  <a:gd name="connsiteY46" fmla="*/ 318706 h 464915"/>
                  <a:gd name="connsiteX47" fmla="*/ 988219 w 2752725"/>
                  <a:gd name="connsiteY47" fmla="*/ 128111 h 464915"/>
                  <a:gd name="connsiteX48" fmla="*/ 955358 w 2752725"/>
                  <a:gd name="connsiteY48" fmla="*/ 7048 h 464915"/>
                  <a:gd name="connsiteX49" fmla="*/ 814864 w 2752725"/>
                  <a:gd name="connsiteY49" fmla="*/ 7048 h 464915"/>
                  <a:gd name="connsiteX50" fmla="*/ 970121 w 2752725"/>
                  <a:gd name="connsiteY50" fmla="*/ 457867 h 464915"/>
                  <a:gd name="connsiteX51" fmla="*/ 1096423 w 2752725"/>
                  <a:gd name="connsiteY51" fmla="*/ 457867 h 464915"/>
                  <a:gd name="connsiteX52" fmla="*/ 1251585 w 2752725"/>
                  <a:gd name="connsiteY52" fmla="*/ 7048 h 464915"/>
                  <a:gd name="connsiteX53" fmla="*/ 691229 w 2752725"/>
                  <a:gd name="connsiteY53" fmla="*/ 279463 h 464915"/>
                  <a:gd name="connsiteX54" fmla="*/ 616458 w 2752725"/>
                  <a:gd name="connsiteY54" fmla="*/ 279463 h 464915"/>
                  <a:gd name="connsiteX55" fmla="*/ 624840 w 2752725"/>
                  <a:gd name="connsiteY55" fmla="*/ 249841 h 464915"/>
                  <a:gd name="connsiteX56" fmla="*/ 653796 w 2752725"/>
                  <a:gd name="connsiteY56" fmla="*/ 137160 h 464915"/>
                  <a:gd name="connsiteX57" fmla="*/ 682847 w 2752725"/>
                  <a:gd name="connsiteY57" fmla="*/ 249841 h 464915"/>
                  <a:gd name="connsiteX58" fmla="*/ 691229 w 2752725"/>
                  <a:gd name="connsiteY58" fmla="*/ 279463 h 464915"/>
                  <a:gd name="connsiteX59" fmla="*/ 881253 w 2752725"/>
                  <a:gd name="connsiteY59" fmla="*/ 457867 h 464915"/>
                  <a:gd name="connsiteX60" fmla="*/ 717613 w 2752725"/>
                  <a:gd name="connsiteY60" fmla="*/ 7048 h 464915"/>
                  <a:gd name="connsiteX61" fmla="*/ 591312 w 2752725"/>
                  <a:gd name="connsiteY61" fmla="*/ 7048 h 464915"/>
                  <a:gd name="connsiteX62" fmla="*/ 427673 w 2752725"/>
                  <a:gd name="connsiteY62" fmla="*/ 457867 h 464915"/>
                  <a:gd name="connsiteX63" fmla="*/ 561689 w 2752725"/>
                  <a:gd name="connsiteY63" fmla="*/ 457867 h 464915"/>
                  <a:gd name="connsiteX64" fmla="*/ 586169 w 2752725"/>
                  <a:gd name="connsiteY64" fmla="*/ 378619 h 464915"/>
                  <a:gd name="connsiteX65" fmla="*/ 721424 w 2752725"/>
                  <a:gd name="connsiteY65" fmla="*/ 378619 h 464915"/>
                  <a:gd name="connsiteX66" fmla="*/ 745903 w 2752725"/>
                  <a:gd name="connsiteY66" fmla="*/ 457867 h 464915"/>
                  <a:gd name="connsiteX67" fmla="*/ 881253 w 2752725"/>
                  <a:gd name="connsiteY67" fmla="*/ 457867 h 464915"/>
                  <a:gd name="connsiteX68" fmla="*/ 395573 w 2752725"/>
                  <a:gd name="connsiteY68" fmla="*/ 457867 h 464915"/>
                  <a:gd name="connsiteX69" fmla="*/ 395573 w 2752725"/>
                  <a:gd name="connsiteY69" fmla="*/ 7048 h 464915"/>
                  <a:gd name="connsiteX70" fmla="*/ 268034 w 2752725"/>
                  <a:gd name="connsiteY70" fmla="*/ 7048 h 464915"/>
                  <a:gd name="connsiteX71" fmla="*/ 268034 w 2752725"/>
                  <a:gd name="connsiteY71" fmla="*/ 171259 h 464915"/>
                  <a:gd name="connsiteX72" fmla="*/ 127540 w 2752725"/>
                  <a:gd name="connsiteY72" fmla="*/ 171259 h 464915"/>
                  <a:gd name="connsiteX73" fmla="*/ 127540 w 2752725"/>
                  <a:gd name="connsiteY73" fmla="*/ 7048 h 464915"/>
                  <a:gd name="connsiteX74" fmla="*/ 0 w 2752725"/>
                  <a:gd name="connsiteY74" fmla="*/ 7048 h 464915"/>
                  <a:gd name="connsiteX75" fmla="*/ 0 w 2752725"/>
                  <a:gd name="connsiteY75" fmla="*/ 457867 h 464915"/>
                  <a:gd name="connsiteX76" fmla="*/ 127540 w 2752725"/>
                  <a:gd name="connsiteY76" fmla="*/ 457867 h 464915"/>
                  <a:gd name="connsiteX77" fmla="*/ 127540 w 2752725"/>
                  <a:gd name="connsiteY77" fmla="*/ 280130 h 464915"/>
                  <a:gd name="connsiteX78" fmla="*/ 267938 w 2752725"/>
                  <a:gd name="connsiteY78" fmla="*/ 280130 h 464915"/>
                  <a:gd name="connsiteX79" fmla="*/ 267938 w 2752725"/>
                  <a:gd name="connsiteY79" fmla="*/ 457867 h 464915"/>
                  <a:gd name="connsiteX80" fmla="*/ 395573 w 2752725"/>
                  <a:gd name="connsiteY80" fmla="*/ 457867 h 46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752725" h="464915">
                    <a:moveTo>
                      <a:pt x="2619280" y="157163"/>
                    </a:moveTo>
                    <a:cubicBezTo>
                      <a:pt x="2619280" y="189357"/>
                      <a:pt x="2603278" y="207359"/>
                      <a:pt x="2562701" y="207359"/>
                    </a:cubicBezTo>
                    <a:lnTo>
                      <a:pt x="2489264" y="207359"/>
                    </a:lnTo>
                    <a:lnTo>
                      <a:pt x="2489264" y="108871"/>
                    </a:lnTo>
                    <a:lnTo>
                      <a:pt x="2564606" y="108871"/>
                    </a:lnTo>
                    <a:cubicBezTo>
                      <a:pt x="2603849" y="108871"/>
                      <a:pt x="2619280" y="128778"/>
                      <a:pt x="2619280" y="157163"/>
                    </a:cubicBezTo>
                    <a:moveTo>
                      <a:pt x="2752725" y="457867"/>
                    </a:moveTo>
                    <a:lnTo>
                      <a:pt x="2662428" y="285941"/>
                    </a:lnTo>
                    <a:cubicBezTo>
                      <a:pt x="2712053" y="263462"/>
                      <a:pt x="2743581" y="221551"/>
                      <a:pt x="2743581" y="154019"/>
                    </a:cubicBezTo>
                    <a:cubicBezTo>
                      <a:pt x="2743581" y="47149"/>
                      <a:pt x="2673382" y="7144"/>
                      <a:pt x="2567749" y="7144"/>
                    </a:cubicBezTo>
                    <a:lnTo>
                      <a:pt x="2366201" y="7144"/>
                    </a:lnTo>
                    <a:lnTo>
                      <a:pt x="2366201" y="457962"/>
                    </a:lnTo>
                    <a:lnTo>
                      <a:pt x="2489168" y="457962"/>
                    </a:lnTo>
                    <a:lnTo>
                      <a:pt x="2489168" y="306038"/>
                    </a:lnTo>
                    <a:lnTo>
                      <a:pt x="2539365" y="306038"/>
                    </a:lnTo>
                    <a:lnTo>
                      <a:pt x="2612803" y="457962"/>
                    </a:lnTo>
                    <a:lnTo>
                      <a:pt x="2752725" y="457962"/>
                    </a:lnTo>
                    <a:close/>
                    <a:moveTo>
                      <a:pt x="2309432" y="265271"/>
                    </a:moveTo>
                    <a:lnTo>
                      <a:pt x="2309432" y="7048"/>
                    </a:lnTo>
                    <a:lnTo>
                      <a:pt x="2181892" y="7048"/>
                    </a:lnTo>
                    <a:lnTo>
                      <a:pt x="2181892" y="265271"/>
                    </a:lnTo>
                    <a:cubicBezTo>
                      <a:pt x="2181892" y="320707"/>
                      <a:pt x="2161223" y="354806"/>
                      <a:pt x="2112359" y="354806"/>
                    </a:cubicBezTo>
                    <a:cubicBezTo>
                      <a:pt x="2063401" y="354806"/>
                      <a:pt x="2041589" y="320707"/>
                      <a:pt x="2041589" y="265271"/>
                    </a:cubicBezTo>
                    <a:lnTo>
                      <a:pt x="2041589" y="7048"/>
                    </a:lnTo>
                    <a:lnTo>
                      <a:pt x="1913954" y="7048"/>
                    </a:lnTo>
                    <a:lnTo>
                      <a:pt x="1913954" y="265271"/>
                    </a:lnTo>
                    <a:cubicBezTo>
                      <a:pt x="1913954" y="408242"/>
                      <a:pt x="1997107" y="464915"/>
                      <a:pt x="2110550" y="464915"/>
                    </a:cubicBezTo>
                    <a:cubicBezTo>
                      <a:pt x="2223802" y="464915"/>
                      <a:pt x="2309432" y="408242"/>
                      <a:pt x="2309432" y="265271"/>
                    </a:cubicBezTo>
                    <a:moveTo>
                      <a:pt x="1746409" y="233172"/>
                    </a:moveTo>
                    <a:cubicBezTo>
                      <a:pt x="1746409" y="314325"/>
                      <a:pt x="1718024" y="356140"/>
                      <a:pt x="1667732" y="356140"/>
                    </a:cubicBezTo>
                    <a:cubicBezTo>
                      <a:pt x="1617536" y="356140"/>
                      <a:pt x="1587913" y="312992"/>
                      <a:pt x="1587913" y="231838"/>
                    </a:cubicBezTo>
                    <a:cubicBezTo>
                      <a:pt x="1587913" y="150685"/>
                      <a:pt x="1616297" y="108871"/>
                      <a:pt x="1666494" y="108871"/>
                    </a:cubicBezTo>
                    <a:cubicBezTo>
                      <a:pt x="1716881" y="108871"/>
                      <a:pt x="1746409" y="152019"/>
                      <a:pt x="1746409" y="233172"/>
                    </a:cubicBezTo>
                    <a:moveTo>
                      <a:pt x="1875854" y="231838"/>
                    </a:moveTo>
                    <a:cubicBezTo>
                      <a:pt x="1875854" y="81820"/>
                      <a:pt x="1790224" y="0"/>
                      <a:pt x="1667732" y="0"/>
                    </a:cubicBezTo>
                    <a:cubicBezTo>
                      <a:pt x="1545336" y="0"/>
                      <a:pt x="1458468" y="83058"/>
                      <a:pt x="1458468" y="233077"/>
                    </a:cubicBezTo>
                    <a:cubicBezTo>
                      <a:pt x="1458468" y="383096"/>
                      <a:pt x="1544003" y="464915"/>
                      <a:pt x="1666494" y="464915"/>
                    </a:cubicBezTo>
                    <a:cubicBezTo>
                      <a:pt x="1788890" y="464915"/>
                      <a:pt x="1875854" y="381857"/>
                      <a:pt x="1875854" y="231838"/>
                    </a:cubicBezTo>
                    <a:moveTo>
                      <a:pt x="1414653" y="7048"/>
                    </a:moveTo>
                    <a:lnTo>
                      <a:pt x="1287018" y="7048"/>
                    </a:lnTo>
                    <a:lnTo>
                      <a:pt x="1287018" y="457867"/>
                    </a:lnTo>
                    <a:lnTo>
                      <a:pt x="1414653" y="457867"/>
                    </a:lnTo>
                    <a:lnTo>
                      <a:pt x="1414653" y="7048"/>
                    </a:lnTo>
                    <a:close/>
                    <a:moveTo>
                      <a:pt x="1251585" y="7048"/>
                    </a:moveTo>
                    <a:lnTo>
                      <a:pt x="1112520" y="7048"/>
                    </a:lnTo>
                    <a:lnTo>
                      <a:pt x="1079659" y="128111"/>
                    </a:lnTo>
                    <a:cubicBezTo>
                      <a:pt x="1064228" y="184880"/>
                      <a:pt x="1042321" y="275558"/>
                      <a:pt x="1033939" y="318706"/>
                    </a:cubicBezTo>
                    <a:cubicBezTo>
                      <a:pt x="1025652" y="275558"/>
                      <a:pt x="1003649" y="184213"/>
                      <a:pt x="988219" y="128111"/>
                    </a:cubicBezTo>
                    <a:lnTo>
                      <a:pt x="955358" y="7048"/>
                    </a:lnTo>
                    <a:lnTo>
                      <a:pt x="814864" y="7048"/>
                    </a:lnTo>
                    <a:lnTo>
                      <a:pt x="970121" y="457867"/>
                    </a:lnTo>
                    <a:lnTo>
                      <a:pt x="1096423" y="457867"/>
                    </a:lnTo>
                    <a:lnTo>
                      <a:pt x="1251585" y="7048"/>
                    </a:lnTo>
                    <a:close/>
                    <a:moveTo>
                      <a:pt x="691229" y="279463"/>
                    </a:moveTo>
                    <a:lnTo>
                      <a:pt x="616458" y="279463"/>
                    </a:lnTo>
                    <a:lnTo>
                      <a:pt x="624840" y="249841"/>
                    </a:lnTo>
                    <a:cubicBezTo>
                      <a:pt x="640937" y="192500"/>
                      <a:pt x="647986" y="167354"/>
                      <a:pt x="653796" y="137160"/>
                    </a:cubicBezTo>
                    <a:cubicBezTo>
                      <a:pt x="659606" y="167354"/>
                      <a:pt x="666655" y="191929"/>
                      <a:pt x="682847" y="249841"/>
                    </a:cubicBezTo>
                    <a:lnTo>
                      <a:pt x="691229" y="279463"/>
                    </a:lnTo>
                    <a:close/>
                    <a:moveTo>
                      <a:pt x="881253" y="457867"/>
                    </a:moveTo>
                    <a:lnTo>
                      <a:pt x="717613" y="7048"/>
                    </a:lnTo>
                    <a:lnTo>
                      <a:pt x="591312" y="7048"/>
                    </a:lnTo>
                    <a:lnTo>
                      <a:pt x="427673" y="457867"/>
                    </a:lnTo>
                    <a:lnTo>
                      <a:pt x="561689" y="457867"/>
                    </a:lnTo>
                    <a:lnTo>
                      <a:pt x="586169" y="378619"/>
                    </a:lnTo>
                    <a:lnTo>
                      <a:pt x="721424" y="378619"/>
                    </a:lnTo>
                    <a:lnTo>
                      <a:pt x="745903" y="457867"/>
                    </a:lnTo>
                    <a:lnTo>
                      <a:pt x="881253" y="457867"/>
                    </a:lnTo>
                    <a:close/>
                    <a:moveTo>
                      <a:pt x="395573" y="457867"/>
                    </a:moveTo>
                    <a:lnTo>
                      <a:pt x="395573" y="7048"/>
                    </a:lnTo>
                    <a:lnTo>
                      <a:pt x="268034" y="7048"/>
                    </a:lnTo>
                    <a:lnTo>
                      <a:pt x="268034" y="171259"/>
                    </a:lnTo>
                    <a:lnTo>
                      <a:pt x="127540" y="171259"/>
                    </a:lnTo>
                    <a:lnTo>
                      <a:pt x="127540" y="7048"/>
                    </a:lnTo>
                    <a:lnTo>
                      <a:pt x="0" y="7048"/>
                    </a:lnTo>
                    <a:lnTo>
                      <a:pt x="0" y="457867"/>
                    </a:lnTo>
                    <a:lnTo>
                      <a:pt x="127540" y="457867"/>
                    </a:lnTo>
                    <a:lnTo>
                      <a:pt x="127540" y="280130"/>
                    </a:lnTo>
                    <a:lnTo>
                      <a:pt x="267938" y="280130"/>
                    </a:lnTo>
                    <a:lnTo>
                      <a:pt x="267938" y="457867"/>
                    </a:lnTo>
                    <a:lnTo>
                      <a:pt x="395573" y="457867"/>
                    </a:ln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 name="Slide Number Placeholder 4">
              <a:extLst>
                <a:ext uri="{FF2B5EF4-FFF2-40B4-BE49-F238E27FC236}">
                  <a16:creationId xmlns:a16="http://schemas.microsoft.com/office/drawing/2014/main" id="{622E5304-1C11-BD6D-FD0A-C2286C0601A6}"/>
                </a:ext>
              </a:extLst>
            </p:cNvPr>
            <p:cNvSpPr txBox="1">
              <a:spLocks/>
            </p:cNvSpPr>
            <p:nvPr/>
          </p:nvSpPr>
          <p:spPr>
            <a:xfrm>
              <a:off x="173095" y="9607052"/>
              <a:ext cx="588251" cy="547688"/>
            </a:xfrm>
            <a:prstGeom prst="rect">
              <a:avLst/>
            </a:prstGeom>
            <a:noFill/>
          </p:spPr>
          <p:txBody>
            <a:bodyPr vert="horz" lIns="137160" tIns="68580" rIns="137160" bIns="685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2B9AC55E-C74C-4CB5-AFA1-6820A17606C2}" type="slidenum">
                <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endParaRPr>
            </a:p>
          </p:txBody>
        </p:sp>
        <p:sp>
          <p:nvSpPr>
            <p:cNvPr id="23" name="TextBox 58">
              <a:extLst>
                <a:ext uri="{FF2B5EF4-FFF2-40B4-BE49-F238E27FC236}">
                  <a16:creationId xmlns:a16="http://schemas.microsoft.com/office/drawing/2014/main" id="{F6E65AA0-B6E5-CDFB-3E81-320666895795}"/>
                </a:ext>
              </a:extLst>
            </p:cNvPr>
            <p:cNvSpPr txBox="1"/>
            <p:nvPr/>
          </p:nvSpPr>
          <p:spPr>
            <a:xfrm rot="16200000">
              <a:off x="-2311002" y="3187547"/>
              <a:ext cx="5222645" cy="615938"/>
            </a:xfrm>
            <a:prstGeom prst="rect">
              <a:avLst/>
            </a:prstGeom>
            <a:noFill/>
          </p:spPr>
          <p:txBody>
            <a:bodyPr wrap="square" rtlCol="0">
              <a:spAutoFit/>
            </a:bodyPr>
            <a:lstStyle/>
            <a:p>
              <a:pPr marL="0" marR="0" lvl="0" indent="0" algn="r" defTabSz="457200" rtl="0" eaLnBrk="1" fontAlgn="auto" latinLnBrk="0" hangingPunct="1">
                <a:lnSpc>
                  <a:spcPts val="5100"/>
                </a:lnSpc>
                <a:spcBef>
                  <a:spcPts val="0"/>
                </a:spcBef>
                <a:spcAft>
                  <a:spcPts val="0"/>
                </a:spcAft>
                <a:buClrTx/>
                <a:buSzTx/>
                <a:buFontTx/>
                <a:buNone/>
                <a:tabLst>
                  <a:tab pos="3095625" algn="l"/>
                </a:tabLst>
                <a:defRPr/>
              </a:pPr>
              <a:r>
                <a:rPr kumimoji="0" lang="en-US" sz="1000" b="1" i="0" u="none" strike="noStrike" kern="1200" cap="none" spc="450" normalizeH="0" baseline="0" noProof="0">
                  <a:ln>
                    <a:noFill/>
                  </a:ln>
                  <a:solidFill>
                    <a:prstClr val="white"/>
                  </a:solidFill>
                  <a:effectLst/>
                  <a:uLnTx/>
                  <a:uFillTx/>
                  <a:latin typeface="Open Sans" pitchFamily="2" charset="0"/>
                  <a:ea typeface="Open Sans" pitchFamily="2" charset="0"/>
                  <a:cs typeface="Open Sans" pitchFamily="2" charset="0"/>
                </a:rPr>
                <a:t>BEHAVIOUR INTERACTIVE</a:t>
              </a:r>
              <a:endParaRPr kumimoji="0" lang="en-US" sz="1000" b="1" i="0" u="none" strike="noStrike" kern="1200" cap="none" spc="450" normalizeH="0" baseline="0" noProof="0" dirty="0">
                <a:ln>
                  <a:noFill/>
                </a:ln>
                <a:solidFill>
                  <a:prstClr val="white"/>
                </a:solidFill>
                <a:effectLst/>
                <a:uLnTx/>
                <a:uFillTx/>
                <a:latin typeface="Open Sans" pitchFamily="2" charset="0"/>
                <a:ea typeface="Open Sans" pitchFamily="2" charset="0"/>
                <a:cs typeface="Open Sans" pitchFamily="2" charset="0"/>
              </a:endParaRPr>
            </a:p>
          </p:txBody>
        </p:sp>
        <p:pic>
          <p:nvPicPr>
            <p:cNvPr id="24" name="Graphic 23">
              <a:extLst>
                <a:ext uri="{FF2B5EF4-FFF2-40B4-BE49-F238E27FC236}">
                  <a16:creationId xmlns:a16="http://schemas.microsoft.com/office/drawing/2014/main" id="{5E531B99-704E-0192-9499-7C4B8117282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1930" y="288131"/>
              <a:ext cx="345049" cy="9546384"/>
            </a:xfrm>
            <a:prstGeom prst="rect">
              <a:avLst/>
            </a:prstGeom>
          </p:spPr>
        </p:pic>
      </p:grpSp>
      <p:pic>
        <p:nvPicPr>
          <p:cNvPr id="27" name="Picture 26">
            <a:extLst>
              <a:ext uri="{FF2B5EF4-FFF2-40B4-BE49-F238E27FC236}">
                <a16:creationId xmlns:a16="http://schemas.microsoft.com/office/drawing/2014/main" id="{71126DD7-FB71-CE25-D6C4-F57641356B1B}"/>
              </a:ext>
            </a:extLst>
          </p:cNvPr>
          <p:cNvPicPr>
            <a:picLocks noChangeAspect="1"/>
          </p:cNvPicPr>
          <p:nvPr/>
        </p:nvPicPr>
        <p:blipFill>
          <a:blip r:embed="rId8"/>
          <a:stretch>
            <a:fillRect/>
          </a:stretch>
        </p:blipFill>
        <p:spPr>
          <a:xfrm>
            <a:off x="0" y="9582150"/>
            <a:ext cx="18288000" cy="704850"/>
          </a:xfrm>
          <a:prstGeom prst="rect">
            <a:avLst/>
          </a:prstGeom>
        </p:spPr>
      </p:pic>
    </p:spTree>
    <p:extLst>
      <p:ext uri="{BB962C8B-B14F-4D97-AF65-F5344CB8AC3E}">
        <p14:creationId xmlns:p14="http://schemas.microsoft.com/office/powerpoint/2010/main" val="59533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8EE65-B6CA-B912-C8C6-C1B44C6D9C01}"/>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2E839991-EEA8-54EA-9615-9D50A77BE0EC}"/>
              </a:ext>
            </a:extLst>
          </p:cNvPr>
          <p:cNvSpPr txBox="1"/>
          <p:nvPr/>
        </p:nvSpPr>
        <p:spPr>
          <a:xfrm>
            <a:off x="1476558" y="1203811"/>
            <a:ext cx="6524799" cy="3001018"/>
          </a:xfrm>
          <a:prstGeom prst="rect">
            <a:avLst/>
          </a:prstGeom>
          <a:noFill/>
        </p:spPr>
        <p:txBody>
          <a:bodyPr wrap="square">
            <a:noAutofit/>
          </a:bodyPr>
          <a:lstStyle>
            <a:defPPr>
              <a:defRPr lang="en-US"/>
            </a:defPPr>
            <a:lvl1pPr marR="0" lvl="0" indent="0" fontAlgn="auto">
              <a:lnSpc>
                <a:spcPts val="12300"/>
              </a:lnSpc>
              <a:spcBef>
                <a:spcPts val="0"/>
              </a:spcBef>
              <a:spcAft>
                <a:spcPts val="0"/>
              </a:spcAft>
              <a:buClrTx/>
              <a:buSzTx/>
              <a:buFontTx/>
              <a:buNone/>
              <a:tabLst/>
              <a:defRPr sz="22600">
                <a:gradFill>
                  <a:gsLst>
                    <a:gs pos="24000">
                      <a:srgbClr val="F2F0D0"/>
                    </a:gs>
                    <a:gs pos="41000">
                      <a:srgbClr val="1C6C8C">
                        <a:alpha val="78000"/>
                        <a:lumMod val="34000"/>
                        <a:lumOff val="66000"/>
                      </a:srgbClr>
                    </a:gs>
                    <a:gs pos="57000">
                      <a:srgbClr val="F2F0D0"/>
                    </a:gs>
                  </a:gsLst>
                  <a:lin ang="7800000" scaled="0"/>
                </a:gradFill>
                <a:latin typeface="Stacion Light" pitchFamily="50" charset="0"/>
                <a:cs typeface="Teko Light" panose="02000000000000000000" pitchFamily="2" charset="0"/>
              </a:defRPr>
            </a:lvl1p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7200" spc="300" dirty="0">
                <a:gradFill>
                  <a:gsLst>
                    <a:gs pos="24000">
                      <a:srgbClr val="F2F0D0"/>
                    </a:gs>
                    <a:gs pos="41000">
                      <a:srgbClr val="BCE3F2"/>
                    </a:gs>
                    <a:gs pos="57000">
                      <a:srgbClr val="F2F0D0"/>
                    </a:gs>
                  </a:gsLst>
                  <a:lin ang="7800000" scaled="0"/>
                </a:gradFill>
                <a:latin typeface="Open Sans" panose="020F0502020204030204" pitchFamily="34" charset="0"/>
              </a:rPr>
              <a:t>Investigate</a:t>
            </a:r>
            <a:endParaRPr kumimoji="0" lang="fr-CA" sz="7200" i="0" u="none" strike="noStrike" kern="1200" cap="none" spc="300" normalizeH="0" baseline="0" noProof="0" dirty="0">
              <a:ln>
                <a:noFill/>
              </a:ln>
              <a:gradFill>
                <a:gsLst>
                  <a:gs pos="24000">
                    <a:srgbClr val="F2F0D0"/>
                  </a:gs>
                  <a:gs pos="41000">
                    <a:srgbClr val="BCE3F2"/>
                  </a:gs>
                  <a:gs pos="57000">
                    <a:srgbClr val="F2F0D0"/>
                  </a:gs>
                </a:gsLst>
                <a:lin ang="7800000" scaled="0"/>
              </a:gradFill>
              <a:effectLst/>
              <a:uLnTx/>
              <a:uFillTx/>
              <a:latin typeface="Open Sans" panose="020F0502020204030204" pitchFamily="34" charset="0"/>
              <a:ea typeface="+mn-ea"/>
              <a:cs typeface="Teko Light" panose="02000000000000000000" pitchFamily="2" charset="0"/>
            </a:endParaRPr>
          </a:p>
        </p:txBody>
      </p:sp>
      <p:sp>
        <p:nvSpPr>
          <p:cNvPr id="15" name="Espace réservé du contenu 2">
            <a:extLst>
              <a:ext uri="{FF2B5EF4-FFF2-40B4-BE49-F238E27FC236}">
                <a16:creationId xmlns:a16="http://schemas.microsoft.com/office/drawing/2014/main" id="{274B8F99-4751-84E8-AFC9-F26F79ED060E}"/>
              </a:ext>
            </a:extLst>
          </p:cNvPr>
          <p:cNvSpPr txBox="1">
            <a:spLocks/>
          </p:cNvSpPr>
          <p:nvPr/>
        </p:nvSpPr>
        <p:spPr>
          <a:xfrm>
            <a:off x="1497975" y="3682541"/>
            <a:ext cx="6281682" cy="5472419"/>
          </a:xfrm>
          <a:prstGeom prst="rect">
            <a:avLst/>
          </a:prstGeom>
        </p:spPr>
        <p:txBody>
          <a:bodyPr vert="horz" lIns="91440" tIns="68580" rIns="9144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Consider this</a:t>
            </a:r>
          </a:p>
          <a:p>
            <a:pPr lvl="1"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You know your project the best</a:t>
            </a:r>
          </a:p>
          <a:p>
            <a:pPr lvl="1"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Optimizations are rarely without a sacrifice</a:t>
            </a:r>
          </a:p>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What are you willing to give up?</a:t>
            </a:r>
          </a:p>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Less Sacrifice = More Effort</a:t>
            </a:r>
          </a:p>
        </p:txBody>
      </p:sp>
      <p:sp>
        <p:nvSpPr>
          <p:cNvPr id="16" name="Espace réservé du texte 2">
            <a:extLst>
              <a:ext uri="{FF2B5EF4-FFF2-40B4-BE49-F238E27FC236}">
                <a16:creationId xmlns:a16="http://schemas.microsoft.com/office/drawing/2014/main" id="{1FD65BA2-D39E-8FE5-F6C2-E8E9A98673F0}"/>
              </a:ext>
            </a:extLst>
          </p:cNvPr>
          <p:cNvSpPr txBox="1">
            <a:spLocks/>
          </p:cNvSpPr>
          <p:nvPr/>
        </p:nvSpPr>
        <p:spPr>
          <a:xfrm>
            <a:off x="1497975" y="2985150"/>
            <a:ext cx="6034939" cy="69739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CA" sz="3200" b="1" dirty="0">
                <a:solidFill>
                  <a:schemeClr val="accent6"/>
                </a:solidFill>
                <a:latin typeface="Open Sans" pitchFamily="2" charset="0"/>
                <a:ea typeface="Open Sans" pitchFamily="2" charset="0"/>
                <a:cs typeface="Open Sans" pitchFamily="2" charset="0"/>
              </a:rPr>
              <a:t>Know Your Project</a:t>
            </a:r>
          </a:p>
        </p:txBody>
      </p:sp>
      <p:pic>
        <p:nvPicPr>
          <p:cNvPr id="5122" name="Picture 2">
            <a:extLst>
              <a:ext uri="{FF2B5EF4-FFF2-40B4-BE49-F238E27FC236}">
                <a16:creationId xmlns:a16="http://schemas.microsoft.com/office/drawing/2014/main" id="{1C2D5E46-E02C-B1E6-1ECD-888E7BB4E709}"/>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24128" r="2412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90CE0BA-2FEC-343B-F772-C0E2F32B2073}"/>
              </a:ext>
            </a:extLst>
          </p:cNvPr>
          <p:cNvPicPr>
            <a:picLocks noChangeAspect="1"/>
          </p:cNvPicPr>
          <p:nvPr/>
        </p:nvPicPr>
        <p:blipFill>
          <a:blip r:embed="rId4"/>
          <a:stretch>
            <a:fillRect/>
          </a:stretch>
        </p:blipFill>
        <p:spPr>
          <a:xfrm>
            <a:off x="9144000" y="1726783"/>
            <a:ext cx="8854927" cy="5538031"/>
          </a:xfrm>
          <a:prstGeom prst="rect">
            <a:avLst/>
          </a:prstGeom>
        </p:spPr>
      </p:pic>
      <p:grpSp>
        <p:nvGrpSpPr>
          <p:cNvPr id="17" name="Sidebar">
            <a:extLst>
              <a:ext uri="{FF2B5EF4-FFF2-40B4-BE49-F238E27FC236}">
                <a16:creationId xmlns:a16="http://schemas.microsoft.com/office/drawing/2014/main" id="{4EC57B38-1D2F-01B4-2C30-B8A55141394F}"/>
              </a:ext>
            </a:extLst>
          </p:cNvPr>
          <p:cNvGrpSpPr/>
          <p:nvPr/>
        </p:nvGrpSpPr>
        <p:grpSpPr>
          <a:xfrm>
            <a:off x="-7648" y="288131"/>
            <a:ext cx="914627" cy="9866609"/>
            <a:chOff x="-7648" y="288131"/>
            <a:chExt cx="914627" cy="9866609"/>
          </a:xfrm>
        </p:grpSpPr>
        <p:grpSp>
          <p:nvGrpSpPr>
            <p:cNvPr id="18" name="Graphic 9">
              <a:extLst>
                <a:ext uri="{FF2B5EF4-FFF2-40B4-BE49-F238E27FC236}">
                  <a16:creationId xmlns:a16="http://schemas.microsoft.com/office/drawing/2014/main" id="{8CF11B54-1747-A4F1-7A97-823A8325CA07}"/>
                </a:ext>
              </a:extLst>
            </p:cNvPr>
            <p:cNvGrpSpPr/>
            <p:nvPr/>
          </p:nvGrpSpPr>
          <p:grpSpPr>
            <a:xfrm>
              <a:off x="264287" y="382761"/>
              <a:ext cx="467477" cy="394686"/>
              <a:chOff x="4719637" y="2266949"/>
              <a:chExt cx="2752725" cy="2324100"/>
            </a:xfrm>
            <a:solidFill>
              <a:schemeClr val="bg1"/>
            </a:solidFill>
          </p:grpSpPr>
          <p:sp>
            <p:nvSpPr>
              <p:cNvPr id="22" name="Freeform: Shape 53">
                <a:extLst>
                  <a:ext uri="{FF2B5EF4-FFF2-40B4-BE49-F238E27FC236}">
                    <a16:creationId xmlns:a16="http://schemas.microsoft.com/office/drawing/2014/main" id="{978DB1E8-B0D4-FE3C-6B11-F6C61B008784}"/>
                  </a:ext>
                </a:extLst>
              </p:cNvPr>
              <p:cNvSpPr/>
              <p:nvPr/>
            </p:nvSpPr>
            <p:spPr>
              <a:xfrm>
                <a:off x="4719637" y="2266949"/>
                <a:ext cx="2746056" cy="1792981"/>
              </a:xfrm>
              <a:custGeom>
                <a:avLst/>
                <a:gdLst>
                  <a:gd name="connsiteX0" fmla="*/ 2746058 w 2746057"/>
                  <a:gd name="connsiteY0" fmla="*/ 366427 h 1792986"/>
                  <a:gd name="connsiteX1" fmla="*/ 2746058 w 2746057"/>
                  <a:gd name="connsiteY1" fmla="*/ 0 h 1792986"/>
                  <a:gd name="connsiteX2" fmla="*/ 1321308 w 2746057"/>
                  <a:gd name="connsiteY2" fmla="*/ 0 h 1792986"/>
                  <a:gd name="connsiteX3" fmla="*/ 1321308 w 2746057"/>
                  <a:gd name="connsiteY3" fmla="*/ 994601 h 1792986"/>
                  <a:gd name="connsiteX4" fmla="*/ 787432 w 2746057"/>
                  <a:gd name="connsiteY4" fmla="*/ 442722 h 1792986"/>
                  <a:gd name="connsiteX5" fmla="*/ 423196 w 2746057"/>
                  <a:gd name="connsiteY5" fmla="*/ 619792 h 1792986"/>
                  <a:gd name="connsiteX6" fmla="*/ 418338 w 2746057"/>
                  <a:gd name="connsiteY6" fmla="*/ 619792 h 1792986"/>
                  <a:gd name="connsiteX7" fmla="*/ 418338 w 2746057"/>
                  <a:gd name="connsiteY7" fmla="*/ 0 h 1792986"/>
                  <a:gd name="connsiteX8" fmla="*/ 0 w 2746057"/>
                  <a:gd name="connsiteY8" fmla="*/ 0 h 1792986"/>
                  <a:gd name="connsiteX9" fmla="*/ 0 w 2746057"/>
                  <a:gd name="connsiteY9" fmla="*/ 1756124 h 1792986"/>
                  <a:gd name="connsiteX10" fmla="*/ 398621 w 2746057"/>
                  <a:gd name="connsiteY10" fmla="*/ 1756124 h 1792986"/>
                  <a:gd name="connsiteX11" fmla="*/ 398621 w 2746057"/>
                  <a:gd name="connsiteY11" fmla="*/ 1608487 h 1792986"/>
                  <a:gd name="connsiteX12" fmla="*/ 403479 w 2746057"/>
                  <a:gd name="connsiteY12" fmla="*/ 1608487 h 1792986"/>
                  <a:gd name="connsiteX13" fmla="*/ 755428 w 2746057"/>
                  <a:gd name="connsiteY13" fmla="*/ 1792986 h 1792986"/>
                  <a:gd name="connsiteX14" fmla="*/ 1321308 w 2746057"/>
                  <a:gd name="connsiteY14" fmla="*/ 1193768 h 1792986"/>
                  <a:gd name="connsiteX15" fmla="*/ 1321308 w 2746057"/>
                  <a:gd name="connsiteY15" fmla="*/ 1756124 h 1792986"/>
                  <a:gd name="connsiteX16" fmla="*/ 2746058 w 2746057"/>
                  <a:gd name="connsiteY16" fmla="*/ 1756124 h 1792986"/>
                  <a:gd name="connsiteX17" fmla="*/ 2746058 w 2746057"/>
                  <a:gd name="connsiteY17" fmla="*/ 1362551 h 1792986"/>
                  <a:gd name="connsiteX18" fmla="*/ 1779080 w 2746057"/>
                  <a:gd name="connsiteY18" fmla="*/ 1362551 h 1792986"/>
                  <a:gd name="connsiteX19" fmla="*/ 1779080 w 2746057"/>
                  <a:gd name="connsiteY19" fmla="*/ 1028033 h 1792986"/>
                  <a:gd name="connsiteX20" fmla="*/ 2640330 w 2746057"/>
                  <a:gd name="connsiteY20" fmla="*/ 1028033 h 1792986"/>
                  <a:gd name="connsiteX21" fmla="*/ 2640330 w 2746057"/>
                  <a:gd name="connsiteY21" fmla="*/ 673894 h 1792986"/>
                  <a:gd name="connsiteX22" fmla="*/ 1779080 w 2746057"/>
                  <a:gd name="connsiteY22" fmla="*/ 673894 h 1792986"/>
                  <a:gd name="connsiteX23" fmla="*/ 1779080 w 2746057"/>
                  <a:gd name="connsiteY23" fmla="*/ 366427 h 1792986"/>
                  <a:gd name="connsiteX24" fmla="*/ 2746058 w 2746057"/>
                  <a:gd name="connsiteY24" fmla="*/ 366427 h 1792986"/>
                  <a:gd name="connsiteX25" fmla="*/ 656939 w 2746057"/>
                  <a:gd name="connsiteY25" fmla="*/ 1473232 h 1792986"/>
                  <a:gd name="connsiteX26" fmla="*/ 403479 w 2746057"/>
                  <a:gd name="connsiteY26" fmla="*/ 1104329 h 1792986"/>
                  <a:gd name="connsiteX27" fmla="*/ 659416 w 2746057"/>
                  <a:gd name="connsiteY27" fmla="*/ 762476 h 1792986"/>
                  <a:gd name="connsiteX28" fmla="*/ 907923 w 2746057"/>
                  <a:gd name="connsiteY28" fmla="*/ 1104329 h 1792986"/>
                  <a:gd name="connsiteX29" fmla="*/ 656939 w 2746057"/>
                  <a:gd name="connsiteY29" fmla="*/ 1473232 h 179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46057" h="1792986">
                    <a:moveTo>
                      <a:pt x="2746058" y="366427"/>
                    </a:moveTo>
                    <a:lnTo>
                      <a:pt x="2746058" y="0"/>
                    </a:lnTo>
                    <a:lnTo>
                      <a:pt x="1321308" y="0"/>
                    </a:lnTo>
                    <a:lnTo>
                      <a:pt x="1321308" y="994601"/>
                    </a:lnTo>
                    <a:cubicBezTo>
                      <a:pt x="1290447" y="699897"/>
                      <a:pt x="1114330" y="442722"/>
                      <a:pt x="787432" y="442722"/>
                    </a:cubicBezTo>
                    <a:cubicBezTo>
                      <a:pt x="629888" y="442722"/>
                      <a:pt x="509397" y="501682"/>
                      <a:pt x="423196" y="619792"/>
                    </a:cubicBezTo>
                    <a:lnTo>
                      <a:pt x="418338" y="619792"/>
                    </a:lnTo>
                    <a:lnTo>
                      <a:pt x="418338" y="0"/>
                    </a:lnTo>
                    <a:lnTo>
                      <a:pt x="0" y="0"/>
                    </a:lnTo>
                    <a:lnTo>
                      <a:pt x="0" y="1756124"/>
                    </a:lnTo>
                    <a:lnTo>
                      <a:pt x="398621" y="1756124"/>
                    </a:lnTo>
                    <a:lnTo>
                      <a:pt x="398621" y="1608487"/>
                    </a:lnTo>
                    <a:lnTo>
                      <a:pt x="403479" y="1608487"/>
                    </a:lnTo>
                    <a:cubicBezTo>
                      <a:pt x="484632" y="1729073"/>
                      <a:pt x="607695" y="1792986"/>
                      <a:pt x="755428" y="1792986"/>
                    </a:cubicBezTo>
                    <a:cubicBezTo>
                      <a:pt x="1117378" y="1792986"/>
                      <a:pt x="1290923" y="1512475"/>
                      <a:pt x="1321308" y="1193768"/>
                    </a:cubicBezTo>
                    <a:lnTo>
                      <a:pt x="1321308" y="1756124"/>
                    </a:lnTo>
                    <a:lnTo>
                      <a:pt x="2746058" y="1756124"/>
                    </a:lnTo>
                    <a:lnTo>
                      <a:pt x="2746058" y="1362551"/>
                    </a:lnTo>
                    <a:lnTo>
                      <a:pt x="1779080" y="1362551"/>
                    </a:lnTo>
                    <a:lnTo>
                      <a:pt x="1779080" y="1028033"/>
                    </a:lnTo>
                    <a:lnTo>
                      <a:pt x="2640330" y="1028033"/>
                    </a:lnTo>
                    <a:lnTo>
                      <a:pt x="2640330" y="673894"/>
                    </a:lnTo>
                    <a:lnTo>
                      <a:pt x="1779080" y="673894"/>
                    </a:lnTo>
                    <a:lnTo>
                      <a:pt x="1779080" y="366427"/>
                    </a:lnTo>
                    <a:lnTo>
                      <a:pt x="2746058" y="366427"/>
                    </a:lnTo>
                    <a:close/>
                    <a:moveTo>
                      <a:pt x="656939" y="1473232"/>
                    </a:moveTo>
                    <a:cubicBezTo>
                      <a:pt x="467487" y="1473232"/>
                      <a:pt x="403479" y="1328166"/>
                      <a:pt x="403479" y="1104329"/>
                    </a:cubicBezTo>
                    <a:cubicBezTo>
                      <a:pt x="403479" y="841153"/>
                      <a:pt x="546164" y="762476"/>
                      <a:pt x="659416" y="762476"/>
                    </a:cubicBezTo>
                    <a:cubicBezTo>
                      <a:pt x="843915" y="762476"/>
                      <a:pt x="907923" y="942023"/>
                      <a:pt x="907923" y="1104329"/>
                    </a:cubicBezTo>
                    <a:cubicBezTo>
                      <a:pt x="908018" y="1278922"/>
                      <a:pt x="843915" y="1473232"/>
                      <a:pt x="656939" y="1473232"/>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54">
                <a:extLst>
                  <a:ext uri="{FF2B5EF4-FFF2-40B4-BE49-F238E27FC236}">
                    <a16:creationId xmlns:a16="http://schemas.microsoft.com/office/drawing/2014/main" id="{1FAF86CC-1FDC-8E2F-14DC-50F48584BD64}"/>
                  </a:ext>
                </a:extLst>
              </p:cNvPr>
              <p:cNvSpPr/>
              <p:nvPr/>
            </p:nvSpPr>
            <p:spPr>
              <a:xfrm>
                <a:off x="4719637" y="4126134"/>
                <a:ext cx="2752725" cy="464915"/>
              </a:xfrm>
              <a:custGeom>
                <a:avLst/>
                <a:gdLst>
                  <a:gd name="connsiteX0" fmla="*/ 2619280 w 2752725"/>
                  <a:gd name="connsiteY0" fmla="*/ 157163 h 464915"/>
                  <a:gd name="connsiteX1" fmla="*/ 2562701 w 2752725"/>
                  <a:gd name="connsiteY1" fmla="*/ 207359 h 464915"/>
                  <a:gd name="connsiteX2" fmla="*/ 2489264 w 2752725"/>
                  <a:gd name="connsiteY2" fmla="*/ 207359 h 464915"/>
                  <a:gd name="connsiteX3" fmla="*/ 2489264 w 2752725"/>
                  <a:gd name="connsiteY3" fmla="*/ 108871 h 464915"/>
                  <a:gd name="connsiteX4" fmla="*/ 2564606 w 2752725"/>
                  <a:gd name="connsiteY4" fmla="*/ 108871 h 464915"/>
                  <a:gd name="connsiteX5" fmla="*/ 2619280 w 2752725"/>
                  <a:gd name="connsiteY5" fmla="*/ 157163 h 464915"/>
                  <a:gd name="connsiteX6" fmla="*/ 2752725 w 2752725"/>
                  <a:gd name="connsiteY6" fmla="*/ 457867 h 464915"/>
                  <a:gd name="connsiteX7" fmla="*/ 2662428 w 2752725"/>
                  <a:gd name="connsiteY7" fmla="*/ 285941 h 464915"/>
                  <a:gd name="connsiteX8" fmla="*/ 2743581 w 2752725"/>
                  <a:gd name="connsiteY8" fmla="*/ 154019 h 464915"/>
                  <a:gd name="connsiteX9" fmla="*/ 2567749 w 2752725"/>
                  <a:gd name="connsiteY9" fmla="*/ 7144 h 464915"/>
                  <a:gd name="connsiteX10" fmla="*/ 2366201 w 2752725"/>
                  <a:gd name="connsiteY10" fmla="*/ 7144 h 464915"/>
                  <a:gd name="connsiteX11" fmla="*/ 2366201 w 2752725"/>
                  <a:gd name="connsiteY11" fmla="*/ 457962 h 464915"/>
                  <a:gd name="connsiteX12" fmla="*/ 2489168 w 2752725"/>
                  <a:gd name="connsiteY12" fmla="*/ 457962 h 464915"/>
                  <a:gd name="connsiteX13" fmla="*/ 2489168 w 2752725"/>
                  <a:gd name="connsiteY13" fmla="*/ 306038 h 464915"/>
                  <a:gd name="connsiteX14" fmla="*/ 2539365 w 2752725"/>
                  <a:gd name="connsiteY14" fmla="*/ 306038 h 464915"/>
                  <a:gd name="connsiteX15" fmla="*/ 2612803 w 2752725"/>
                  <a:gd name="connsiteY15" fmla="*/ 457962 h 464915"/>
                  <a:gd name="connsiteX16" fmla="*/ 2752725 w 2752725"/>
                  <a:gd name="connsiteY16" fmla="*/ 457962 h 464915"/>
                  <a:gd name="connsiteX17" fmla="*/ 2309432 w 2752725"/>
                  <a:gd name="connsiteY17" fmla="*/ 265271 h 464915"/>
                  <a:gd name="connsiteX18" fmla="*/ 2309432 w 2752725"/>
                  <a:gd name="connsiteY18" fmla="*/ 7048 h 464915"/>
                  <a:gd name="connsiteX19" fmla="*/ 2181892 w 2752725"/>
                  <a:gd name="connsiteY19" fmla="*/ 7048 h 464915"/>
                  <a:gd name="connsiteX20" fmla="*/ 2181892 w 2752725"/>
                  <a:gd name="connsiteY20" fmla="*/ 265271 h 464915"/>
                  <a:gd name="connsiteX21" fmla="*/ 2112359 w 2752725"/>
                  <a:gd name="connsiteY21" fmla="*/ 354806 h 464915"/>
                  <a:gd name="connsiteX22" fmla="*/ 2041589 w 2752725"/>
                  <a:gd name="connsiteY22" fmla="*/ 265271 h 464915"/>
                  <a:gd name="connsiteX23" fmla="*/ 2041589 w 2752725"/>
                  <a:gd name="connsiteY23" fmla="*/ 7048 h 464915"/>
                  <a:gd name="connsiteX24" fmla="*/ 1913954 w 2752725"/>
                  <a:gd name="connsiteY24" fmla="*/ 7048 h 464915"/>
                  <a:gd name="connsiteX25" fmla="*/ 1913954 w 2752725"/>
                  <a:gd name="connsiteY25" fmla="*/ 265271 h 464915"/>
                  <a:gd name="connsiteX26" fmla="*/ 2110550 w 2752725"/>
                  <a:gd name="connsiteY26" fmla="*/ 464915 h 464915"/>
                  <a:gd name="connsiteX27" fmla="*/ 2309432 w 2752725"/>
                  <a:gd name="connsiteY27" fmla="*/ 265271 h 464915"/>
                  <a:gd name="connsiteX28" fmla="*/ 1746409 w 2752725"/>
                  <a:gd name="connsiteY28" fmla="*/ 233172 h 464915"/>
                  <a:gd name="connsiteX29" fmla="*/ 1667732 w 2752725"/>
                  <a:gd name="connsiteY29" fmla="*/ 356140 h 464915"/>
                  <a:gd name="connsiteX30" fmla="*/ 1587913 w 2752725"/>
                  <a:gd name="connsiteY30" fmla="*/ 231838 h 464915"/>
                  <a:gd name="connsiteX31" fmla="*/ 1666494 w 2752725"/>
                  <a:gd name="connsiteY31" fmla="*/ 108871 h 464915"/>
                  <a:gd name="connsiteX32" fmla="*/ 1746409 w 2752725"/>
                  <a:gd name="connsiteY32" fmla="*/ 233172 h 464915"/>
                  <a:gd name="connsiteX33" fmla="*/ 1875854 w 2752725"/>
                  <a:gd name="connsiteY33" fmla="*/ 231838 h 464915"/>
                  <a:gd name="connsiteX34" fmla="*/ 1667732 w 2752725"/>
                  <a:gd name="connsiteY34" fmla="*/ 0 h 464915"/>
                  <a:gd name="connsiteX35" fmla="*/ 1458468 w 2752725"/>
                  <a:gd name="connsiteY35" fmla="*/ 233077 h 464915"/>
                  <a:gd name="connsiteX36" fmla="*/ 1666494 w 2752725"/>
                  <a:gd name="connsiteY36" fmla="*/ 464915 h 464915"/>
                  <a:gd name="connsiteX37" fmla="*/ 1875854 w 2752725"/>
                  <a:gd name="connsiteY37" fmla="*/ 231838 h 464915"/>
                  <a:gd name="connsiteX38" fmla="*/ 1414653 w 2752725"/>
                  <a:gd name="connsiteY38" fmla="*/ 7048 h 464915"/>
                  <a:gd name="connsiteX39" fmla="*/ 1287018 w 2752725"/>
                  <a:gd name="connsiteY39" fmla="*/ 7048 h 464915"/>
                  <a:gd name="connsiteX40" fmla="*/ 1287018 w 2752725"/>
                  <a:gd name="connsiteY40" fmla="*/ 457867 h 464915"/>
                  <a:gd name="connsiteX41" fmla="*/ 1414653 w 2752725"/>
                  <a:gd name="connsiteY41" fmla="*/ 457867 h 464915"/>
                  <a:gd name="connsiteX42" fmla="*/ 1414653 w 2752725"/>
                  <a:gd name="connsiteY42" fmla="*/ 7048 h 464915"/>
                  <a:gd name="connsiteX43" fmla="*/ 1251585 w 2752725"/>
                  <a:gd name="connsiteY43" fmla="*/ 7048 h 464915"/>
                  <a:gd name="connsiteX44" fmla="*/ 1112520 w 2752725"/>
                  <a:gd name="connsiteY44" fmla="*/ 7048 h 464915"/>
                  <a:gd name="connsiteX45" fmla="*/ 1079659 w 2752725"/>
                  <a:gd name="connsiteY45" fmla="*/ 128111 h 464915"/>
                  <a:gd name="connsiteX46" fmla="*/ 1033939 w 2752725"/>
                  <a:gd name="connsiteY46" fmla="*/ 318706 h 464915"/>
                  <a:gd name="connsiteX47" fmla="*/ 988219 w 2752725"/>
                  <a:gd name="connsiteY47" fmla="*/ 128111 h 464915"/>
                  <a:gd name="connsiteX48" fmla="*/ 955358 w 2752725"/>
                  <a:gd name="connsiteY48" fmla="*/ 7048 h 464915"/>
                  <a:gd name="connsiteX49" fmla="*/ 814864 w 2752725"/>
                  <a:gd name="connsiteY49" fmla="*/ 7048 h 464915"/>
                  <a:gd name="connsiteX50" fmla="*/ 970121 w 2752725"/>
                  <a:gd name="connsiteY50" fmla="*/ 457867 h 464915"/>
                  <a:gd name="connsiteX51" fmla="*/ 1096423 w 2752725"/>
                  <a:gd name="connsiteY51" fmla="*/ 457867 h 464915"/>
                  <a:gd name="connsiteX52" fmla="*/ 1251585 w 2752725"/>
                  <a:gd name="connsiteY52" fmla="*/ 7048 h 464915"/>
                  <a:gd name="connsiteX53" fmla="*/ 691229 w 2752725"/>
                  <a:gd name="connsiteY53" fmla="*/ 279463 h 464915"/>
                  <a:gd name="connsiteX54" fmla="*/ 616458 w 2752725"/>
                  <a:gd name="connsiteY54" fmla="*/ 279463 h 464915"/>
                  <a:gd name="connsiteX55" fmla="*/ 624840 w 2752725"/>
                  <a:gd name="connsiteY55" fmla="*/ 249841 h 464915"/>
                  <a:gd name="connsiteX56" fmla="*/ 653796 w 2752725"/>
                  <a:gd name="connsiteY56" fmla="*/ 137160 h 464915"/>
                  <a:gd name="connsiteX57" fmla="*/ 682847 w 2752725"/>
                  <a:gd name="connsiteY57" fmla="*/ 249841 h 464915"/>
                  <a:gd name="connsiteX58" fmla="*/ 691229 w 2752725"/>
                  <a:gd name="connsiteY58" fmla="*/ 279463 h 464915"/>
                  <a:gd name="connsiteX59" fmla="*/ 881253 w 2752725"/>
                  <a:gd name="connsiteY59" fmla="*/ 457867 h 464915"/>
                  <a:gd name="connsiteX60" fmla="*/ 717613 w 2752725"/>
                  <a:gd name="connsiteY60" fmla="*/ 7048 h 464915"/>
                  <a:gd name="connsiteX61" fmla="*/ 591312 w 2752725"/>
                  <a:gd name="connsiteY61" fmla="*/ 7048 h 464915"/>
                  <a:gd name="connsiteX62" fmla="*/ 427673 w 2752725"/>
                  <a:gd name="connsiteY62" fmla="*/ 457867 h 464915"/>
                  <a:gd name="connsiteX63" fmla="*/ 561689 w 2752725"/>
                  <a:gd name="connsiteY63" fmla="*/ 457867 h 464915"/>
                  <a:gd name="connsiteX64" fmla="*/ 586169 w 2752725"/>
                  <a:gd name="connsiteY64" fmla="*/ 378619 h 464915"/>
                  <a:gd name="connsiteX65" fmla="*/ 721424 w 2752725"/>
                  <a:gd name="connsiteY65" fmla="*/ 378619 h 464915"/>
                  <a:gd name="connsiteX66" fmla="*/ 745903 w 2752725"/>
                  <a:gd name="connsiteY66" fmla="*/ 457867 h 464915"/>
                  <a:gd name="connsiteX67" fmla="*/ 881253 w 2752725"/>
                  <a:gd name="connsiteY67" fmla="*/ 457867 h 464915"/>
                  <a:gd name="connsiteX68" fmla="*/ 395573 w 2752725"/>
                  <a:gd name="connsiteY68" fmla="*/ 457867 h 464915"/>
                  <a:gd name="connsiteX69" fmla="*/ 395573 w 2752725"/>
                  <a:gd name="connsiteY69" fmla="*/ 7048 h 464915"/>
                  <a:gd name="connsiteX70" fmla="*/ 268034 w 2752725"/>
                  <a:gd name="connsiteY70" fmla="*/ 7048 h 464915"/>
                  <a:gd name="connsiteX71" fmla="*/ 268034 w 2752725"/>
                  <a:gd name="connsiteY71" fmla="*/ 171259 h 464915"/>
                  <a:gd name="connsiteX72" fmla="*/ 127540 w 2752725"/>
                  <a:gd name="connsiteY72" fmla="*/ 171259 h 464915"/>
                  <a:gd name="connsiteX73" fmla="*/ 127540 w 2752725"/>
                  <a:gd name="connsiteY73" fmla="*/ 7048 h 464915"/>
                  <a:gd name="connsiteX74" fmla="*/ 0 w 2752725"/>
                  <a:gd name="connsiteY74" fmla="*/ 7048 h 464915"/>
                  <a:gd name="connsiteX75" fmla="*/ 0 w 2752725"/>
                  <a:gd name="connsiteY75" fmla="*/ 457867 h 464915"/>
                  <a:gd name="connsiteX76" fmla="*/ 127540 w 2752725"/>
                  <a:gd name="connsiteY76" fmla="*/ 457867 h 464915"/>
                  <a:gd name="connsiteX77" fmla="*/ 127540 w 2752725"/>
                  <a:gd name="connsiteY77" fmla="*/ 280130 h 464915"/>
                  <a:gd name="connsiteX78" fmla="*/ 267938 w 2752725"/>
                  <a:gd name="connsiteY78" fmla="*/ 280130 h 464915"/>
                  <a:gd name="connsiteX79" fmla="*/ 267938 w 2752725"/>
                  <a:gd name="connsiteY79" fmla="*/ 457867 h 464915"/>
                  <a:gd name="connsiteX80" fmla="*/ 395573 w 2752725"/>
                  <a:gd name="connsiteY80" fmla="*/ 457867 h 46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752725" h="464915">
                    <a:moveTo>
                      <a:pt x="2619280" y="157163"/>
                    </a:moveTo>
                    <a:cubicBezTo>
                      <a:pt x="2619280" y="189357"/>
                      <a:pt x="2603278" y="207359"/>
                      <a:pt x="2562701" y="207359"/>
                    </a:cubicBezTo>
                    <a:lnTo>
                      <a:pt x="2489264" y="207359"/>
                    </a:lnTo>
                    <a:lnTo>
                      <a:pt x="2489264" y="108871"/>
                    </a:lnTo>
                    <a:lnTo>
                      <a:pt x="2564606" y="108871"/>
                    </a:lnTo>
                    <a:cubicBezTo>
                      <a:pt x="2603849" y="108871"/>
                      <a:pt x="2619280" y="128778"/>
                      <a:pt x="2619280" y="157163"/>
                    </a:cubicBezTo>
                    <a:moveTo>
                      <a:pt x="2752725" y="457867"/>
                    </a:moveTo>
                    <a:lnTo>
                      <a:pt x="2662428" y="285941"/>
                    </a:lnTo>
                    <a:cubicBezTo>
                      <a:pt x="2712053" y="263462"/>
                      <a:pt x="2743581" y="221551"/>
                      <a:pt x="2743581" y="154019"/>
                    </a:cubicBezTo>
                    <a:cubicBezTo>
                      <a:pt x="2743581" y="47149"/>
                      <a:pt x="2673382" y="7144"/>
                      <a:pt x="2567749" y="7144"/>
                    </a:cubicBezTo>
                    <a:lnTo>
                      <a:pt x="2366201" y="7144"/>
                    </a:lnTo>
                    <a:lnTo>
                      <a:pt x="2366201" y="457962"/>
                    </a:lnTo>
                    <a:lnTo>
                      <a:pt x="2489168" y="457962"/>
                    </a:lnTo>
                    <a:lnTo>
                      <a:pt x="2489168" y="306038"/>
                    </a:lnTo>
                    <a:lnTo>
                      <a:pt x="2539365" y="306038"/>
                    </a:lnTo>
                    <a:lnTo>
                      <a:pt x="2612803" y="457962"/>
                    </a:lnTo>
                    <a:lnTo>
                      <a:pt x="2752725" y="457962"/>
                    </a:lnTo>
                    <a:close/>
                    <a:moveTo>
                      <a:pt x="2309432" y="265271"/>
                    </a:moveTo>
                    <a:lnTo>
                      <a:pt x="2309432" y="7048"/>
                    </a:lnTo>
                    <a:lnTo>
                      <a:pt x="2181892" y="7048"/>
                    </a:lnTo>
                    <a:lnTo>
                      <a:pt x="2181892" y="265271"/>
                    </a:lnTo>
                    <a:cubicBezTo>
                      <a:pt x="2181892" y="320707"/>
                      <a:pt x="2161223" y="354806"/>
                      <a:pt x="2112359" y="354806"/>
                    </a:cubicBezTo>
                    <a:cubicBezTo>
                      <a:pt x="2063401" y="354806"/>
                      <a:pt x="2041589" y="320707"/>
                      <a:pt x="2041589" y="265271"/>
                    </a:cubicBezTo>
                    <a:lnTo>
                      <a:pt x="2041589" y="7048"/>
                    </a:lnTo>
                    <a:lnTo>
                      <a:pt x="1913954" y="7048"/>
                    </a:lnTo>
                    <a:lnTo>
                      <a:pt x="1913954" y="265271"/>
                    </a:lnTo>
                    <a:cubicBezTo>
                      <a:pt x="1913954" y="408242"/>
                      <a:pt x="1997107" y="464915"/>
                      <a:pt x="2110550" y="464915"/>
                    </a:cubicBezTo>
                    <a:cubicBezTo>
                      <a:pt x="2223802" y="464915"/>
                      <a:pt x="2309432" y="408242"/>
                      <a:pt x="2309432" y="265271"/>
                    </a:cubicBezTo>
                    <a:moveTo>
                      <a:pt x="1746409" y="233172"/>
                    </a:moveTo>
                    <a:cubicBezTo>
                      <a:pt x="1746409" y="314325"/>
                      <a:pt x="1718024" y="356140"/>
                      <a:pt x="1667732" y="356140"/>
                    </a:cubicBezTo>
                    <a:cubicBezTo>
                      <a:pt x="1617536" y="356140"/>
                      <a:pt x="1587913" y="312992"/>
                      <a:pt x="1587913" y="231838"/>
                    </a:cubicBezTo>
                    <a:cubicBezTo>
                      <a:pt x="1587913" y="150685"/>
                      <a:pt x="1616297" y="108871"/>
                      <a:pt x="1666494" y="108871"/>
                    </a:cubicBezTo>
                    <a:cubicBezTo>
                      <a:pt x="1716881" y="108871"/>
                      <a:pt x="1746409" y="152019"/>
                      <a:pt x="1746409" y="233172"/>
                    </a:cubicBezTo>
                    <a:moveTo>
                      <a:pt x="1875854" y="231838"/>
                    </a:moveTo>
                    <a:cubicBezTo>
                      <a:pt x="1875854" y="81820"/>
                      <a:pt x="1790224" y="0"/>
                      <a:pt x="1667732" y="0"/>
                    </a:cubicBezTo>
                    <a:cubicBezTo>
                      <a:pt x="1545336" y="0"/>
                      <a:pt x="1458468" y="83058"/>
                      <a:pt x="1458468" y="233077"/>
                    </a:cubicBezTo>
                    <a:cubicBezTo>
                      <a:pt x="1458468" y="383096"/>
                      <a:pt x="1544003" y="464915"/>
                      <a:pt x="1666494" y="464915"/>
                    </a:cubicBezTo>
                    <a:cubicBezTo>
                      <a:pt x="1788890" y="464915"/>
                      <a:pt x="1875854" y="381857"/>
                      <a:pt x="1875854" y="231838"/>
                    </a:cubicBezTo>
                    <a:moveTo>
                      <a:pt x="1414653" y="7048"/>
                    </a:moveTo>
                    <a:lnTo>
                      <a:pt x="1287018" y="7048"/>
                    </a:lnTo>
                    <a:lnTo>
                      <a:pt x="1287018" y="457867"/>
                    </a:lnTo>
                    <a:lnTo>
                      <a:pt x="1414653" y="457867"/>
                    </a:lnTo>
                    <a:lnTo>
                      <a:pt x="1414653" y="7048"/>
                    </a:lnTo>
                    <a:close/>
                    <a:moveTo>
                      <a:pt x="1251585" y="7048"/>
                    </a:moveTo>
                    <a:lnTo>
                      <a:pt x="1112520" y="7048"/>
                    </a:lnTo>
                    <a:lnTo>
                      <a:pt x="1079659" y="128111"/>
                    </a:lnTo>
                    <a:cubicBezTo>
                      <a:pt x="1064228" y="184880"/>
                      <a:pt x="1042321" y="275558"/>
                      <a:pt x="1033939" y="318706"/>
                    </a:cubicBezTo>
                    <a:cubicBezTo>
                      <a:pt x="1025652" y="275558"/>
                      <a:pt x="1003649" y="184213"/>
                      <a:pt x="988219" y="128111"/>
                    </a:cubicBezTo>
                    <a:lnTo>
                      <a:pt x="955358" y="7048"/>
                    </a:lnTo>
                    <a:lnTo>
                      <a:pt x="814864" y="7048"/>
                    </a:lnTo>
                    <a:lnTo>
                      <a:pt x="970121" y="457867"/>
                    </a:lnTo>
                    <a:lnTo>
                      <a:pt x="1096423" y="457867"/>
                    </a:lnTo>
                    <a:lnTo>
                      <a:pt x="1251585" y="7048"/>
                    </a:lnTo>
                    <a:close/>
                    <a:moveTo>
                      <a:pt x="691229" y="279463"/>
                    </a:moveTo>
                    <a:lnTo>
                      <a:pt x="616458" y="279463"/>
                    </a:lnTo>
                    <a:lnTo>
                      <a:pt x="624840" y="249841"/>
                    </a:lnTo>
                    <a:cubicBezTo>
                      <a:pt x="640937" y="192500"/>
                      <a:pt x="647986" y="167354"/>
                      <a:pt x="653796" y="137160"/>
                    </a:cubicBezTo>
                    <a:cubicBezTo>
                      <a:pt x="659606" y="167354"/>
                      <a:pt x="666655" y="191929"/>
                      <a:pt x="682847" y="249841"/>
                    </a:cubicBezTo>
                    <a:lnTo>
                      <a:pt x="691229" y="279463"/>
                    </a:lnTo>
                    <a:close/>
                    <a:moveTo>
                      <a:pt x="881253" y="457867"/>
                    </a:moveTo>
                    <a:lnTo>
                      <a:pt x="717613" y="7048"/>
                    </a:lnTo>
                    <a:lnTo>
                      <a:pt x="591312" y="7048"/>
                    </a:lnTo>
                    <a:lnTo>
                      <a:pt x="427673" y="457867"/>
                    </a:lnTo>
                    <a:lnTo>
                      <a:pt x="561689" y="457867"/>
                    </a:lnTo>
                    <a:lnTo>
                      <a:pt x="586169" y="378619"/>
                    </a:lnTo>
                    <a:lnTo>
                      <a:pt x="721424" y="378619"/>
                    </a:lnTo>
                    <a:lnTo>
                      <a:pt x="745903" y="457867"/>
                    </a:lnTo>
                    <a:lnTo>
                      <a:pt x="881253" y="457867"/>
                    </a:lnTo>
                    <a:close/>
                    <a:moveTo>
                      <a:pt x="395573" y="457867"/>
                    </a:moveTo>
                    <a:lnTo>
                      <a:pt x="395573" y="7048"/>
                    </a:lnTo>
                    <a:lnTo>
                      <a:pt x="268034" y="7048"/>
                    </a:lnTo>
                    <a:lnTo>
                      <a:pt x="268034" y="171259"/>
                    </a:lnTo>
                    <a:lnTo>
                      <a:pt x="127540" y="171259"/>
                    </a:lnTo>
                    <a:lnTo>
                      <a:pt x="127540" y="7048"/>
                    </a:lnTo>
                    <a:lnTo>
                      <a:pt x="0" y="7048"/>
                    </a:lnTo>
                    <a:lnTo>
                      <a:pt x="0" y="457867"/>
                    </a:lnTo>
                    <a:lnTo>
                      <a:pt x="127540" y="457867"/>
                    </a:lnTo>
                    <a:lnTo>
                      <a:pt x="127540" y="280130"/>
                    </a:lnTo>
                    <a:lnTo>
                      <a:pt x="267938" y="280130"/>
                    </a:lnTo>
                    <a:lnTo>
                      <a:pt x="267938" y="457867"/>
                    </a:lnTo>
                    <a:lnTo>
                      <a:pt x="395573" y="457867"/>
                    </a:ln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Slide Number Placeholder 4">
              <a:extLst>
                <a:ext uri="{FF2B5EF4-FFF2-40B4-BE49-F238E27FC236}">
                  <a16:creationId xmlns:a16="http://schemas.microsoft.com/office/drawing/2014/main" id="{D8D4396C-60E3-4D3C-BEE7-F73CA228A1C3}"/>
                </a:ext>
              </a:extLst>
            </p:cNvPr>
            <p:cNvSpPr txBox="1">
              <a:spLocks/>
            </p:cNvSpPr>
            <p:nvPr/>
          </p:nvSpPr>
          <p:spPr>
            <a:xfrm>
              <a:off x="173095" y="9607052"/>
              <a:ext cx="588251" cy="547688"/>
            </a:xfrm>
            <a:prstGeom prst="rect">
              <a:avLst/>
            </a:prstGeom>
            <a:noFill/>
          </p:spPr>
          <p:txBody>
            <a:bodyPr vert="horz" lIns="137160" tIns="68580" rIns="137160" bIns="685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2B9AC55E-C74C-4CB5-AFA1-6820A17606C2}" type="slidenum">
                <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endParaRPr>
            </a:p>
          </p:txBody>
        </p:sp>
        <p:sp>
          <p:nvSpPr>
            <p:cNvPr id="20" name="TextBox 58">
              <a:extLst>
                <a:ext uri="{FF2B5EF4-FFF2-40B4-BE49-F238E27FC236}">
                  <a16:creationId xmlns:a16="http://schemas.microsoft.com/office/drawing/2014/main" id="{FC8942E3-38A8-7486-DFB5-C76522E62BF5}"/>
                </a:ext>
              </a:extLst>
            </p:cNvPr>
            <p:cNvSpPr txBox="1"/>
            <p:nvPr/>
          </p:nvSpPr>
          <p:spPr>
            <a:xfrm rot="16200000">
              <a:off x="-2311002" y="3187547"/>
              <a:ext cx="5222645" cy="615938"/>
            </a:xfrm>
            <a:prstGeom prst="rect">
              <a:avLst/>
            </a:prstGeom>
            <a:noFill/>
          </p:spPr>
          <p:txBody>
            <a:bodyPr wrap="square" rtlCol="0">
              <a:spAutoFit/>
            </a:bodyPr>
            <a:lstStyle/>
            <a:p>
              <a:pPr marL="0" marR="0" lvl="0" indent="0" algn="r" defTabSz="457200" rtl="0" eaLnBrk="1" fontAlgn="auto" latinLnBrk="0" hangingPunct="1">
                <a:lnSpc>
                  <a:spcPts val="5100"/>
                </a:lnSpc>
                <a:spcBef>
                  <a:spcPts val="0"/>
                </a:spcBef>
                <a:spcAft>
                  <a:spcPts val="0"/>
                </a:spcAft>
                <a:buClrTx/>
                <a:buSzTx/>
                <a:buFontTx/>
                <a:buNone/>
                <a:tabLst>
                  <a:tab pos="3095625" algn="l"/>
                </a:tabLst>
                <a:defRPr/>
              </a:pPr>
              <a:r>
                <a:rPr kumimoji="0" lang="en-US" sz="1000" b="1" i="0" u="none" strike="noStrike" kern="1200" cap="none" spc="450" normalizeH="0" baseline="0" noProof="0">
                  <a:ln>
                    <a:noFill/>
                  </a:ln>
                  <a:solidFill>
                    <a:prstClr val="white"/>
                  </a:solidFill>
                  <a:effectLst/>
                  <a:uLnTx/>
                  <a:uFillTx/>
                  <a:latin typeface="Open Sans" pitchFamily="2" charset="0"/>
                  <a:ea typeface="Open Sans" pitchFamily="2" charset="0"/>
                  <a:cs typeface="Open Sans" pitchFamily="2" charset="0"/>
                </a:rPr>
                <a:t>BEHAVIOUR INTERACTIVE</a:t>
              </a:r>
              <a:endParaRPr kumimoji="0" lang="en-US" sz="1000" b="1" i="0" u="none" strike="noStrike" kern="1200" cap="none" spc="450" normalizeH="0" baseline="0" noProof="0" dirty="0">
                <a:ln>
                  <a:noFill/>
                </a:ln>
                <a:solidFill>
                  <a:prstClr val="white"/>
                </a:solidFill>
                <a:effectLst/>
                <a:uLnTx/>
                <a:uFillTx/>
                <a:latin typeface="Open Sans" pitchFamily="2" charset="0"/>
                <a:ea typeface="Open Sans" pitchFamily="2" charset="0"/>
                <a:cs typeface="Open Sans" pitchFamily="2" charset="0"/>
              </a:endParaRPr>
            </a:p>
          </p:txBody>
        </p:sp>
        <p:pic>
          <p:nvPicPr>
            <p:cNvPr id="21" name="Graphic 20">
              <a:extLst>
                <a:ext uri="{FF2B5EF4-FFF2-40B4-BE49-F238E27FC236}">
                  <a16:creationId xmlns:a16="http://schemas.microsoft.com/office/drawing/2014/main" id="{7EB2838D-F282-2001-B72E-4F4B05F7970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1930" y="288131"/>
              <a:ext cx="345049" cy="9546384"/>
            </a:xfrm>
            <a:prstGeom prst="rect">
              <a:avLst/>
            </a:prstGeom>
          </p:spPr>
        </p:pic>
      </p:grpSp>
      <p:pic>
        <p:nvPicPr>
          <p:cNvPr id="24" name="Picture 23">
            <a:extLst>
              <a:ext uri="{FF2B5EF4-FFF2-40B4-BE49-F238E27FC236}">
                <a16:creationId xmlns:a16="http://schemas.microsoft.com/office/drawing/2014/main" id="{5E032473-E939-BB32-6530-13678971E6B2}"/>
              </a:ext>
            </a:extLst>
          </p:cNvPr>
          <p:cNvPicPr>
            <a:picLocks noChangeAspect="1"/>
          </p:cNvPicPr>
          <p:nvPr/>
        </p:nvPicPr>
        <p:blipFill>
          <a:blip r:embed="rId7"/>
          <a:stretch>
            <a:fillRect/>
          </a:stretch>
        </p:blipFill>
        <p:spPr>
          <a:xfrm>
            <a:off x="0" y="9582150"/>
            <a:ext cx="18288000" cy="704850"/>
          </a:xfrm>
          <a:prstGeom prst="rect">
            <a:avLst/>
          </a:prstGeom>
        </p:spPr>
      </p:pic>
    </p:spTree>
    <p:extLst>
      <p:ext uri="{BB962C8B-B14F-4D97-AF65-F5344CB8AC3E}">
        <p14:creationId xmlns:p14="http://schemas.microsoft.com/office/powerpoint/2010/main" val="22692628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7C079-5336-E59D-BB45-2F4A66A3AD7C}"/>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10BD7BF9-DABA-1086-938B-BE331AE32495}"/>
              </a:ext>
            </a:extLst>
          </p:cNvPr>
          <p:cNvSpPr txBox="1"/>
          <p:nvPr/>
        </p:nvSpPr>
        <p:spPr>
          <a:xfrm>
            <a:off x="1476558" y="1203811"/>
            <a:ext cx="6524799" cy="3001018"/>
          </a:xfrm>
          <a:prstGeom prst="rect">
            <a:avLst/>
          </a:prstGeom>
          <a:noFill/>
        </p:spPr>
        <p:txBody>
          <a:bodyPr wrap="square">
            <a:noAutofit/>
          </a:bodyPr>
          <a:lstStyle>
            <a:defPPr>
              <a:defRPr lang="en-US"/>
            </a:defPPr>
            <a:lvl1pPr marR="0" lvl="0" indent="0" fontAlgn="auto">
              <a:lnSpc>
                <a:spcPts val="12300"/>
              </a:lnSpc>
              <a:spcBef>
                <a:spcPts val="0"/>
              </a:spcBef>
              <a:spcAft>
                <a:spcPts val="0"/>
              </a:spcAft>
              <a:buClrTx/>
              <a:buSzTx/>
              <a:buFontTx/>
              <a:buNone/>
              <a:tabLst/>
              <a:defRPr sz="22600">
                <a:gradFill>
                  <a:gsLst>
                    <a:gs pos="24000">
                      <a:srgbClr val="F2F0D0"/>
                    </a:gs>
                    <a:gs pos="41000">
                      <a:srgbClr val="1C6C8C">
                        <a:alpha val="78000"/>
                        <a:lumMod val="34000"/>
                        <a:lumOff val="66000"/>
                      </a:srgbClr>
                    </a:gs>
                    <a:gs pos="57000">
                      <a:srgbClr val="F2F0D0"/>
                    </a:gs>
                  </a:gsLst>
                  <a:lin ang="7800000" scaled="0"/>
                </a:gradFill>
                <a:latin typeface="Stacion Light" pitchFamily="50" charset="0"/>
                <a:cs typeface="Teko Light" panose="02000000000000000000" pitchFamily="2" charset="0"/>
              </a:defRPr>
            </a:lvl1p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7200" spc="300" dirty="0">
                <a:gradFill>
                  <a:gsLst>
                    <a:gs pos="24000">
                      <a:srgbClr val="F2F0D0"/>
                    </a:gs>
                    <a:gs pos="41000">
                      <a:srgbClr val="BCE3F2"/>
                    </a:gs>
                    <a:gs pos="57000">
                      <a:srgbClr val="F2F0D0"/>
                    </a:gs>
                  </a:gsLst>
                  <a:lin ang="7800000" scaled="0"/>
                </a:gradFill>
                <a:latin typeface="Open Sans" panose="020F0502020204030204" pitchFamily="34" charset="0"/>
              </a:rPr>
              <a:t>Investigate</a:t>
            </a:r>
            <a:endParaRPr kumimoji="0" lang="fr-CA" sz="7200" i="0" u="none" strike="noStrike" kern="1200" cap="none" spc="300" normalizeH="0" baseline="0" noProof="0" dirty="0">
              <a:ln>
                <a:noFill/>
              </a:ln>
              <a:gradFill>
                <a:gsLst>
                  <a:gs pos="24000">
                    <a:srgbClr val="F2F0D0"/>
                  </a:gs>
                  <a:gs pos="41000">
                    <a:srgbClr val="BCE3F2"/>
                  </a:gs>
                  <a:gs pos="57000">
                    <a:srgbClr val="F2F0D0"/>
                  </a:gs>
                </a:gsLst>
                <a:lin ang="7800000" scaled="0"/>
              </a:gradFill>
              <a:effectLst/>
              <a:uLnTx/>
              <a:uFillTx/>
              <a:latin typeface="Open Sans" panose="020F0502020204030204" pitchFamily="34" charset="0"/>
              <a:ea typeface="+mn-ea"/>
              <a:cs typeface="Teko Light" panose="02000000000000000000" pitchFamily="2" charset="0"/>
            </a:endParaRPr>
          </a:p>
        </p:txBody>
      </p:sp>
      <p:sp>
        <p:nvSpPr>
          <p:cNvPr id="15" name="Espace réservé du contenu 2">
            <a:extLst>
              <a:ext uri="{FF2B5EF4-FFF2-40B4-BE49-F238E27FC236}">
                <a16:creationId xmlns:a16="http://schemas.microsoft.com/office/drawing/2014/main" id="{D72A91A1-09AE-B682-6D95-7E562697F9FB}"/>
              </a:ext>
            </a:extLst>
          </p:cNvPr>
          <p:cNvSpPr txBox="1">
            <a:spLocks/>
          </p:cNvSpPr>
          <p:nvPr/>
        </p:nvSpPr>
        <p:spPr>
          <a:xfrm>
            <a:off x="1497975" y="3682541"/>
            <a:ext cx="6281682" cy="1904753"/>
          </a:xfrm>
          <a:prstGeom prst="rect">
            <a:avLst/>
          </a:prstGeom>
        </p:spPr>
        <p:txBody>
          <a:bodyPr vert="horz" lIns="91440" tIns="68580" rIns="9144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00">
              <a:lnSpc>
                <a:spcPct val="107000"/>
              </a:lnSpc>
              <a:spcBef>
                <a:spcPts val="1200"/>
              </a:spcBef>
              <a:defRPr/>
            </a:pP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Sacrifices were made</a:t>
            </a:r>
          </a:p>
          <a:p>
            <a:pPr defTabSz="1371600">
              <a:lnSpc>
                <a:spcPct val="107000"/>
              </a:lnSpc>
              <a:spcBef>
                <a:spcPts val="1200"/>
              </a:spcBef>
              <a:defRPr/>
            </a:pP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Don’t keep them blindly!</a:t>
            </a:r>
          </a:p>
          <a:p>
            <a:pPr defTabSz="1371600">
              <a:lnSpc>
                <a:spcPct val="107000"/>
              </a:lnSpc>
              <a:spcBef>
                <a:spcPts val="1200"/>
              </a:spcBef>
              <a:defRPr/>
            </a:pP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Prove impact</a:t>
            </a:r>
            <a:r>
              <a:rPr lang="en-US" sz="1600" dirty="0">
                <a:solidFill>
                  <a:prstClr val="white"/>
                </a:solidFill>
                <a:latin typeface="Open Sans" pitchFamily="2" charset="0"/>
                <a:ea typeface="Open Sans" pitchFamily="2" charset="0"/>
                <a:cs typeface="Open Sans" pitchFamily="2" charset="0"/>
              </a:rPr>
              <a:t> &amp; stability</a:t>
            </a: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a:t>
            </a:r>
          </a:p>
          <a:p>
            <a:pPr lvl="1" defTabSz="1371600">
              <a:lnSpc>
                <a:spcPct val="107000"/>
              </a:lnSpc>
              <a:spcBef>
                <a:spcPts val="1200"/>
              </a:spcBef>
              <a:defRPr/>
            </a:pP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Profile before/after</a:t>
            </a:r>
          </a:p>
          <a:p>
            <a:pPr lvl="1"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Screenshot before/after</a:t>
            </a:r>
            <a:endPar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endParaRPr>
          </a:p>
        </p:txBody>
      </p:sp>
      <p:sp>
        <p:nvSpPr>
          <p:cNvPr id="2" name="Espace réservé du texte 2">
            <a:extLst>
              <a:ext uri="{FF2B5EF4-FFF2-40B4-BE49-F238E27FC236}">
                <a16:creationId xmlns:a16="http://schemas.microsoft.com/office/drawing/2014/main" id="{34F85ABB-8E2B-C6C9-85E8-B4827A7C4759}"/>
              </a:ext>
            </a:extLst>
          </p:cNvPr>
          <p:cNvSpPr txBox="1">
            <a:spLocks/>
          </p:cNvSpPr>
          <p:nvPr/>
        </p:nvSpPr>
        <p:spPr>
          <a:xfrm>
            <a:off x="1497975" y="2985150"/>
            <a:ext cx="6034939" cy="69739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a-DK" sz="3200" b="1" dirty="0">
                <a:solidFill>
                  <a:schemeClr val="accent6"/>
                </a:solidFill>
                <a:latin typeface="Open Sans" pitchFamily="2" charset="0"/>
                <a:ea typeface="Open Sans" pitchFamily="2" charset="0"/>
                <a:cs typeface="Open Sans" pitchFamily="2" charset="0"/>
              </a:rPr>
              <a:t>Post-Optimization</a:t>
            </a:r>
            <a:endParaRPr lang="en-CA" sz="3200" b="1" dirty="0">
              <a:solidFill>
                <a:schemeClr val="accent6"/>
              </a:solidFill>
              <a:latin typeface="Open Sans" pitchFamily="2" charset="0"/>
              <a:ea typeface="Open Sans" pitchFamily="2" charset="0"/>
              <a:cs typeface="Open Sans" pitchFamily="2" charset="0"/>
            </a:endParaRPr>
          </a:p>
        </p:txBody>
      </p:sp>
      <p:pic>
        <p:nvPicPr>
          <p:cNvPr id="1028" name="Picture 4" descr="A pirate skeleton surrounded by colorful characters in a vibrant cartoon setting.">
            <a:extLst>
              <a:ext uri="{FF2B5EF4-FFF2-40B4-BE49-F238E27FC236}">
                <a16:creationId xmlns:a16="http://schemas.microsoft.com/office/drawing/2014/main" id="{F4015B6B-0515-B214-E4FA-8566582CDEC4}"/>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24128" r="2412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grpSp>
        <p:nvGrpSpPr>
          <p:cNvPr id="3" name="Sidebar">
            <a:extLst>
              <a:ext uri="{FF2B5EF4-FFF2-40B4-BE49-F238E27FC236}">
                <a16:creationId xmlns:a16="http://schemas.microsoft.com/office/drawing/2014/main" id="{8726CAE1-5C6C-A1D9-E5D8-BEA868B0BC04}"/>
              </a:ext>
            </a:extLst>
          </p:cNvPr>
          <p:cNvGrpSpPr/>
          <p:nvPr/>
        </p:nvGrpSpPr>
        <p:grpSpPr>
          <a:xfrm>
            <a:off x="-7648" y="288131"/>
            <a:ext cx="914627" cy="9866609"/>
            <a:chOff x="-7648" y="288131"/>
            <a:chExt cx="914627" cy="9866609"/>
          </a:xfrm>
        </p:grpSpPr>
        <p:grpSp>
          <p:nvGrpSpPr>
            <p:cNvPr id="4" name="Graphic 9">
              <a:extLst>
                <a:ext uri="{FF2B5EF4-FFF2-40B4-BE49-F238E27FC236}">
                  <a16:creationId xmlns:a16="http://schemas.microsoft.com/office/drawing/2014/main" id="{6B252A32-7A1F-3CAD-D9C0-FBAC8A0ECB9F}"/>
                </a:ext>
              </a:extLst>
            </p:cNvPr>
            <p:cNvGrpSpPr/>
            <p:nvPr/>
          </p:nvGrpSpPr>
          <p:grpSpPr>
            <a:xfrm>
              <a:off x="264287" y="382761"/>
              <a:ext cx="467477" cy="394686"/>
              <a:chOff x="4719637" y="2266949"/>
              <a:chExt cx="2752725" cy="2324100"/>
            </a:xfrm>
            <a:solidFill>
              <a:schemeClr val="bg1"/>
            </a:solidFill>
          </p:grpSpPr>
          <p:sp>
            <p:nvSpPr>
              <p:cNvPr id="19" name="Freeform: Shape 53">
                <a:extLst>
                  <a:ext uri="{FF2B5EF4-FFF2-40B4-BE49-F238E27FC236}">
                    <a16:creationId xmlns:a16="http://schemas.microsoft.com/office/drawing/2014/main" id="{B4511520-11D8-B413-CF61-C044B820B0C7}"/>
                  </a:ext>
                </a:extLst>
              </p:cNvPr>
              <p:cNvSpPr/>
              <p:nvPr/>
            </p:nvSpPr>
            <p:spPr>
              <a:xfrm>
                <a:off x="4719637" y="2266949"/>
                <a:ext cx="2746056" cy="1792981"/>
              </a:xfrm>
              <a:custGeom>
                <a:avLst/>
                <a:gdLst>
                  <a:gd name="connsiteX0" fmla="*/ 2746058 w 2746057"/>
                  <a:gd name="connsiteY0" fmla="*/ 366427 h 1792986"/>
                  <a:gd name="connsiteX1" fmla="*/ 2746058 w 2746057"/>
                  <a:gd name="connsiteY1" fmla="*/ 0 h 1792986"/>
                  <a:gd name="connsiteX2" fmla="*/ 1321308 w 2746057"/>
                  <a:gd name="connsiteY2" fmla="*/ 0 h 1792986"/>
                  <a:gd name="connsiteX3" fmla="*/ 1321308 w 2746057"/>
                  <a:gd name="connsiteY3" fmla="*/ 994601 h 1792986"/>
                  <a:gd name="connsiteX4" fmla="*/ 787432 w 2746057"/>
                  <a:gd name="connsiteY4" fmla="*/ 442722 h 1792986"/>
                  <a:gd name="connsiteX5" fmla="*/ 423196 w 2746057"/>
                  <a:gd name="connsiteY5" fmla="*/ 619792 h 1792986"/>
                  <a:gd name="connsiteX6" fmla="*/ 418338 w 2746057"/>
                  <a:gd name="connsiteY6" fmla="*/ 619792 h 1792986"/>
                  <a:gd name="connsiteX7" fmla="*/ 418338 w 2746057"/>
                  <a:gd name="connsiteY7" fmla="*/ 0 h 1792986"/>
                  <a:gd name="connsiteX8" fmla="*/ 0 w 2746057"/>
                  <a:gd name="connsiteY8" fmla="*/ 0 h 1792986"/>
                  <a:gd name="connsiteX9" fmla="*/ 0 w 2746057"/>
                  <a:gd name="connsiteY9" fmla="*/ 1756124 h 1792986"/>
                  <a:gd name="connsiteX10" fmla="*/ 398621 w 2746057"/>
                  <a:gd name="connsiteY10" fmla="*/ 1756124 h 1792986"/>
                  <a:gd name="connsiteX11" fmla="*/ 398621 w 2746057"/>
                  <a:gd name="connsiteY11" fmla="*/ 1608487 h 1792986"/>
                  <a:gd name="connsiteX12" fmla="*/ 403479 w 2746057"/>
                  <a:gd name="connsiteY12" fmla="*/ 1608487 h 1792986"/>
                  <a:gd name="connsiteX13" fmla="*/ 755428 w 2746057"/>
                  <a:gd name="connsiteY13" fmla="*/ 1792986 h 1792986"/>
                  <a:gd name="connsiteX14" fmla="*/ 1321308 w 2746057"/>
                  <a:gd name="connsiteY14" fmla="*/ 1193768 h 1792986"/>
                  <a:gd name="connsiteX15" fmla="*/ 1321308 w 2746057"/>
                  <a:gd name="connsiteY15" fmla="*/ 1756124 h 1792986"/>
                  <a:gd name="connsiteX16" fmla="*/ 2746058 w 2746057"/>
                  <a:gd name="connsiteY16" fmla="*/ 1756124 h 1792986"/>
                  <a:gd name="connsiteX17" fmla="*/ 2746058 w 2746057"/>
                  <a:gd name="connsiteY17" fmla="*/ 1362551 h 1792986"/>
                  <a:gd name="connsiteX18" fmla="*/ 1779080 w 2746057"/>
                  <a:gd name="connsiteY18" fmla="*/ 1362551 h 1792986"/>
                  <a:gd name="connsiteX19" fmla="*/ 1779080 w 2746057"/>
                  <a:gd name="connsiteY19" fmla="*/ 1028033 h 1792986"/>
                  <a:gd name="connsiteX20" fmla="*/ 2640330 w 2746057"/>
                  <a:gd name="connsiteY20" fmla="*/ 1028033 h 1792986"/>
                  <a:gd name="connsiteX21" fmla="*/ 2640330 w 2746057"/>
                  <a:gd name="connsiteY21" fmla="*/ 673894 h 1792986"/>
                  <a:gd name="connsiteX22" fmla="*/ 1779080 w 2746057"/>
                  <a:gd name="connsiteY22" fmla="*/ 673894 h 1792986"/>
                  <a:gd name="connsiteX23" fmla="*/ 1779080 w 2746057"/>
                  <a:gd name="connsiteY23" fmla="*/ 366427 h 1792986"/>
                  <a:gd name="connsiteX24" fmla="*/ 2746058 w 2746057"/>
                  <a:gd name="connsiteY24" fmla="*/ 366427 h 1792986"/>
                  <a:gd name="connsiteX25" fmla="*/ 656939 w 2746057"/>
                  <a:gd name="connsiteY25" fmla="*/ 1473232 h 1792986"/>
                  <a:gd name="connsiteX26" fmla="*/ 403479 w 2746057"/>
                  <a:gd name="connsiteY26" fmla="*/ 1104329 h 1792986"/>
                  <a:gd name="connsiteX27" fmla="*/ 659416 w 2746057"/>
                  <a:gd name="connsiteY27" fmla="*/ 762476 h 1792986"/>
                  <a:gd name="connsiteX28" fmla="*/ 907923 w 2746057"/>
                  <a:gd name="connsiteY28" fmla="*/ 1104329 h 1792986"/>
                  <a:gd name="connsiteX29" fmla="*/ 656939 w 2746057"/>
                  <a:gd name="connsiteY29" fmla="*/ 1473232 h 179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46057" h="1792986">
                    <a:moveTo>
                      <a:pt x="2746058" y="366427"/>
                    </a:moveTo>
                    <a:lnTo>
                      <a:pt x="2746058" y="0"/>
                    </a:lnTo>
                    <a:lnTo>
                      <a:pt x="1321308" y="0"/>
                    </a:lnTo>
                    <a:lnTo>
                      <a:pt x="1321308" y="994601"/>
                    </a:lnTo>
                    <a:cubicBezTo>
                      <a:pt x="1290447" y="699897"/>
                      <a:pt x="1114330" y="442722"/>
                      <a:pt x="787432" y="442722"/>
                    </a:cubicBezTo>
                    <a:cubicBezTo>
                      <a:pt x="629888" y="442722"/>
                      <a:pt x="509397" y="501682"/>
                      <a:pt x="423196" y="619792"/>
                    </a:cubicBezTo>
                    <a:lnTo>
                      <a:pt x="418338" y="619792"/>
                    </a:lnTo>
                    <a:lnTo>
                      <a:pt x="418338" y="0"/>
                    </a:lnTo>
                    <a:lnTo>
                      <a:pt x="0" y="0"/>
                    </a:lnTo>
                    <a:lnTo>
                      <a:pt x="0" y="1756124"/>
                    </a:lnTo>
                    <a:lnTo>
                      <a:pt x="398621" y="1756124"/>
                    </a:lnTo>
                    <a:lnTo>
                      <a:pt x="398621" y="1608487"/>
                    </a:lnTo>
                    <a:lnTo>
                      <a:pt x="403479" y="1608487"/>
                    </a:lnTo>
                    <a:cubicBezTo>
                      <a:pt x="484632" y="1729073"/>
                      <a:pt x="607695" y="1792986"/>
                      <a:pt x="755428" y="1792986"/>
                    </a:cubicBezTo>
                    <a:cubicBezTo>
                      <a:pt x="1117378" y="1792986"/>
                      <a:pt x="1290923" y="1512475"/>
                      <a:pt x="1321308" y="1193768"/>
                    </a:cubicBezTo>
                    <a:lnTo>
                      <a:pt x="1321308" y="1756124"/>
                    </a:lnTo>
                    <a:lnTo>
                      <a:pt x="2746058" y="1756124"/>
                    </a:lnTo>
                    <a:lnTo>
                      <a:pt x="2746058" y="1362551"/>
                    </a:lnTo>
                    <a:lnTo>
                      <a:pt x="1779080" y="1362551"/>
                    </a:lnTo>
                    <a:lnTo>
                      <a:pt x="1779080" y="1028033"/>
                    </a:lnTo>
                    <a:lnTo>
                      <a:pt x="2640330" y="1028033"/>
                    </a:lnTo>
                    <a:lnTo>
                      <a:pt x="2640330" y="673894"/>
                    </a:lnTo>
                    <a:lnTo>
                      <a:pt x="1779080" y="673894"/>
                    </a:lnTo>
                    <a:lnTo>
                      <a:pt x="1779080" y="366427"/>
                    </a:lnTo>
                    <a:lnTo>
                      <a:pt x="2746058" y="366427"/>
                    </a:lnTo>
                    <a:close/>
                    <a:moveTo>
                      <a:pt x="656939" y="1473232"/>
                    </a:moveTo>
                    <a:cubicBezTo>
                      <a:pt x="467487" y="1473232"/>
                      <a:pt x="403479" y="1328166"/>
                      <a:pt x="403479" y="1104329"/>
                    </a:cubicBezTo>
                    <a:cubicBezTo>
                      <a:pt x="403479" y="841153"/>
                      <a:pt x="546164" y="762476"/>
                      <a:pt x="659416" y="762476"/>
                    </a:cubicBezTo>
                    <a:cubicBezTo>
                      <a:pt x="843915" y="762476"/>
                      <a:pt x="907923" y="942023"/>
                      <a:pt x="907923" y="1104329"/>
                    </a:cubicBezTo>
                    <a:cubicBezTo>
                      <a:pt x="908018" y="1278922"/>
                      <a:pt x="843915" y="1473232"/>
                      <a:pt x="656939" y="1473232"/>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54">
                <a:extLst>
                  <a:ext uri="{FF2B5EF4-FFF2-40B4-BE49-F238E27FC236}">
                    <a16:creationId xmlns:a16="http://schemas.microsoft.com/office/drawing/2014/main" id="{3440BE9B-584F-AF15-B8BC-24002CCA7611}"/>
                  </a:ext>
                </a:extLst>
              </p:cNvPr>
              <p:cNvSpPr/>
              <p:nvPr/>
            </p:nvSpPr>
            <p:spPr>
              <a:xfrm>
                <a:off x="4719637" y="4126134"/>
                <a:ext cx="2752725" cy="464915"/>
              </a:xfrm>
              <a:custGeom>
                <a:avLst/>
                <a:gdLst>
                  <a:gd name="connsiteX0" fmla="*/ 2619280 w 2752725"/>
                  <a:gd name="connsiteY0" fmla="*/ 157163 h 464915"/>
                  <a:gd name="connsiteX1" fmla="*/ 2562701 w 2752725"/>
                  <a:gd name="connsiteY1" fmla="*/ 207359 h 464915"/>
                  <a:gd name="connsiteX2" fmla="*/ 2489264 w 2752725"/>
                  <a:gd name="connsiteY2" fmla="*/ 207359 h 464915"/>
                  <a:gd name="connsiteX3" fmla="*/ 2489264 w 2752725"/>
                  <a:gd name="connsiteY3" fmla="*/ 108871 h 464915"/>
                  <a:gd name="connsiteX4" fmla="*/ 2564606 w 2752725"/>
                  <a:gd name="connsiteY4" fmla="*/ 108871 h 464915"/>
                  <a:gd name="connsiteX5" fmla="*/ 2619280 w 2752725"/>
                  <a:gd name="connsiteY5" fmla="*/ 157163 h 464915"/>
                  <a:gd name="connsiteX6" fmla="*/ 2752725 w 2752725"/>
                  <a:gd name="connsiteY6" fmla="*/ 457867 h 464915"/>
                  <a:gd name="connsiteX7" fmla="*/ 2662428 w 2752725"/>
                  <a:gd name="connsiteY7" fmla="*/ 285941 h 464915"/>
                  <a:gd name="connsiteX8" fmla="*/ 2743581 w 2752725"/>
                  <a:gd name="connsiteY8" fmla="*/ 154019 h 464915"/>
                  <a:gd name="connsiteX9" fmla="*/ 2567749 w 2752725"/>
                  <a:gd name="connsiteY9" fmla="*/ 7144 h 464915"/>
                  <a:gd name="connsiteX10" fmla="*/ 2366201 w 2752725"/>
                  <a:gd name="connsiteY10" fmla="*/ 7144 h 464915"/>
                  <a:gd name="connsiteX11" fmla="*/ 2366201 w 2752725"/>
                  <a:gd name="connsiteY11" fmla="*/ 457962 h 464915"/>
                  <a:gd name="connsiteX12" fmla="*/ 2489168 w 2752725"/>
                  <a:gd name="connsiteY12" fmla="*/ 457962 h 464915"/>
                  <a:gd name="connsiteX13" fmla="*/ 2489168 w 2752725"/>
                  <a:gd name="connsiteY13" fmla="*/ 306038 h 464915"/>
                  <a:gd name="connsiteX14" fmla="*/ 2539365 w 2752725"/>
                  <a:gd name="connsiteY14" fmla="*/ 306038 h 464915"/>
                  <a:gd name="connsiteX15" fmla="*/ 2612803 w 2752725"/>
                  <a:gd name="connsiteY15" fmla="*/ 457962 h 464915"/>
                  <a:gd name="connsiteX16" fmla="*/ 2752725 w 2752725"/>
                  <a:gd name="connsiteY16" fmla="*/ 457962 h 464915"/>
                  <a:gd name="connsiteX17" fmla="*/ 2309432 w 2752725"/>
                  <a:gd name="connsiteY17" fmla="*/ 265271 h 464915"/>
                  <a:gd name="connsiteX18" fmla="*/ 2309432 w 2752725"/>
                  <a:gd name="connsiteY18" fmla="*/ 7048 h 464915"/>
                  <a:gd name="connsiteX19" fmla="*/ 2181892 w 2752725"/>
                  <a:gd name="connsiteY19" fmla="*/ 7048 h 464915"/>
                  <a:gd name="connsiteX20" fmla="*/ 2181892 w 2752725"/>
                  <a:gd name="connsiteY20" fmla="*/ 265271 h 464915"/>
                  <a:gd name="connsiteX21" fmla="*/ 2112359 w 2752725"/>
                  <a:gd name="connsiteY21" fmla="*/ 354806 h 464915"/>
                  <a:gd name="connsiteX22" fmla="*/ 2041589 w 2752725"/>
                  <a:gd name="connsiteY22" fmla="*/ 265271 h 464915"/>
                  <a:gd name="connsiteX23" fmla="*/ 2041589 w 2752725"/>
                  <a:gd name="connsiteY23" fmla="*/ 7048 h 464915"/>
                  <a:gd name="connsiteX24" fmla="*/ 1913954 w 2752725"/>
                  <a:gd name="connsiteY24" fmla="*/ 7048 h 464915"/>
                  <a:gd name="connsiteX25" fmla="*/ 1913954 w 2752725"/>
                  <a:gd name="connsiteY25" fmla="*/ 265271 h 464915"/>
                  <a:gd name="connsiteX26" fmla="*/ 2110550 w 2752725"/>
                  <a:gd name="connsiteY26" fmla="*/ 464915 h 464915"/>
                  <a:gd name="connsiteX27" fmla="*/ 2309432 w 2752725"/>
                  <a:gd name="connsiteY27" fmla="*/ 265271 h 464915"/>
                  <a:gd name="connsiteX28" fmla="*/ 1746409 w 2752725"/>
                  <a:gd name="connsiteY28" fmla="*/ 233172 h 464915"/>
                  <a:gd name="connsiteX29" fmla="*/ 1667732 w 2752725"/>
                  <a:gd name="connsiteY29" fmla="*/ 356140 h 464915"/>
                  <a:gd name="connsiteX30" fmla="*/ 1587913 w 2752725"/>
                  <a:gd name="connsiteY30" fmla="*/ 231838 h 464915"/>
                  <a:gd name="connsiteX31" fmla="*/ 1666494 w 2752725"/>
                  <a:gd name="connsiteY31" fmla="*/ 108871 h 464915"/>
                  <a:gd name="connsiteX32" fmla="*/ 1746409 w 2752725"/>
                  <a:gd name="connsiteY32" fmla="*/ 233172 h 464915"/>
                  <a:gd name="connsiteX33" fmla="*/ 1875854 w 2752725"/>
                  <a:gd name="connsiteY33" fmla="*/ 231838 h 464915"/>
                  <a:gd name="connsiteX34" fmla="*/ 1667732 w 2752725"/>
                  <a:gd name="connsiteY34" fmla="*/ 0 h 464915"/>
                  <a:gd name="connsiteX35" fmla="*/ 1458468 w 2752725"/>
                  <a:gd name="connsiteY35" fmla="*/ 233077 h 464915"/>
                  <a:gd name="connsiteX36" fmla="*/ 1666494 w 2752725"/>
                  <a:gd name="connsiteY36" fmla="*/ 464915 h 464915"/>
                  <a:gd name="connsiteX37" fmla="*/ 1875854 w 2752725"/>
                  <a:gd name="connsiteY37" fmla="*/ 231838 h 464915"/>
                  <a:gd name="connsiteX38" fmla="*/ 1414653 w 2752725"/>
                  <a:gd name="connsiteY38" fmla="*/ 7048 h 464915"/>
                  <a:gd name="connsiteX39" fmla="*/ 1287018 w 2752725"/>
                  <a:gd name="connsiteY39" fmla="*/ 7048 h 464915"/>
                  <a:gd name="connsiteX40" fmla="*/ 1287018 w 2752725"/>
                  <a:gd name="connsiteY40" fmla="*/ 457867 h 464915"/>
                  <a:gd name="connsiteX41" fmla="*/ 1414653 w 2752725"/>
                  <a:gd name="connsiteY41" fmla="*/ 457867 h 464915"/>
                  <a:gd name="connsiteX42" fmla="*/ 1414653 w 2752725"/>
                  <a:gd name="connsiteY42" fmla="*/ 7048 h 464915"/>
                  <a:gd name="connsiteX43" fmla="*/ 1251585 w 2752725"/>
                  <a:gd name="connsiteY43" fmla="*/ 7048 h 464915"/>
                  <a:gd name="connsiteX44" fmla="*/ 1112520 w 2752725"/>
                  <a:gd name="connsiteY44" fmla="*/ 7048 h 464915"/>
                  <a:gd name="connsiteX45" fmla="*/ 1079659 w 2752725"/>
                  <a:gd name="connsiteY45" fmla="*/ 128111 h 464915"/>
                  <a:gd name="connsiteX46" fmla="*/ 1033939 w 2752725"/>
                  <a:gd name="connsiteY46" fmla="*/ 318706 h 464915"/>
                  <a:gd name="connsiteX47" fmla="*/ 988219 w 2752725"/>
                  <a:gd name="connsiteY47" fmla="*/ 128111 h 464915"/>
                  <a:gd name="connsiteX48" fmla="*/ 955358 w 2752725"/>
                  <a:gd name="connsiteY48" fmla="*/ 7048 h 464915"/>
                  <a:gd name="connsiteX49" fmla="*/ 814864 w 2752725"/>
                  <a:gd name="connsiteY49" fmla="*/ 7048 h 464915"/>
                  <a:gd name="connsiteX50" fmla="*/ 970121 w 2752725"/>
                  <a:gd name="connsiteY50" fmla="*/ 457867 h 464915"/>
                  <a:gd name="connsiteX51" fmla="*/ 1096423 w 2752725"/>
                  <a:gd name="connsiteY51" fmla="*/ 457867 h 464915"/>
                  <a:gd name="connsiteX52" fmla="*/ 1251585 w 2752725"/>
                  <a:gd name="connsiteY52" fmla="*/ 7048 h 464915"/>
                  <a:gd name="connsiteX53" fmla="*/ 691229 w 2752725"/>
                  <a:gd name="connsiteY53" fmla="*/ 279463 h 464915"/>
                  <a:gd name="connsiteX54" fmla="*/ 616458 w 2752725"/>
                  <a:gd name="connsiteY54" fmla="*/ 279463 h 464915"/>
                  <a:gd name="connsiteX55" fmla="*/ 624840 w 2752725"/>
                  <a:gd name="connsiteY55" fmla="*/ 249841 h 464915"/>
                  <a:gd name="connsiteX56" fmla="*/ 653796 w 2752725"/>
                  <a:gd name="connsiteY56" fmla="*/ 137160 h 464915"/>
                  <a:gd name="connsiteX57" fmla="*/ 682847 w 2752725"/>
                  <a:gd name="connsiteY57" fmla="*/ 249841 h 464915"/>
                  <a:gd name="connsiteX58" fmla="*/ 691229 w 2752725"/>
                  <a:gd name="connsiteY58" fmla="*/ 279463 h 464915"/>
                  <a:gd name="connsiteX59" fmla="*/ 881253 w 2752725"/>
                  <a:gd name="connsiteY59" fmla="*/ 457867 h 464915"/>
                  <a:gd name="connsiteX60" fmla="*/ 717613 w 2752725"/>
                  <a:gd name="connsiteY60" fmla="*/ 7048 h 464915"/>
                  <a:gd name="connsiteX61" fmla="*/ 591312 w 2752725"/>
                  <a:gd name="connsiteY61" fmla="*/ 7048 h 464915"/>
                  <a:gd name="connsiteX62" fmla="*/ 427673 w 2752725"/>
                  <a:gd name="connsiteY62" fmla="*/ 457867 h 464915"/>
                  <a:gd name="connsiteX63" fmla="*/ 561689 w 2752725"/>
                  <a:gd name="connsiteY63" fmla="*/ 457867 h 464915"/>
                  <a:gd name="connsiteX64" fmla="*/ 586169 w 2752725"/>
                  <a:gd name="connsiteY64" fmla="*/ 378619 h 464915"/>
                  <a:gd name="connsiteX65" fmla="*/ 721424 w 2752725"/>
                  <a:gd name="connsiteY65" fmla="*/ 378619 h 464915"/>
                  <a:gd name="connsiteX66" fmla="*/ 745903 w 2752725"/>
                  <a:gd name="connsiteY66" fmla="*/ 457867 h 464915"/>
                  <a:gd name="connsiteX67" fmla="*/ 881253 w 2752725"/>
                  <a:gd name="connsiteY67" fmla="*/ 457867 h 464915"/>
                  <a:gd name="connsiteX68" fmla="*/ 395573 w 2752725"/>
                  <a:gd name="connsiteY68" fmla="*/ 457867 h 464915"/>
                  <a:gd name="connsiteX69" fmla="*/ 395573 w 2752725"/>
                  <a:gd name="connsiteY69" fmla="*/ 7048 h 464915"/>
                  <a:gd name="connsiteX70" fmla="*/ 268034 w 2752725"/>
                  <a:gd name="connsiteY70" fmla="*/ 7048 h 464915"/>
                  <a:gd name="connsiteX71" fmla="*/ 268034 w 2752725"/>
                  <a:gd name="connsiteY71" fmla="*/ 171259 h 464915"/>
                  <a:gd name="connsiteX72" fmla="*/ 127540 w 2752725"/>
                  <a:gd name="connsiteY72" fmla="*/ 171259 h 464915"/>
                  <a:gd name="connsiteX73" fmla="*/ 127540 w 2752725"/>
                  <a:gd name="connsiteY73" fmla="*/ 7048 h 464915"/>
                  <a:gd name="connsiteX74" fmla="*/ 0 w 2752725"/>
                  <a:gd name="connsiteY74" fmla="*/ 7048 h 464915"/>
                  <a:gd name="connsiteX75" fmla="*/ 0 w 2752725"/>
                  <a:gd name="connsiteY75" fmla="*/ 457867 h 464915"/>
                  <a:gd name="connsiteX76" fmla="*/ 127540 w 2752725"/>
                  <a:gd name="connsiteY76" fmla="*/ 457867 h 464915"/>
                  <a:gd name="connsiteX77" fmla="*/ 127540 w 2752725"/>
                  <a:gd name="connsiteY77" fmla="*/ 280130 h 464915"/>
                  <a:gd name="connsiteX78" fmla="*/ 267938 w 2752725"/>
                  <a:gd name="connsiteY78" fmla="*/ 280130 h 464915"/>
                  <a:gd name="connsiteX79" fmla="*/ 267938 w 2752725"/>
                  <a:gd name="connsiteY79" fmla="*/ 457867 h 464915"/>
                  <a:gd name="connsiteX80" fmla="*/ 395573 w 2752725"/>
                  <a:gd name="connsiteY80" fmla="*/ 457867 h 46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752725" h="464915">
                    <a:moveTo>
                      <a:pt x="2619280" y="157163"/>
                    </a:moveTo>
                    <a:cubicBezTo>
                      <a:pt x="2619280" y="189357"/>
                      <a:pt x="2603278" y="207359"/>
                      <a:pt x="2562701" y="207359"/>
                    </a:cubicBezTo>
                    <a:lnTo>
                      <a:pt x="2489264" y="207359"/>
                    </a:lnTo>
                    <a:lnTo>
                      <a:pt x="2489264" y="108871"/>
                    </a:lnTo>
                    <a:lnTo>
                      <a:pt x="2564606" y="108871"/>
                    </a:lnTo>
                    <a:cubicBezTo>
                      <a:pt x="2603849" y="108871"/>
                      <a:pt x="2619280" y="128778"/>
                      <a:pt x="2619280" y="157163"/>
                    </a:cubicBezTo>
                    <a:moveTo>
                      <a:pt x="2752725" y="457867"/>
                    </a:moveTo>
                    <a:lnTo>
                      <a:pt x="2662428" y="285941"/>
                    </a:lnTo>
                    <a:cubicBezTo>
                      <a:pt x="2712053" y="263462"/>
                      <a:pt x="2743581" y="221551"/>
                      <a:pt x="2743581" y="154019"/>
                    </a:cubicBezTo>
                    <a:cubicBezTo>
                      <a:pt x="2743581" y="47149"/>
                      <a:pt x="2673382" y="7144"/>
                      <a:pt x="2567749" y="7144"/>
                    </a:cubicBezTo>
                    <a:lnTo>
                      <a:pt x="2366201" y="7144"/>
                    </a:lnTo>
                    <a:lnTo>
                      <a:pt x="2366201" y="457962"/>
                    </a:lnTo>
                    <a:lnTo>
                      <a:pt x="2489168" y="457962"/>
                    </a:lnTo>
                    <a:lnTo>
                      <a:pt x="2489168" y="306038"/>
                    </a:lnTo>
                    <a:lnTo>
                      <a:pt x="2539365" y="306038"/>
                    </a:lnTo>
                    <a:lnTo>
                      <a:pt x="2612803" y="457962"/>
                    </a:lnTo>
                    <a:lnTo>
                      <a:pt x="2752725" y="457962"/>
                    </a:lnTo>
                    <a:close/>
                    <a:moveTo>
                      <a:pt x="2309432" y="265271"/>
                    </a:moveTo>
                    <a:lnTo>
                      <a:pt x="2309432" y="7048"/>
                    </a:lnTo>
                    <a:lnTo>
                      <a:pt x="2181892" y="7048"/>
                    </a:lnTo>
                    <a:lnTo>
                      <a:pt x="2181892" y="265271"/>
                    </a:lnTo>
                    <a:cubicBezTo>
                      <a:pt x="2181892" y="320707"/>
                      <a:pt x="2161223" y="354806"/>
                      <a:pt x="2112359" y="354806"/>
                    </a:cubicBezTo>
                    <a:cubicBezTo>
                      <a:pt x="2063401" y="354806"/>
                      <a:pt x="2041589" y="320707"/>
                      <a:pt x="2041589" y="265271"/>
                    </a:cubicBezTo>
                    <a:lnTo>
                      <a:pt x="2041589" y="7048"/>
                    </a:lnTo>
                    <a:lnTo>
                      <a:pt x="1913954" y="7048"/>
                    </a:lnTo>
                    <a:lnTo>
                      <a:pt x="1913954" y="265271"/>
                    </a:lnTo>
                    <a:cubicBezTo>
                      <a:pt x="1913954" y="408242"/>
                      <a:pt x="1997107" y="464915"/>
                      <a:pt x="2110550" y="464915"/>
                    </a:cubicBezTo>
                    <a:cubicBezTo>
                      <a:pt x="2223802" y="464915"/>
                      <a:pt x="2309432" y="408242"/>
                      <a:pt x="2309432" y="265271"/>
                    </a:cubicBezTo>
                    <a:moveTo>
                      <a:pt x="1746409" y="233172"/>
                    </a:moveTo>
                    <a:cubicBezTo>
                      <a:pt x="1746409" y="314325"/>
                      <a:pt x="1718024" y="356140"/>
                      <a:pt x="1667732" y="356140"/>
                    </a:cubicBezTo>
                    <a:cubicBezTo>
                      <a:pt x="1617536" y="356140"/>
                      <a:pt x="1587913" y="312992"/>
                      <a:pt x="1587913" y="231838"/>
                    </a:cubicBezTo>
                    <a:cubicBezTo>
                      <a:pt x="1587913" y="150685"/>
                      <a:pt x="1616297" y="108871"/>
                      <a:pt x="1666494" y="108871"/>
                    </a:cubicBezTo>
                    <a:cubicBezTo>
                      <a:pt x="1716881" y="108871"/>
                      <a:pt x="1746409" y="152019"/>
                      <a:pt x="1746409" y="233172"/>
                    </a:cubicBezTo>
                    <a:moveTo>
                      <a:pt x="1875854" y="231838"/>
                    </a:moveTo>
                    <a:cubicBezTo>
                      <a:pt x="1875854" y="81820"/>
                      <a:pt x="1790224" y="0"/>
                      <a:pt x="1667732" y="0"/>
                    </a:cubicBezTo>
                    <a:cubicBezTo>
                      <a:pt x="1545336" y="0"/>
                      <a:pt x="1458468" y="83058"/>
                      <a:pt x="1458468" y="233077"/>
                    </a:cubicBezTo>
                    <a:cubicBezTo>
                      <a:pt x="1458468" y="383096"/>
                      <a:pt x="1544003" y="464915"/>
                      <a:pt x="1666494" y="464915"/>
                    </a:cubicBezTo>
                    <a:cubicBezTo>
                      <a:pt x="1788890" y="464915"/>
                      <a:pt x="1875854" y="381857"/>
                      <a:pt x="1875854" y="231838"/>
                    </a:cubicBezTo>
                    <a:moveTo>
                      <a:pt x="1414653" y="7048"/>
                    </a:moveTo>
                    <a:lnTo>
                      <a:pt x="1287018" y="7048"/>
                    </a:lnTo>
                    <a:lnTo>
                      <a:pt x="1287018" y="457867"/>
                    </a:lnTo>
                    <a:lnTo>
                      <a:pt x="1414653" y="457867"/>
                    </a:lnTo>
                    <a:lnTo>
                      <a:pt x="1414653" y="7048"/>
                    </a:lnTo>
                    <a:close/>
                    <a:moveTo>
                      <a:pt x="1251585" y="7048"/>
                    </a:moveTo>
                    <a:lnTo>
                      <a:pt x="1112520" y="7048"/>
                    </a:lnTo>
                    <a:lnTo>
                      <a:pt x="1079659" y="128111"/>
                    </a:lnTo>
                    <a:cubicBezTo>
                      <a:pt x="1064228" y="184880"/>
                      <a:pt x="1042321" y="275558"/>
                      <a:pt x="1033939" y="318706"/>
                    </a:cubicBezTo>
                    <a:cubicBezTo>
                      <a:pt x="1025652" y="275558"/>
                      <a:pt x="1003649" y="184213"/>
                      <a:pt x="988219" y="128111"/>
                    </a:cubicBezTo>
                    <a:lnTo>
                      <a:pt x="955358" y="7048"/>
                    </a:lnTo>
                    <a:lnTo>
                      <a:pt x="814864" y="7048"/>
                    </a:lnTo>
                    <a:lnTo>
                      <a:pt x="970121" y="457867"/>
                    </a:lnTo>
                    <a:lnTo>
                      <a:pt x="1096423" y="457867"/>
                    </a:lnTo>
                    <a:lnTo>
                      <a:pt x="1251585" y="7048"/>
                    </a:lnTo>
                    <a:close/>
                    <a:moveTo>
                      <a:pt x="691229" y="279463"/>
                    </a:moveTo>
                    <a:lnTo>
                      <a:pt x="616458" y="279463"/>
                    </a:lnTo>
                    <a:lnTo>
                      <a:pt x="624840" y="249841"/>
                    </a:lnTo>
                    <a:cubicBezTo>
                      <a:pt x="640937" y="192500"/>
                      <a:pt x="647986" y="167354"/>
                      <a:pt x="653796" y="137160"/>
                    </a:cubicBezTo>
                    <a:cubicBezTo>
                      <a:pt x="659606" y="167354"/>
                      <a:pt x="666655" y="191929"/>
                      <a:pt x="682847" y="249841"/>
                    </a:cubicBezTo>
                    <a:lnTo>
                      <a:pt x="691229" y="279463"/>
                    </a:lnTo>
                    <a:close/>
                    <a:moveTo>
                      <a:pt x="881253" y="457867"/>
                    </a:moveTo>
                    <a:lnTo>
                      <a:pt x="717613" y="7048"/>
                    </a:lnTo>
                    <a:lnTo>
                      <a:pt x="591312" y="7048"/>
                    </a:lnTo>
                    <a:lnTo>
                      <a:pt x="427673" y="457867"/>
                    </a:lnTo>
                    <a:lnTo>
                      <a:pt x="561689" y="457867"/>
                    </a:lnTo>
                    <a:lnTo>
                      <a:pt x="586169" y="378619"/>
                    </a:lnTo>
                    <a:lnTo>
                      <a:pt x="721424" y="378619"/>
                    </a:lnTo>
                    <a:lnTo>
                      <a:pt x="745903" y="457867"/>
                    </a:lnTo>
                    <a:lnTo>
                      <a:pt x="881253" y="457867"/>
                    </a:lnTo>
                    <a:close/>
                    <a:moveTo>
                      <a:pt x="395573" y="457867"/>
                    </a:moveTo>
                    <a:lnTo>
                      <a:pt x="395573" y="7048"/>
                    </a:lnTo>
                    <a:lnTo>
                      <a:pt x="268034" y="7048"/>
                    </a:lnTo>
                    <a:lnTo>
                      <a:pt x="268034" y="171259"/>
                    </a:lnTo>
                    <a:lnTo>
                      <a:pt x="127540" y="171259"/>
                    </a:lnTo>
                    <a:lnTo>
                      <a:pt x="127540" y="7048"/>
                    </a:lnTo>
                    <a:lnTo>
                      <a:pt x="0" y="7048"/>
                    </a:lnTo>
                    <a:lnTo>
                      <a:pt x="0" y="457867"/>
                    </a:lnTo>
                    <a:lnTo>
                      <a:pt x="127540" y="457867"/>
                    </a:lnTo>
                    <a:lnTo>
                      <a:pt x="127540" y="280130"/>
                    </a:lnTo>
                    <a:lnTo>
                      <a:pt x="267938" y="280130"/>
                    </a:lnTo>
                    <a:lnTo>
                      <a:pt x="267938" y="457867"/>
                    </a:lnTo>
                    <a:lnTo>
                      <a:pt x="395573" y="457867"/>
                    </a:ln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Slide Number Placeholder 4">
              <a:extLst>
                <a:ext uri="{FF2B5EF4-FFF2-40B4-BE49-F238E27FC236}">
                  <a16:creationId xmlns:a16="http://schemas.microsoft.com/office/drawing/2014/main" id="{20941CE8-3371-54BB-5005-98033F484151}"/>
                </a:ext>
              </a:extLst>
            </p:cNvPr>
            <p:cNvSpPr txBox="1">
              <a:spLocks/>
            </p:cNvSpPr>
            <p:nvPr/>
          </p:nvSpPr>
          <p:spPr>
            <a:xfrm>
              <a:off x="173095" y="9607052"/>
              <a:ext cx="588251" cy="547688"/>
            </a:xfrm>
            <a:prstGeom prst="rect">
              <a:avLst/>
            </a:prstGeom>
            <a:noFill/>
          </p:spPr>
          <p:txBody>
            <a:bodyPr vert="horz" lIns="137160" tIns="68580" rIns="137160" bIns="685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2B9AC55E-C74C-4CB5-AFA1-6820A17606C2}" type="slidenum">
                <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endParaRPr>
            </a:p>
          </p:txBody>
        </p:sp>
        <p:sp>
          <p:nvSpPr>
            <p:cNvPr id="17" name="TextBox 58">
              <a:extLst>
                <a:ext uri="{FF2B5EF4-FFF2-40B4-BE49-F238E27FC236}">
                  <a16:creationId xmlns:a16="http://schemas.microsoft.com/office/drawing/2014/main" id="{2728DE94-A6ED-5DBE-45B4-F34481E1FBCE}"/>
                </a:ext>
              </a:extLst>
            </p:cNvPr>
            <p:cNvSpPr txBox="1"/>
            <p:nvPr/>
          </p:nvSpPr>
          <p:spPr>
            <a:xfrm rot="16200000">
              <a:off x="-2311002" y="3187547"/>
              <a:ext cx="5222645" cy="615938"/>
            </a:xfrm>
            <a:prstGeom prst="rect">
              <a:avLst/>
            </a:prstGeom>
            <a:noFill/>
          </p:spPr>
          <p:txBody>
            <a:bodyPr wrap="square" rtlCol="0">
              <a:spAutoFit/>
            </a:bodyPr>
            <a:lstStyle/>
            <a:p>
              <a:pPr marL="0" marR="0" lvl="0" indent="0" algn="r" defTabSz="457200" rtl="0" eaLnBrk="1" fontAlgn="auto" latinLnBrk="0" hangingPunct="1">
                <a:lnSpc>
                  <a:spcPts val="5100"/>
                </a:lnSpc>
                <a:spcBef>
                  <a:spcPts val="0"/>
                </a:spcBef>
                <a:spcAft>
                  <a:spcPts val="0"/>
                </a:spcAft>
                <a:buClrTx/>
                <a:buSzTx/>
                <a:buFontTx/>
                <a:buNone/>
                <a:tabLst>
                  <a:tab pos="3095625" algn="l"/>
                </a:tabLst>
                <a:defRPr/>
              </a:pPr>
              <a:r>
                <a:rPr kumimoji="0" lang="en-US" sz="1000" b="1" i="0" u="none" strike="noStrike" kern="1200" cap="none" spc="450" normalizeH="0" baseline="0" noProof="0">
                  <a:ln>
                    <a:noFill/>
                  </a:ln>
                  <a:solidFill>
                    <a:prstClr val="white"/>
                  </a:solidFill>
                  <a:effectLst/>
                  <a:uLnTx/>
                  <a:uFillTx/>
                  <a:latin typeface="Open Sans" pitchFamily="2" charset="0"/>
                  <a:ea typeface="Open Sans" pitchFamily="2" charset="0"/>
                  <a:cs typeface="Open Sans" pitchFamily="2" charset="0"/>
                </a:rPr>
                <a:t>BEHAVIOUR INTERACTIVE</a:t>
              </a:r>
              <a:endParaRPr kumimoji="0" lang="en-US" sz="1000" b="1" i="0" u="none" strike="noStrike" kern="1200" cap="none" spc="450" normalizeH="0" baseline="0" noProof="0" dirty="0">
                <a:ln>
                  <a:noFill/>
                </a:ln>
                <a:solidFill>
                  <a:prstClr val="white"/>
                </a:solidFill>
                <a:effectLst/>
                <a:uLnTx/>
                <a:uFillTx/>
                <a:latin typeface="Open Sans" pitchFamily="2" charset="0"/>
                <a:ea typeface="Open Sans" pitchFamily="2" charset="0"/>
                <a:cs typeface="Open Sans" pitchFamily="2" charset="0"/>
              </a:endParaRPr>
            </a:p>
          </p:txBody>
        </p:sp>
        <p:pic>
          <p:nvPicPr>
            <p:cNvPr id="18" name="Graphic 17">
              <a:extLst>
                <a:ext uri="{FF2B5EF4-FFF2-40B4-BE49-F238E27FC236}">
                  <a16:creationId xmlns:a16="http://schemas.microsoft.com/office/drawing/2014/main" id="{0B5E4995-4B21-A3B2-12C4-D20B064332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1930" y="288131"/>
              <a:ext cx="345049" cy="9546384"/>
            </a:xfrm>
            <a:prstGeom prst="rect">
              <a:avLst/>
            </a:prstGeom>
          </p:spPr>
        </p:pic>
      </p:grpSp>
      <p:pic>
        <p:nvPicPr>
          <p:cNvPr id="21" name="Picture 20">
            <a:extLst>
              <a:ext uri="{FF2B5EF4-FFF2-40B4-BE49-F238E27FC236}">
                <a16:creationId xmlns:a16="http://schemas.microsoft.com/office/drawing/2014/main" id="{A4E44EF0-37B7-372F-96A3-780785B622BC}"/>
              </a:ext>
            </a:extLst>
          </p:cNvPr>
          <p:cNvPicPr>
            <a:picLocks noChangeAspect="1"/>
          </p:cNvPicPr>
          <p:nvPr/>
        </p:nvPicPr>
        <p:blipFill>
          <a:blip r:embed="rId6"/>
          <a:stretch>
            <a:fillRect/>
          </a:stretch>
        </p:blipFill>
        <p:spPr>
          <a:xfrm>
            <a:off x="0" y="9582150"/>
            <a:ext cx="18288000" cy="704850"/>
          </a:xfrm>
          <a:prstGeom prst="rect">
            <a:avLst/>
          </a:prstGeom>
        </p:spPr>
      </p:pic>
    </p:spTree>
    <p:extLst>
      <p:ext uri="{BB962C8B-B14F-4D97-AF65-F5344CB8AC3E}">
        <p14:creationId xmlns:p14="http://schemas.microsoft.com/office/powerpoint/2010/main" val="35885553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89A93-2CD6-E535-50DE-44C27A01A4BF}"/>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B859483A-4376-79E0-F9A6-AE5555A8CF5E}"/>
              </a:ext>
            </a:extLst>
          </p:cNvPr>
          <p:cNvSpPr>
            <a:spLocks noGrp="1" noRot="1" noMove="1" noResize="1" noEditPoints="1" noAdjustHandles="1" noChangeArrowheads="1" noChangeShapeType="1"/>
          </p:cNvSpPr>
          <p:nvPr/>
        </p:nvSpPr>
        <p:spPr>
          <a:xfrm>
            <a:off x="0" y="0"/>
            <a:ext cx="18288000" cy="609600"/>
          </a:xfrm>
          <a:prstGeom prst="rect">
            <a:avLst/>
          </a:prstGeom>
          <a:solidFill>
            <a:schemeClr val="tx1">
              <a:alpha val="8862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63C468E-E4C9-FCBC-5DE3-0B19EF256165}"/>
              </a:ext>
            </a:extLst>
          </p:cNvPr>
          <p:cNvSpPr>
            <a:spLocks noGrp="1" noRot="1" noMove="1" noResize="1" noEditPoints="1" noAdjustHandles="1" noChangeArrowheads="1" noChangeShapeType="1"/>
          </p:cNvSpPr>
          <p:nvPr/>
        </p:nvSpPr>
        <p:spPr>
          <a:xfrm>
            <a:off x="0" y="9677400"/>
            <a:ext cx="18288000" cy="609600"/>
          </a:xfrm>
          <a:prstGeom prst="rect">
            <a:avLst/>
          </a:prstGeom>
          <a:solidFill>
            <a:schemeClr val="tx1">
              <a:alpha val="8862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Graphic 2">
            <a:extLst>
              <a:ext uri="{FF2B5EF4-FFF2-40B4-BE49-F238E27FC236}">
                <a16:creationId xmlns:a16="http://schemas.microsoft.com/office/drawing/2014/main" id="{62DAD8BB-184E-D5E8-BE7F-920E7060234F}"/>
              </a:ext>
            </a:extLst>
          </p:cNvPr>
          <p:cNvSpPr>
            <a:spLocks/>
          </p:cNvSpPr>
          <p:nvPr/>
        </p:nvSpPr>
        <p:spPr>
          <a:xfrm>
            <a:off x="1051546" y="2328596"/>
            <a:ext cx="16036814" cy="5064404"/>
          </a:xfrm>
          <a:custGeom>
            <a:avLst/>
            <a:gdLst>
              <a:gd name="connsiteX0" fmla="*/ 186881 w 7058120"/>
              <a:gd name="connsiteY0" fmla="*/ 0 h 2228945"/>
              <a:gd name="connsiteX1" fmla="*/ 6871240 w 7058120"/>
              <a:gd name="connsiteY1" fmla="*/ 0 h 2228945"/>
              <a:gd name="connsiteX2" fmla="*/ 7058121 w 7058120"/>
              <a:gd name="connsiteY2" fmla="*/ 186881 h 2228945"/>
              <a:gd name="connsiteX3" fmla="*/ 7058121 w 7058120"/>
              <a:gd name="connsiteY3" fmla="*/ 2042065 h 2228945"/>
              <a:gd name="connsiteX4" fmla="*/ 6871240 w 7058120"/>
              <a:gd name="connsiteY4" fmla="*/ 2228945 h 2228945"/>
              <a:gd name="connsiteX5" fmla="*/ 2850833 w 7058120"/>
              <a:gd name="connsiteY5" fmla="*/ 2228945 h 2228945"/>
              <a:gd name="connsiteX6" fmla="*/ 2750534 w 7058120"/>
              <a:gd name="connsiteY6" fmla="*/ 2199704 h 2228945"/>
              <a:gd name="connsiteX7" fmla="*/ 2528030 w 7058120"/>
              <a:gd name="connsiteY7" fmla="*/ 2058067 h 2228945"/>
              <a:gd name="connsiteX8" fmla="*/ 2427732 w 7058120"/>
              <a:gd name="connsiteY8" fmla="*/ 2028825 h 2228945"/>
              <a:gd name="connsiteX9" fmla="*/ 186881 w 7058120"/>
              <a:gd name="connsiteY9" fmla="*/ 2028825 h 2228945"/>
              <a:gd name="connsiteX10" fmla="*/ 0 w 7058120"/>
              <a:gd name="connsiteY10" fmla="*/ 1841945 h 2228945"/>
              <a:gd name="connsiteX11" fmla="*/ 0 w 7058120"/>
              <a:gd name="connsiteY11" fmla="*/ 186881 h 2228945"/>
              <a:gd name="connsiteX12" fmla="*/ 186881 w 7058120"/>
              <a:gd name="connsiteY12" fmla="*/ 0 h 222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58120" h="2228945">
                <a:moveTo>
                  <a:pt x="186881" y="0"/>
                </a:moveTo>
                <a:lnTo>
                  <a:pt x="6871240" y="0"/>
                </a:lnTo>
                <a:cubicBezTo>
                  <a:pt x="6974395" y="0"/>
                  <a:pt x="7058121" y="83630"/>
                  <a:pt x="7058121" y="186881"/>
                </a:cubicBezTo>
                <a:lnTo>
                  <a:pt x="7058121" y="2042065"/>
                </a:lnTo>
                <a:cubicBezTo>
                  <a:pt x="7058121" y="2145221"/>
                  <a:pt x="6974491" y="2228945"/>
                  <a:pt x="6871240" y="2228945"/>
                </a:cubicBezTo>
                <a:lnTo>
                  <a:pt x="2850833" y="2228945"/>
                </a:lnTo>
                <a:cubicBezTo>
                  <a:pt x="2815304" y="2228945"/>
                  <a:pt x="2780538" y="2218849"/>
                  <a:pt x="2750534" y="2199704"/>
                </a:cubicBezTo>
                <a:lnTo>
                  <a:pt x="2528030" y="2058067"/>
                </a:lnTo>
                <a:cubicBezTo>
                  <a:pt x="2498027" y="2039017"/>
                  <a:pt x="2463260" y="2028825"/>
                  <a:pt x="2427732" y="2028825"/>
                </a:cubicBezTo>
                <a:lnTo>
                  <a:pt x="186881" y="2028825"/>
                </a:lnTo>
                <a:cubicBezTo>
                  <a:pt x="83725" y="2028825"/>
                  <a:pt x="0" y="1945196"/>
                  <a:pt x="0" y="1841945"/>
                </a:cubicBezTo>
                <a:lnTo>
                  <a:pt x="0" y="186881"/>
                </a:lnTo>
                <a:cubicBezTo>
                  <a:pt x="0" y="83630"/>
                  <a:pt x="83630" y="0"/>
                  <a:pt x="186881" y="0"/>
                </a:cubicBezTo>
                <a:close/>
              </a:path>
            </a:pathLst>
          </a:custGeom>
          <a:ln cmpd="dbl">
            <a:gradFill>
              <a:gsLst>
                <a:gs pos="38500">
                  <a:srgbClr val="07AFD7">
                    <a:alpha val="34000"/>
                  </a:srgbClr>
                </a:gs>
                <a:gs pos="100000">
                  <a:srgbClr val="F2F0D0">
                    <a:alpha val="12000"/>
                  </a:srgbClr>
                </a:gs>
              </a:gsLst>
              <a:lin ang="13800000" scaled="0"/>
            </a:gra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0" name="Shapes">
            <a:extLst>
              <a:ext uri="{FF2B5EF4-FFF2-40B4-BE49-F238E27FC236}">
                <a16:creationId xmlns:a16="http://schemas.microsoft.com/office/drawing/2014/main" id="{C1D1B228-48ED-E235-CC2B-E540490071AB}"/>
              </a:ext>
            </a:extLst>
          </p:cNvPr>
          <p:cNvGrpSpPr>
            <a:grpSpLocks noGrp="1" noUngrp="1" noRot="1" noMove="1" noResize="1"/>
          </p:cNvGrpSpPr>
          <p:nvPr/>
        </p:nvGrpSpPr>
        <p:grpSpPr>
          <a:xfrm>
            <a:off x="8787187" y="6535263"/>
            <a:ext cx="7443635" cy="286568"/>
            <a:chOff x="10639418" y="6604132"/>
            <a:chExt cx="9006803" cy="346748"/>
          </a:xfrm>
          <a:solidFill>
            <a:srgbClr val="CC0000"/>
          </a:solidFill>
        </p:grpSpPr>
        <p:sp>
          <p:nvSpPr>
            <p:cNvPr id="3" name="Cross 2">
              <a:extLst>
                <a:ext uri="{FF2B5EF4-FFF2-40B4-BE49-F238E27FC236}">
                  <a16:creationId xmlns:a16="http://schemas.microsoft.com/office/drawing/2014/main" id="{137864A9-CD4F-F0D8-9678-2A05557D4837}"/>
                </a:ext>
              </a:extLst>
            </p:cNvPr>
            <p:cNvSpPr>
              <a:spLocks noGrp="1" noRot="1" noMove="1" noResize="1" noEditPoints="1" noAdjustHandles="1" noChangeArrowheads="1" noChangeShapeType="1"/>
            </p:cNvSpPr>
            <p:nvPr/>
          </p:nvSpPr>
          <p:spPr>
            <a:xfrm rot="2700000">
              <a:off x="13826264" y="6605202"/>
              <a:ext cx="346748" cy="344607"/>
            </a:xfrm>
            <a:prstGeom prst="plus">
              <a:avLst>
                <a:gd name="adj" fmla="val 3803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Isosceles Triangle 3">
              <a:extLst>
                <a:ext uri="{FF2B5EF4-FFF2-40B4-BE49-F238E27FC236}">
                  <a16:creationId xmlns:a16="http://schemas.microsoft.com/office/drawing/2014/main" id="{40987A0F-497B-6704-D0BA-AB2951C33A12}"/>
                </a:ext>
              </a:extLst>
            </p:cNvPr>
            <p:cNvSpPr>
              <a:spLocks noGrp="1" noRot="1" noMove="1" noResize="1" noEditPoints="1" noAdjustHandles="1" noChangeArrowheads="1" noChangeShapeType="1"/>
            </p:cNvSpPr>
            <p:nvPr/>
          </p:nvSpPr>
          <p:spPr>
            <a:xfrm rot="5400000">
              <a:off x="19427786" y="6666168"/>
              <a:ext cx="234616" cy="202255"/>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Parallelogram 4">
              <a:extLst>
                <a:ext uri="{FF2B5EF4-FFF2-40B4-BE49-F238E27FC236}">
                  <a16:creationId xmlns:a16="http://schemas.microsoft.com/office/drawing/2014/main" id="{0ACFCD24-6144-B0D6-6AD6-463263E93FB9}"/>
                </a:ext>
              </a:extLst>
            </p:cNvPr>
            <p:cNvSpPr>
              <a:spLocks noGrp="1" noRot="1" noMove="1" noResize="1" noEditPoints="1" noAdjustHandles="1" noChangeArrowheads="1" noChangeShapeType="1"/>
            </p:cNvSpPr>
            <p:nvPr/>
          </p:nvSpPr>
          <p:spPr>
            <a:xfrm>
              <a:off x="11347686" y="6616738"/>
              <a:ext cx="814621" cy="274387"/>
            </a:xfrm>
            <a:prstGeom prst="parallelogram">
              <a:avLst>
                <a:gd name="adj" fmla="val 80542"/>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ircle: Hollow 5">
              <a:extLst>
                <a:ext uri="{FF2B5EF4-FFF2-40B4-BE49-F238E27FC236}">
                  <a16:creationId xmlns:a16="http://schemas.microsoft.com/office/drawing/2014/main" id="{2D83CB70-FAC5-F7A9-8C16-8028E3976F2C}"/>
                </a:ext>
              </a:extLst>
            </p:cNvPr>
            <p:cNvSpPr>
              <a:spLocks noGrp="1" noRot="1" noMove="1" noResize="1" noEditPoints="1" noAdjustHandles="1" noChangeArrowheads="1" noChangeShapeType="1"/>
            </p:cNvSpPr>
            <p:nvPr/>
          </p:nvSpPr>
          <p:spPr>
            <a:xfrm>
              <a:off x="10639418" y="6649151"/>
              <a:ext cx="264011" cy="264012"/>
            </a:xfrm>
            <a:prstGeom prst="donu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Parallelogram 9">
              <a:extLst>
                <a:ext uri="{FF2B5EF4-FFF2-40B4-BE49-F238E27FC236}">
                  <a16:creationId xmlns:a16="http://schemas.microsoft.com/office/drawing/2014/main" id="{25D88389-820F-217D-AA39-24D1A0216E13}"/>
                </a:ext>
              </a:extLst>
            </p:cNvPr>
            <p:cNvSpPr>
              <a:spLocks noGrp="1" noRot="1" noMove="1" noResize="1" noEditPoints="1" noAdjustHandles="1" noChangeArrowheads="1" noChangeShapeType="1"/>
            </p:cNvSpPr>
            <p:nvPr/>
          </p:nvSpPr>
          <p:spPr>
            <a:xfrm>
              <a:off x="16503354" y="6748205"/>
              <a:ext cx="72791" cy="69025"/>
            </a:xfrm>
            <a:prstGeom prst="parallelogram">
              <a:avLst>
                <a:gd name="adj" fmla="val 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Freeform: Shape 16">
            <a:extLst>
              <a:ext uri="{FF2B5EF4-FFF2-40B4-BE49-F238E27FC236}">
                <a16:creationId xmlns:a16="http://schemas.microsoft.com/office/drawing/2014/main" id="{3BE7F7D4-7DA6-D81F-290F-47B91FD3A64F}"/>
              </a:ext>
            </a:extLst>
          </p:cNvPr>
          <p:cNvSpPr/>
          <p:nvPr/>
        </p:nvSpPr>
        <p:spPr>
          <a:xfrm>
            <a:off x="12130023" y="5904822"/>
            <a:ext cx="4781174" cy="1299462"/>
          </a:xfrm>
          <a:custGeom>
            <a:avLst/>
            <a:gdLst>
              <a:gd name="connsiteX0" fmla="*/ 3861924 w 3861924"/>
              <a:gd name="connsiteY0" fmla="*/ 764496 h 1049622"/>
              <a:gd name="connsiteX1" fmla="*/ 3861924 w 3861924"/>
              <a:gd name="connsiteY1" fmla="*/ 874682 h 1049622"/>
              <a:gd name="connsiteX2" fmla="*/ 3686984 w 3861924"/>
              <a:gd name="connsiteY2" fmla="*/ 1049622 h 1049622"/>
              <a:gd name="connsiteX3" fmla="*/ 3649411 w 3861924"/>
              <a:gd name="connsiteY3" fmla="*/ 1049622 h 1049622"/>
              <a:gd name="connsiteX4" fmla="*/ 140705 w 3861924"/>
              <a:gd name="connsiteY4" fmla="*/ 6912 h 1049622"/>
              <a:gd name="connsiteX5" fmla="*/ 0 w 3861924"/>
              <a:gd name="connsiteY5" fmla="*/ 195694 h 1049622"/>
              <a:gd name="connsiteX6" fmla="*/ 0 w 3861924"/>
              <a:gd name="connsiteY6" fmla="*/ 174940 h 1049622"/>
              <a:gd name="connsiteX7" fmla="*/ 106845 w 3861924"/>
              <a:gd name="connsiteY7" fmla="*/ 13748 h 1049622"/>
              <a:gd name="connsiteX8" fmla="*/ 3757497 w 3861924"/>
              <a:gd name="connsiteY8" fmla="*/ 0 h 1049622"/>
              <a:gd name="connsiteX9" fmla="*/ 3861924 w 3861924"/>
              <a:gd name="connsiteY9" fmla="*/ 0 h 1049622"/>
              <a:gd name="connsiteX10" fmla="*/ 3861924 w 3861924"/>
              <a:gd name="connsiteY10" fmla="*/ 314852 h 1049622"/>
              <a:gd name="connsiteX11" fmla="*/ 3314278 w 3861924"/>
              <a:gd name="connsiteY11" fmla="*/ 1049622 h 1049622"/>
              <a:gd name="connsiteX12" fmla="*/ 2975183 w 3861924"/>
              <a:gd name="connsiteY12" fmla="*/ 1049622 h 1049622"/>
              <a:gd name="connsiteX13" fmla="*/ 3118756 w 3861924"/>
              <a:gd name="connsiteY13" fmla="*/ 0 h 1049622"/>
              <a:gd name="connsiteX14" fmla="*/ 3457851 w 3861924"/>
              <a:gd name="connsiteY14" fmla="*/ 0 h 1049622"/>
              <a:gd name="connsiteX15" fmla="*/ 2675537 w 3861924"/>
              <a:gd name="connsiteY15" fmla="*/ 1049622 h 1049622"/>
              <a:gd name="connsiteX16" fmla="*/ 2336442 w 3861924"/>
              <a:gd name="connsiteY16" fmla="*/ 1049622 h 1049622"/>
              <a:gd name="connsiteX17" fmla="*/ 2444528 w 3861924"/>
              <a:gd name="connsiteY17" fmla="*/ 0 h 1049622"/>
              <a:gd name="connsiteX18" fmla="*/ 2783623 w 3861924"/>
              <a:gd name="connsiteY18" fmla="*/ 0 h 1049622"/>
              <a:gd name="connsiteX19" fmla="*/ 2001309 w 3861924"/>
              <a:gd name="connsiteY19" fmla="*/ 1049622 h 1049622"/>
              <a:gd name="connsiteX20" fmla="*/ 1662214 w 3861924"/>
              <a:gd name="connsiteY20" fmla="*/ 1049622 h 1049622"/>
              <a:gd name="connsiteX21" fmla="*/ 1793958 w 3861924"/>
              <a:gd name="connsiteY21" fmla="*/ 0 h 1049622"/>
              <a:gd name="connsiteX22" fmla="*/ 2133053 w 3861924"/>
              <a:gd name="connsiteY22" fmla="*/ 0 h 1049622"/>
              <a:gd name="connsiteX23" fmla="*/ 1350739 w 3861924"/>
              <a:gd name="connsiteY23" fmla="*/ 1049622 h 1049622"/>
              <a:gd name="connsiteX24" fmla="*/ 1011644 w 3861924"/>
              <a:gd name="connsiteY24" fmla="*/ 1049622 h 1049622"/>
              <a:gd name="connsiteX25" fmla="*/ 1119730 w 3861924"/>
              <a:gd name="connsiteY25" fmla="*/ 0 h 1049622"/>
              <a:gd name="connsiteX26" fmla="*/ 1458825 w 3861924"/>
              <a:gd name="connsiteY26" fmla="*/ 0 h 1049622"/>
              <a:gd name="connsiteX27" fmla="*/ 676511 w 3861924"/>
              <a:gd name="connsiteY27" fmla="*/ 1049622 h 1049622"/>
              <a:gd name="connsiteX28" fmla="*/ 337416 w 3861924"/>
              <a:gd name="connsiteY28" fmla="*/ 1049622 h 1049622"/>
              <a:gd name="connsiteX29" fmla="*/ 480990 w 3861924"/>
              <a:gd name="connsiteY29" fmla="*/ 0 h 1049622"/>
              <a:gd name="connsiteX30" fmla="*/ 820085 w 3861924"/>
              <a:gd name="connsiteY30" fmla="*/ 0 h 1049622"/>
              <a:gd name="connsiteX31" fmla="*/ 37770 w 3861924"/>
              <a:gd name="connsiteY31" fmla="*/ 1049622 h 1049622"/>
              <a:gd name="connsiteX32" fmla="*/ 0 w 3861924"/>
              <a:gd name="connsiteY32" fmla="*/ 1049622 h 1049622"/>
              <a:gd name="connsiteX33" fmla="*/ 0 w 3861924"/>
              <a:gd name="connsiteY33" fmla="*/ 645338 h 104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861924" h="1049622">
                <a:moveTo>
                  <a:pt x="3861924" y="764496"/>
                </a:moveTo>
                <a:lnTo>
                  <a:pt x="3861924" y="874682"/>
                </a:lnTo>
                <a:cubicBezTo>
                  <a:pt x="3861924" y="971299"/>
                  <a:pt x="3783601" y="1049622"/>
                  <a:pt x="3686984" y="1049622"/>
                </a:cubicBezTo>
                <a:lnTo>
                  <a:pt x="3649411" y="1049622"/>
                </a:lnTo>
                <a:close/>
                <a:moveTo>
                  <a:pt x="140705" y="6912"/>
                </a:moveTo>
                <a:lnTo>
                  <a:pt x="0" y="195694"/>
                </a:lnTo>
                <a:lnTo>
                  <a:pt x="0" y="174940"/>
                </a:lnTo>
                <a:cubicBezTo>
                  <a:pt x="0" y="102477"/>
                  <a:pt x="44057" y="40305"/>
                  <a:pt x="106845" y="13748"/>
                </a:cubicBezTo>
                <a:close/>
                <a:moveTo>
                  <a:pt x="3757497" y="0"/>
                </a:moveTo>
                <a:lnTo>
                  <a:pt x="3861924" y="0"/>
                </a:lnTo>
                <a:lnTo>
                  <a:pt x="3861924" y="314852"/>
                </a:lnTo>
                <a:lnTo>
                  <a:pt x="3314278" y="1049622"/>
                </a:lnTo>
                <a:lnTo>
                  <a:pt x="2975183" y="1049622"/>
                </a:lnTo>
                <a:close/>
                <a:moveTo>
                  <a:pt x="3118756" y="0"/>
                </a:moveTo>
                <a:lnTo>
                  <a:pt x="3457851" y="0"/>
                </a:lnTo>
                <a:lnTo>
                  <a:pt x="2675537" y="1049622"/>
                </a:lnTo>
                <a:lnTo>
                  <a:pt x="2336442" y="1049622"/>
                </a:lnTo>
                <a:close/>
                <a:moveTo>
                  <a:pt x="2444528" y="0"/>
                </a:moveTo>
                <a:lnTo>
                  <a:pt x="2783623" y="0"/>
                </a:lnTo>
                <a:lnTo>
                  <a:pt x="2001309" y="1049622"/>
                </a:lnTo>
                <a:lnTo>
                  <a:pt x="1662214" y="1049622"/>
                </a:lnTo>
                <a:close/>
                <a:moveTo>
                  <a:pt x="1793958" y="0"/>
                </a:moveTo>
                <a:lnTo>
                  <a:pt x="2133053" y="0"/>
                </a:lnTo>
                <a:lnTo>
                  <a:pt x="1350739" y="1049622"/>
                </a:lnTo>
                <a:lnTo>
                  <a:pt x="1011644" y="1049622"/>
                </a:lnTo>
                <a:close/>
                <a:moveTo>
                  <a:pt x="1119730" y="0"/>
                </a:moveTo>
                <a:lnTo>
                  <a:pt x="1458825" y="0"/>
                </a:lnTo>
                <a:lnTo>
                  <a:pt x="676511" y="1049622"/>
                </a:lnTo>
                <a:lnTo>
                  <a:pt x="337416" y="1049622"/>
                </a:lnTo>
                <a:close/>
                <a:moveTo>
                  <a:pt x="480990" y="0"/>
                </a:moveTo>
                <a:lnTo>
                  <a:pt x="820085" y="0"/>
                </a:lnTo>
                <a:lnTo>
                  <a:pt x="37770" y="1049622"/>
                </a:lnTo>
                <a:lnTo>
                  <a:pt x="0" y="1049622"/>
                </a:lnTo>
                <a:lnTo>
                  <a:pt x="0" y="645338"/>
                </a:lnTo>
                <a:close/>
              </a:path>
            </a:pathLst>
          </a:custGeom>
          <a:gradFill>
            <a:gsLst>
              <a:gs pos="0">
                <a:srgbClr val="07AFD7">
                  <a:alpha val="12000"/>
                </a:srgbClr>
              </a:gs>
              <a:gs pos="97000">
                <a:srgbClr val="07AFD7">
                  <a:alpha val="0"/>
                </a:srgbClr>
              </a:gs>
            </a:gsLst>
            <a:lin ang="13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itle">
            <a:extLst>
              <a:ext uri="{FF2B5EF4-FFF2-40B4-BE49-F238E27FC236}">
                <a16:creationId xmlns:a16="http://schemas.microsoft.com/office/drawing/2014/main" id="{82CEA90D-D370-7E96-04E5-F8CFDF25DA99}"/>
              </a:ext>
            </a:extLst>
          </p:cNvPr>
          <p:cNvSpPr txBox="1"/>
          <p:nvPr/>
        </p:nvSpPr>
        <p:spPr>
          <a:xfrm>
            <a:off x="1479461" y="2914304"/>
            <a:ext cx="15095172" cy="3966252"/>
          </a:xfrm>
          <a:prstGeom prst="rect">
            <a:avLst/>
          </a:prstGeom>
          <a:noFill/>
        </p:spPr>
        <p:txBody>
          <a:bodyPr wrap="square" anchor="ctr" anchorCtr="0">
            <a:noAutofit/>
          </a:bodyPr>
          <a:lstStyle/>
          <a:p>
            <a:pPr marL="0" marR="0" lvl="0" indent="0" algn="ctr" defTabSz="457200" rtl="0" eaLnBrk="1" fontAlgn="auto" latinLnBrk="0" hangingPunct="1">
              <a:lnSpc>
                <a:spcPts val="12500"/>
              </a:lnSpc>
              <a:spcBef>
                <a:spcPts val="0"/>
              </a:spcBef>
              <a:spcAft>
                <a:spcPts val="0"/>
              </a:spcAft>
              <a:buClrTx/>
              <a:buSzTx/>
              <a:buFontTx/>
              <a:buNone/>
              <a:tabLst/>
              <a:defRPr/>
            </a:pPr>
            <a:r>
              <a:rPr lang="en-US" sz="15700" dirty="0">
                <a:gradFill>
                  <a:gsLst>
                    <a:gs pos="24000">
                      <a:srgbClr val="F2F0D0"/>
                    </a:gs>
                    <a:gs pos="41000">
                      <a:srgbClr val="1C6C8C">
                        <a:alpha val="78000"/>
                        <a:lumMod val="34000"/>
                        <a:lumOff val="66000"/>
                      </a:srgbClr>
                    </a:gs>
                    <a:gs pos="57000">
                      <a:srgbClr val="F2F0D0"/>
                    </a:gs>
                  </a:gsLst>
                  <a:lin ang="7800000" scaled="0"/>
                </a:gradFill>
                <a:latin typeface="Open Sans" panose="020F0502020204030204" pitchFamily="34" charset="0"/>
                <a:cs typeface="Teko Light" panose="02000000000000000000" pitchFamily="2" charset="0"/>
              </a:rPr>
              <a:t>Planning</a:t>
            </a:r>
            <a:endParaRPr kumimoji="0" lang="en-US" sz="15700" b="0" i="0" u="none" strike="noStrike" kern="1200" cap="none" spc="0" normalizeH="0" baseline="0" noProof="0" dirty="0">
              <a:ln>
                <a:noFill/>
              </a:ln>
              <a:gradFill>
                <a:gsLst>
                  <a:gs pos="24000">
                    <a:srgbClr val="F2F0D0"/>
                  </a:gs>
                  <a:gs pos="41000">
                    <a:srgbClr val="1C6C8C">
                      <a:alpha val="78000"/>
                      <a:lumMod val="34000"/>
                      <a:lumOff val="66000"/>
                    </a:srgbClr>
                  </a:gs>
                  <a:gs pos="57000">
                    <a:srgbClr val="F2F0D0"/>
                  </a:gs>
                </a:gsLst>
                <a:lin ang="7800000" scaled="0"/>
              </a:gradFill>
              <a:effectLst/>
              <a:uLnTx/>
              <a:uFillTx/>
              <a:latin typeface="Open Sans" panose="020F0502020204030204" pitchFamily="34" charset="0"/>
              <a:ea typeface="+mn-ea"/>
              <a:cs typeface="Teko Light" panose="02000000000000000000" pitchFamily="2" charset="0"/>
            </a:endParaRPr>
          </a:p>
        </p:txBody>
      </p:sp>
      <p:pic>
        <p:nvPicPr>
          <p:cNvPr id="18" name="Picture 17">
            <a:extLst>
              <a:ext uri="{FF2B5EF4-FFF2-40B4-BE49-F238E27FC236}">
                <a16:creationId xmlns:a16="http://schemas.microsoft.com/office/drawing/2014/main" id="{C99244E0-3D95-3D89-4B7E-EEF2722B6975}"/>
              </a:ext>
            </a:extLst>
          </p:cNvPr>
          <p:cNvPicPr>
            <a:picLocks noChangeAspect="1"/>
          </p:cNvPicPr>
          <p:nvPr/>
        </p:nvPicPr>
        <p:blipFill>
          <a:blip r:embed="rId3"/>
          <a:stretch>
            <a:fillRect/>
          </a:stretch>
        </p:blipFill>
        <p:spPr>
          <a:xfrm>
            <a:off x="0" y="9582150"/>
            <a:ext cx="18288000" cy="704850"/>
          </a:xfrm>
          <a:prstGeom prst="rect">
            <a:avLst/>
          </a:prstGeom>
        </p:spPr>
      </p:pic>
    </p:spTree>
    <p:extLst>
      <p:ext uri="{BB962C8B-B14F-4D97-AF65-F5344CB8AC3E}">
        <p14:creationId xmlns:p14="http://schemas.microsoft.com/office/powerpoint/2010/main" val="15630937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6CD62-7207-A169-FF7A-DCBBB17815DE}"/>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E9F366A6-CF9C-D00E-87B2-1DBBF220FBE5}"/>
              </a:ext>
            </a:extLst>
          </p:cNvPr>
          <p:cNvSpPr txBox="1"/>
          <p:nvPr/>
        </p:nvSpPr>
        <p:spPr>
          <a:xfrm>
            <a:off x="1476558" y="1203811"/>
            <a:ext cx="6524799" cy="3001018"/>
          </a:xfrm>
          <a:prstGeom prst="rect">
            <a:avLst/>
          </a:prstGeom>
          <a:noFill/>
        </p:spPr>
        <p:txBody>
          <a:bodyPr wrap="square">
            <a:noAutofit/>
          </a:bodyPr>
          <a:lstStyle>
            <a:defPPr>
              <a:defRPr lang="en-US"/>
            </a:defPPr>
            <a:lvl1pPr marR="0" lvl="0" indent="0" fontAlgn="auto">
              <a:lnSpc>
                <a:spcPts val="12300"/>
              </a:lnSpc>
              <a:spcBef>
                <a:spcPts val="0"/>
              </a:spcBef>
              <a:spcAft>
                <a:spcPts val="0"/>
              </a:spcAft>
              <a:buClrTx/>
              <a:buSzTx/>
              <a:buFontTx/>
              <a:buNone/>
              <a:tabLst/>
              <a:defRPr sz="22600">
                <a:gradFill>
                  <a:gsLst>
                    <a:gs pos="24000">
                      <a:srgbClr val="F2F0D0"/>
                    </a:gs>
                    <a:gs pos="41000">
                      <a:srgbClr val="1C6C8C">
                        <a:alpha val="78000"/>
                        <a:lumMod val="34000"/>
                        <a:lumOff val="66000"/>
                      </a:srgbClr>
                    </a:gs>
                    <a:gs pos="57000">
                      <a:srgbClr val="F2F0D0"/>
                    </a:gs>
                  </a:gsLst>
                  <a:lin ang="7800000" scaled="0"/>
                </a:gradFill>
                <a:latin typeface="Stacion Light" pitchFamily="50" charset="0"/>
                <a:cs typeface="Teko Light" panose="02000000000000000000" pitchFamily="2" charset="0"/>
              </a:defRPr>
            </a:lvl1p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7200" spc="300" dirty="0">
                <a:gradFill>
                  <a:gsLst>
                    <a:gs pos="24000">
                      <a:srgbClr val="F2F0D0"/>
                    </a:gs>
                    <a:gs pos="41000">
                      <a:srgbClr val="BCE3F2"/>
                    </a:gs>
                    <a:gs pos="57000">
                      <a:srgbClr val="F2F0D0"/>
                    </a:gs>
                  </a:gsLst>
                  <a:lin ang="7800000" scaled="0"/>
                </a:gradFill>
                <a:latin typeface="Open Sans" panose="020F0502020204030204" pitchFamily="34" charset="0"/>
              </a:rPr>
              <a:t>Planning</a:t>
            </a:r>
            <a:endParaRPr kumimoji="0" lang="fr-CA" sz="7200" i="0" u="none" strike="noStrike" kern="1200" cap="none" spc="300" normalizeH="0" baseline="0" noProof="0" dirty="0">
              <a:ln>
                <a:noFill/>
              </a:ln>
              <a:gradFill>
                <a:gsLst>
                  <a:gs pos="24000">
                    <a:srgbClr val="F2F0D0"/>
                  </a:gs>
                  <a:gs pos="41000">
                    <a:srgbClr val="BCE3F2"/>
                  </a:gs>
                  <a:gs pos="57000">
                    <a:srgbClr val="F2F0D0"/>
                  </a:gs>
                </a:gsLst>
                <a:lin ang="7800000" scaled="0"/>
              </a:gradFill>
              <a:effectLst/>
              <a:uLnTx/>
              <a:uFillTx/>
              <a:latin typeface="Open Sans" panose="020F0502020204030204" pitchFamily="34" charset="0"/>
              <a:ea typeface="+mn-ea"/>
              <a:cs typeface="Teko Light" panose="02000000000000000000" pitchFamily="2" charset="0"/>
            </a:endParaRPr>
          </a:p>
        </p:txBody>
      </p:sp>
      <p:sp>
        <p:nvSpPr>
          <p:cNvPr id="15" name="Espace réservé du contenu 2">
            <a:extLst>
              <a:ext uri="{FF2B5EF4-FFF2-40B4-BE49-F238E27FC236}">
                <a16:creationId xmlns:a16="http://schemas.microsoft.com/office/drawing/2014/main" id="{B705DEFB-07C3-C071-F087-220B86C70AE4}"/>
              </a:ext>
            </a:extLst>
          </p:cNvPr>
          <p:cNvSpPr txBox="1">
            <a:spLocks/>
          </p:cNvSpPr>
          <p:nvPr/>
        </p:nvSpPr>
        <p:spPr>
          <a:xfrm>
            <a:off x="1497975" y="5247164"/>
            <a:ext cx="6281682" cy="1904753"/>
          </a:xfrm>
          <a:prstGeom prst="rect">
            <a:avLst/>
          </a:prstGeom>
        </p:spPr>
        <p:txBody>
          <a:bodyPr vert="horz" lIns="91440" tIns="68580" rIns="9144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00">
              <a:lnSpc>
                <a:spcPct val="107000"/>
              </a:lnSpc>
              <a:spcBef>
                <a:spcPts val="1200"/>
              </a:spcBef>
              <a:defRPr/>
            </a:pP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Very agile</a:t>
            </a:r>
          </a:p>
          <a:p>
            <a:pPr defTabSz="1371600">
              <a:lnSpc>
                <a:spcPct val="107000"/>
              </a:lnSpc>
              <a:spcBef>
                <a:spcPts val="1200"/>
              </a:spcBef>
              <a:defRPr/>
            </a:pP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We had a lot of autonomy</a:t>
            </a:r>
          </a:p>
          <a:p>
            <a:pPr defTabSz="1371600">
              <a:lnSpc>
                <a:spcPct val="107000"/>
              </a:lnSpc>
              <a:spcBef>
                <a:spcPts val="1200"/>
              </a:spcBef>
              <a:defRPr/>
            </a:pP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Status update</a:t>
            </a:r>
          </a:p>
          <a:p>
            <a:pPr defTabSz="1371600">
              <a:lnSpc>
                <a:spcPct val="107000"/>
              </a:lnSpc>
              <a:spcBef>
                <a:spcPts val="1200"/>
              </a:spcBef>
              <a:defRPr/>
            </a:pP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Re-evaluate</a:t>
            </a:r>
            <a:r>
              <a:rPr lang="en-US" sz="1600" dirty="0">
                <a:solidFill>
                  <a:prstClr val="white"/>
                </a:solidFill>
                <a:latin typeface="Open Sans" pitchFamily="2" charset="0"/>
                <a:ea typeface="Open Sans" pitchFamily="2" charset="0"/>
                <a:cs typeface="Open Sans" pitchFamily="2" charset="0"/>
              </a:rPr>
              <a:t> monthly</a:t>
            </a:r>
          </a:p>
          <a:p>
            <a:pPr defTabSz="1371600">
              <a:lnSpc>
                <a:spcPct val="107000"/>
              </a:lnSpc>
              <a:spcBef>
                <a:spcPts val="1200"/>
              </a:spcBef>
              <a:defRPr/>
            </a:pP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Sprint-like planning</a:t>
            </a:r>
          </a:p>
        </p:txBody>
      </p:sp>
      <p:sp>
        <p:nvSpPr>
          <p:cNvPr id="16" name="Espace réservé du texte 2">
            <a:extLst>
              <a:ext uri="{FF2B5EF4-FFF2-40B4-BE49-F238E27FC236}">
                <a16:creationId xmlns:a16="http://schemas.microsoft.com/office/drawing/2014/main" id="{D52289E8-D196-28BA-DF74-24F9D5852311}"/>
              </a:ext>
            </a:extLst>
          </p:cNvPr>
          <p:cNvSpPr txBox="1">
            <a:spLocks/>
          </p:cNvSpPr>
          <p:nvPr/>
        </p:nvSpPr>
        <p:spPr>
          <a:xfrm>
            <a:off x="1497975" y="4448190"/>
            <a:ext cx="6034939" cy="5556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a-DK" sz="3200" b="1" dirty="0">
                <a:solidFill>
                  <a:schemeClr val="accent6"/>
                </a:solidFill>
                <a:latin typeface="Open Sans" pitchFamily="2" charset="0"/>
                <a:ea typeface="Open Sans" pitchFamily="2" charset="0"/>
                <a:cs typeface="Open Sans" pitchFamily="2" charset="0"/>
              </a:rPr>
              <a:t>Agile</a:t>
            </a:r>
            <a:endParaRPr lang="en-CA" sz="3200" b="1" dirty="0">
              <a:solidFill>
                <a:schemeClr val="accent6"/>
              </a:solidFill>
              <a:latin typeface="Open Sans" pitchFamily="2" charset="0"/>
              <a:ea typeface="Open Sans" pitchFamily="2" charset="0"/>
              <a:cs typeface="Open Sans" pitchFamily="2" charset="0"/>
            </a:endParaRPr>
          </a:p>
        </p:txBody>
      </p:sp>
      <p:pic>
        <p:nvPicPr>
          <p:cNvPr id="2050" name="Picture 2">
            <a:extLst>
              <a:ext uri="{FF2B5EF4-FFF2-40B4-BE49-F238E27FC236}">
                <a16:creationId xmlns:a16="http://schemas.microsoft.com/office/drawing/2014/main" id="{97C037B9-D40D-2FF5-44A4-8A3CD8CD38F3}"/>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l="31588" r="1666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grpSp>
        <p:nvGrpSpPr>
          <p:cNvPr id="2" name="Sidebar">
            <a:extLst>
              <a:ext uri="{FF2B5EF4-FFF2-40B4-BE49-F238E27FC236}">
                <a16:creationId xmlns:a16="http://schemas.microsoft.com/office/drawing/2014/main" id="{48099351-0287-1C23-2988-7CAA1DFA8163}"/>
              </a:ext>
            </a:extLst>
          </p:cNvPr>
          <p:cNvGrpSpPr/>
          <p:nvPr/>
        </p:nvGrpSpPr>
        <p:grpSpPr>
          <a:xfrm>
            <a:off x="-7648" y="288131"/>
            <a:ext cx="914627" cy="9866609"/>
            <a:chOff x="-7648" y="288131"/>
            <a:chExt cx="914627" cy="9866609"/>
          </a:xfrm>
        </p:grpSpPr>
        <p:grpSp>
          <p:nvGrpSpPr>
            <p:cNvPr id="3" name="Graphic 9">
              <a:extLst>
                <a:ext uri="{FF2B5EF4-FFF2-40B4-BE49-F238E27FC236}">
                  <a16:creationId xmlns:a16="http://schemas.microsoft.com/office/drawing/2014/main" id="{594B8A0E-80E2-9A6D-6960-8120B4EE31C4}"/>
                </a:ext>
              </a:extLst>
            </p:cNvPr>
            <p:cNvGrpSpPr/>
            <p:nvPr/>
          </p:nvGrpSpPr>
          <p:grpSpPr>
            <a:xfrm>
              <a:off x="264287" y="382761"/>
              <a:ext cx="467477" cy="394686"/>
              <a:chOff x="4719637" y="2266949"/>
              <a:chExt cx="2752725" cy="2324100"/>
            </a:xfrm>
            <a:solidFill>
              <a:schemeClr val="bg1"/>
            </a:solidFill>
          </p:grpSpPr>
          <p:sp>
            <p:nvSpPr>
              <p:cNvPr id="19" name="Freeform: Shape 53">
                <a:extLst>
                  <a:ext uri="{FF2B5EF4-FFF2-40B4-BE49-F238E27FC236}">
                    <a16:creationId xmlns:a16="http://schemas.microsoft.com/office/drawing/2014/main" id="{E0F98378-F541-024A-A187-517D8EE0FC5A}"/>
                  </a:ext>
                </a:extLst>
              </p:cNvPr>
              <p:cNvSpPr/>
              <p:nvPr/>
            </p:nvSpPr>
            <p:spPr>
              <a:xfrm>
                <a:off x="4719637" y="2266949"/>
                <a:ext cx="2746056" cy="1792981"/>
              </a:xfrm>
              <a:custGeom>
                <a:avLst/>
                <a:gdLst>
                  <a:gd name="connsiteX0" fmla="*/ 2746058 w 2746057"/>
                  <a:gd name="connsiteY0" fmla="*/ 366427 h 1792986"/>
                  <a:gd name="connsiteX1" fmla="*/ 2746058 w 2746057"/>
                  <a:gd name="connsiteY1" fmla="*/ 0 h 1792986"/>
                  <a:gd name="connsiteX2" fmla="*/ 1321308 w 2746057"/>
                  <a:gd name="connsiteY2" fmla="*/ 0 h 1792986"/>
                  <a:gd name="connsiteX3" fmla="*/ 1321308 w 2746057"/>
                  <a:gd name="connsiteY3" fmla="*/ 994601 h 1792986"/>
                  <a:gd name="connsiteX4" fmla="*/ 787432 w 2746057"/>
                  <a:gd name="connsiteY4" fmla="*/ 442722 h 1792986"/>
                  <a:gd name="connsiteX5" fmla="*/ 423196 w 2746057"/>
                  <a:gd name="connsiteY5" fmla="*/ 619792 h 1792986"/>
                  <a:gd name="connsiteX6" fmla="*/ 418338 w 2746057"/>
                  <a:gd name="connsiteY6" fmla="*/ 619792 h 1792986"/>
                  <a:gd name="connsiteX7" fmla="*/ 418338 w 2746057"/>
                  <a:gd name="connsiteY7" fmla="*/ 0 h 1792986"/>
                  <a:gd name="connsiteX8" fmla="*/ 0 w 2746057"/>
                  <a:gd name="connsiteY8" fmla="*/ 0 h 1792986"/>
                  <a:gd name="connsiteX9" fmla="*/ 0 w 2746057"/>
                  <a:gd name="connsiteY9" fmla="*/ 1756124 h 1792986"/>
                  <a:gd name="connsiteX10" fmla="*/ 398621 w 2746057"/>
                  <a:gd name="connsiteY10" fmla="*/ 1756124 h 1792986"/>
                  <a:gd name="connsiteX11" fmla="*/ 398621 w 2746057"/>
                  <a:gd name="connsiteY11" fmla="*/ 1608487 h 1792986"/>
                  <a:gd name="connsiteX12" fmla="*/ 403479 w 2746057"/>
                  <a:gd name="connsiteY12" fmla="*/ 1608487 h 1792986"/>
                  <a:gd name="connsiteX13" fmla="*/ 755428 w 2746057"/>
                  <a:gd name="connsiteY13" fmla="*/ 1792986 h 1792986"/>
                  <a:gd name="connsiteX14" fmla="*/ 1321308 w 2746057"/>
                  <a:gd name="connsiteY14" fmla="*/ 1193768 h 1792986"/>
                  <a:gd name="connsiteX15" fmla="*/ 1321308 w 2746057"/>
                  <a:gd name="connsiteY15" fmla="*/ 1756124 h 1792986"/>
                  <a:gd name="connsiteX16" fmla="*/ 2746058 w 2746057"/>
                  <a:gd name="connsiteY16" fmla="*/ 1756124 h 1792986"/>
                  <a:gd name="connsiteX17" fmla="*/ 2746058 w 2746057"/>
                  <a:gd name="connsiteY17" fmla="*/ 1362551 h 1792986"/>
                  <a:gd name="connsiteX18" fmla="*/ 1779080 w 2746057"/>
                  <a:gd name="connsiteY18" fmla="*/ 1362551 h 1792986"/>
                  <a:gd name="connsiteX19" fmla="*/ 1779080 w 2746057"/>
                  <a:gd name="connsiteY19" fmla="*/ 1028033 h 1792986"/>
                  <a:gd name="connsiteX20" fmla="*/ 2640330 w 2746057"/>
                  <a:gd name="connsiteY20" fmla="*/ 1028033 h 1792986"/>
                  <a:gd name="connsiteX21" fmla="*/ 2640330 w 2746057"/>
                  <a:gd name="connsiteY21" fmla="*/ 673894 h 1792986"/>
                  <a:gd name="connsiteX22" fmla="*/ 1779080 w 2746057"/>
                  <a:gd name="connsiteY22" fmla="*/ 673894 h 1792986"/>
                  <a:gd name="connsiteX23" fmla="*/ 1779080 w 2746057"/>
                  <a:gd name="connsiteY23" fmla="*/ 366427 h 1792986"/>
                  <a:gd name="connsiteX24" fmla="*/ 2746058 w 2746057"/>
                  <a:gd name="connsiteY24" fmla="*/ 366427 h 1792986"/>
                  <a:gd name="connsiteX25" fmla="*/ 656939 w 2746057"/>
                  <a:gd name="connsiteY25" fmla="*/ 1473232 h 1792986"/>
                  <a:gd name="connsiteX26" fmla="*/ 403479 w 2746057"/>
                  <a:gd name="connsiteY26" fmla="*/ 1104329 h 1792986"/>
                  <a:gd name="connsiteX27" fmla="*/ 659416 w 2746057"/>
                  <a:gd name="connsiteY27" fmla="*/ 762476 h 1792986"/>
                  <a:gd name="connsiteX28" fmla="*/ 907923 w 2746057"/>
                  <a:gd name="connsiteY28" fmla="*/ 1104329 h 1792986"/>
                  <a:gd name="connsiteX29" fmla="*/ 656939 w 2746057"/>
                  <a:gd name="connsiteY29" fmla="*/ 1473232 h 179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46057" h="1792986">
                    <a:moveTo>
                      <a:pt x="2746058" y="366427"/>
                    </a:moveTo>
                    <a:lnTo>
                      <a:pt x="2746058" y="0"/>
                    </a:lnTo>
                    <a:lnTo>
                      <a:pt x="1321308" y="0"/>
                    </a:lnTo>
                    <a:lnTo>
                      <a:pt x="1321308" y="994601"/>
                    </a:lnTo>
                    <a:cubicBezTo>
                      <a:pt x="1290447" y="699897"/>
                      <a:pt x="1114330" y="442722"/>
                      <a:pt x="787432" y="442722"/>
                    </a:cubicBezTo>
                    <a:cubicBezTo>
                      <a:pt x="629888" y="442722"/>
                      <a:pt x="509397" y="501682"/>
                      <a:pt x="423196" y="619792"/>
                    </a:cubicBezTo>
                    <a:lnTo>
                      <a:pt x="418338" y="619792"/>
                    </a:lnTo>
                    <a:lnTo>
                      <a:pt x="418338" y="0"/>
                    </a:lnTo>
                    <a:lnTo>
                      <a:pt x="0" y="0"/>
                    </a:lnTo>
                    <a:lnTo>
                      <a:pt x="0" y="1756124"/>
                    </a:lnTo>
                    <a:lnTo>
                      <a:pt x="398621" y="1756124"/>
                    </a:lnTo>
                    <a:lnTo>
                      <a:pt x="398621" y="1608487"/>
                    </a:lnTo>
                    <a:lnTo>
                      <a:pt x="403479" y="1608487"/>
                    </a:lnTo>
                    <a:cubicBezTo>
                      <a:pt x="484632" y="1729073"/>
                      <a:pt x="607695" y="1792986"/>
                      <a:pt x="755428" y="1792986"/>
                    </a:cubicBezTo>
                    <a:cubicBezTo>
                      <a:pt x="1117378" y="1792986"/>
                      <a:pt x="1290923" y="1512475"/>
                      <a:pt x="1321308" y="1193768"/>
                    </a:cubicBezTo>
                    <a:lnTo>
                      <a:pt x="1321308" y="1756124"/>
                    </a:lnTo>
                    <a:lnTo>
                      <a:pt x="2746058" y="1756124"/>
                    </a:lnTo>
                    <a:lnTo>
                      <a:pt x="2746058" y="1362551"/>
                    </a:lnTo>
                    <a:lnTo>
                      <a:pt x="1779080" y="1362551"/>
                    </a:lnTo>
                    <a:lnTo>
                      <a:pt x="1779080" y="1028033"/>
                    </a:lnTo>
                    <a:lnTo>
                      <a:pt x="2640330" y="1028033"/>
                    </a:lnTo>
                    <a:lnTo>
                      <a:pt x="2640330" y="673894"/>
                    </a:lnTo>
                    <a:lnTo>
                      <a:pt x="1779080" y="673894"/>
                    </a:lnTo>
                    <a:lnTo>
                      <a:pt x="1779080" y="366427"/>
                    </a:lnTo>
                    <a:lnTo>
                      <a:pt x="2746058" y="366427"/>
                    </a:lnTo>
                    <a:close/>
                    <a:moveTo>
                      <a:pt x="656939" y="1473232"/>
                    </a:moveTo>
                    <a:cubicBezTo>
                      <a:pt x="467487" y="1473232"/>
                      <a:pt x="403479" y="1328166"/>
                      <a:pt x="403479" y="1104329"/>
                    </a:cubicBezTo>
                    <a:cubicBezTo>
                      <a:pt x="403479" y="841153"/>
                      <a:pt x="546164" y="762476"/>
                      <a:pt x="659416" y="762476"/>
                    </a:cubicBezTo>
                    <a:cubicBezTo>
                      <a:pt x="843915" y="762476"/>
                      <a:pt x="907923" y="942023"/>
                      <a:pt x="907923" y="1104329"/>
                    </a:cubicBezTo>
                    <a:cubicBezTo>
                      <a:pt x="908018" y="1278922"/>
                      <a:pt x="843915" y="1473232"/>
                      <a:pt x="656939" y="1473232"/>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54">
                <a:extLst>
                  <a:ext uri="{FF2B5EF4-FFF2-40B4-BE49-F238E27FC236}">
                    <a16:creationId xmlns:a16="http://schemas.microsoft.com/office/drawing/2014/main" id="{4B020B1A-17C4-65D0-479C-F1B4C37AEB87}"/>
                  </a:ext>
                </a:extLst>
              </p:cNvPr>
              <p:cNvSpPr/>
              <p:nvPr/>
            </p:nvSpPr>
            <p:spPr>
              <a:xfrm>
                <a:off x="4719637" y="4126134"/>
                <a:ext cx="2752725" cy="464915"/>
              </a:xfrm>
              <a:custGeom>
                <a:avLst/>
                <a:gdLst>
                  <a:gd name="connsiteX0" fmla="*/ 2619280 w 2752725"/>
                  <a:gd name="connsiteY0" fmla="*/ 157163 h 464915"/>
                  <a:gd name="connsiteX1" fmla="*/ 2562701 w 2752725"/>
                  <a:gd name="connsiteY1" fmla="*/ 207359 h 464915"/>
                  <a:gd name="connsiteX2" fmla="*/ 2489264 w 2752725"/>
                  <a:gd name="connsiteY2" fmla="*/ 207359 h 464915"/>
                  <a:gd name="connsiteX3" fmla="*/ 2489264 w 2752725"/>
                  <a:gd name="connsiteY3" fmla="*/ 108871 h 464915"/>
                  <a:gd name="connsiteX4" fmla="*/ 2564606 w 2752725"/>
                  <a:gd name="connsiteY4" fmla="*/ 108871 h 464915"/>
                  <a:gd name="connsiteX5" fmla="*/ 2619280 w 2752725"/>
                  <a:gd name="connsiteY5" fmla="*/ 157163 h 464915"/>
                  <a:gd name="connsiteX6" fmla="*/ 2752725 w 2752725"/>
                  <a:gd name="connsiteY6" fmla="*/ 457867 h 464915"/>
                  <a:gd name="connsiteX7" fmla="*/ 2662428 w 2752725"/>
                  <a:gd name="connsiteY7" fmla="*/ 285941 h 464915"/>
                  <a:gd name="connsiteX8" fmla="*/ 2743581 w 2752725"/>
                  <a:gd name="connsiteY8" fmla="*/ 154019 h 464915"/>
                  <a:gd name="connsiteX9" fmla="*/ 2567749 w 2752725"/>
                  <a:gd name="connsiteY9" fmla="*/ 7144 h 464915"/>
                  <a:gd name="connsiteX10" fmla="*/ 2366201 w 2752725"/>
                  <a:gd name="connsiteY10" fmla="*/ 7144 h 464915"/>
                  <a:gd name="connsiteX11" fmla="*/ 2366201 w 2752725"/>
                  <a:gd name="connsiteY11" fmla="*/ 457962 h 464915"/>
                  <a:gd name="connsiteX12" fmla="*/ 2489168 w 2752725"/>
                  <a:gd name="connsiteY12" fmla="*/ 457962 h 464915"/>
                  <a:gd name="connsiteX13" fmla="*/ 2489168 w 2752725"/>
                  <a:gd name="connsiteY13" fmla="*/ 306038 h 464915"/>
                  <a:gd name="connsiteX14" fmla="*/ 2539365 w 2752725"/>
                  <a:gd name="connsiteY14" fmla="*/ 306038 h 464915"/>
                  <a:gd name="connsiteX15" fmla="*/ 2612803 w 2752725"/>
                  <a:gd name="connsiteY15" fmla="*/ 457962 h 464915"/>
                  <a:gd name="connsiteX16" fmla="*/ 2752725 w 2752725"/>
                  <a:gd name="connsiteY16" fmla="*/ 457962 h 464915"/>
                  <a:gd name="connsiteX17" fmla="*/ 2309432 w 2752725"/>
                  <a:gd name="connsiteY17" fmla="*/ 265271 h 464915"/>
                  <a:gd name="connsiteX18" fmla="*/ 2309432 w 2752725"/>
                  <a:gd name="connsiteY18" fmla="*/ 7048 h 464915"/>
                  <a:gd name="connsiteX19" fmla="*/ 2181892 w 2752725"/>
                  <a:gd name="connsiteY19" fmla="*/ 7048 h 464915"/>
                  <a:gd name="connsiteX20" fmla="*/ 2181892 w 2752725"/>
                  <a:gd name="connsiteY20" fmla="*/ 265271 h 464915"/>
                  <a:gd name="connsiteX21" fmla="*/ 2112359 w 2752725"/>
                  <a:gd name="connsiteY21" fmla="*/ 354806 h 464915"/>
                  <a:gd name="connsiteX22" fmla="*/ 2041589 w 2752725"/>
                  <a:gd name="connsiteY22" fmla="*/ 265271 h 464915"/>
                  <a:gd name="connsiteX23" fmla="*/ 2041589 w 2752725"/>
                  <a:gd name="connsiteY23" fmla="*/ 7048 h 464915"/>
                  <a:gd name="connsiteX24" fmla="*/ 1913954 w 2752725"/>
                  <a:gd name="connsiteY24" fmla="*/ 7048 h 464915"/>
                  <a:gd name="connsiteX25" fmla="*/ 1913954 w 2752725"/>
                  <a:gd name="connsiteY25" fmla="*/ 265271 h 464915"/>
                  <a:gd name="connsiteX26" fmla="*/ 2110550 w 2752725"/>
                  <a:gd name="connsiteY26" fmla="*/ 464915 h 464915"/>
                  <a:gd name="connsiteX27" fmla="*/ 2309432 w 2752725"/>
                  <a:gd name="connsiteY27" fmla="*/ 265271 h 464915"/>
                  <a:gd name="connsiteX28" fmla="*/ 1746409 w 2752725"/>
                  <a:gd name="connsiteY28" fmla="*/ 233172 h 464915"/>
                  <a:gd name="connsiteX29" fmla="*/ 1667732 w 2752725"/>
                  <a:gd name="connsiteY29" fmla="*/ 356140 h 464915"/>
                  <a:gd name="connsiteX30" fmla="*/ 1587913 w 2752725"/>
                  <a:gd name="connsiteY30" fmla="*/ 231838 h 464915"/>
                  <a:gd name="connsiteX31" fmla="*/ 1666494 w 2752725"/>
                  <a:gd name="connsiteY31" fmla="*/ 108871 h 464915"/>
                  <a:gd name="connsiteX32" fmla="*/ 1746409 w 2752725"/>
                  <a:gd name="connsiteY32" fmla="*/ 233172 h 464915"/>
                  <a:gd name="connsiteX33" fmla="*/ 1875854 w 2752725"/>
                  <a:gd name="connsiteY33" fmla="*/ 231838 h 464915"/>
                  <a:gd name="connsiteX34" fmla="*/ 1667732 w 2752725"/>
                  <a:gd name="connsiteY34" fmla="*/ 0 h 464915"/>
                  <a:gd name="connsiteX35" fmla="*/ 1458468 w 2752725"/>
                  <a:gd name="connsiteY35" fmla="*/ 233077 h 464915"/>
                  <a:gd name="connsiteX36" fmla="*/ 1666494 w 2752725"/>
                  <a:gd name="connsiteY36" fmla="*/ 464915 h 464915"/>
                  <a:gd name="connsiteX37" fmla="*/ 1875854 w 2752725"/>
                  <a:gd name="connsiteY37" fmla="*/ 231838 h 464915"/>
                  <a:gd name="connsiteX38" fmla="*/ 1414653 w 2752725"/>
                  <a:gd name="connsiteY38" fmla="*/ 7048 h 464915"/>
                  <a:gd name="connsiteX39" fmla="*/ 1287018 w 2752725"/>
                  <a:gd name="connsiteY39" fmla="*/ 7048 h 464915"/>
                  <a:gd name="connsiteX40" fmla="*/ 1287018 w 2752725"/>
                  <a:gd name="connsiteY40" fmla="*/ 457867 h 464915"/>
                  <a:gd name="connsiteX41" fmla="*/ 1414653 w 2752725"/>
                  <a:gd name="connsiteY41" fmla="*/ 457867 h 464915"/>
                  <a:gd name="connsiteX42" fmla="*/ 1414653 w 2752725"/>
                  <a:gd name="connsiteY42" fmla="*/ 7048 h 464915"/>
                  <a:gd name="connsiteX43" fmla="*/ 1251585 w 2752725"/>
                  <a:gd name="connsiteY43" fmla="*/ 7048 h 464915"/>
                  <a:gd name="connsiteX44" fmla="*/ 1112520 w 2752725"/>
                  <a:gd name="connsiteY44" fmla="*/ 7048 h 464915"/>
                  <a:gd name="connsiteX45" fmla="*/ 1079659 w 2752725"/>
                  <a:gd name="connsiteY45" fmla="*/ 128111 h 464915"/>
                  <a:gd name="connsiteX46" fmla="*/ 1033939 w 2752725"/>
                  <a:gd name="connsiteY46" fmla="*/ 318706 h 464915"/>
                  <a:gd name="connsiteX47" fmla="*/ 988219 w 2752725"/>
                  <a:gd name="connsiteY47" fmla="*/ 128111 h 464915"/>
                  <a:gd name="connsiteX48" fmla="*/ 955358 w 2752725"/>
                  <a:gd name="connsiteY48" fmla="*/ 7048 h 464915"/>
                  <a:gd name="connsiteX49" fmla="*/ 814864 w 2752725"/>
                  <a:gd name="connsiteY49" fmla="*/ 7048 h 464915"/>
                  <a:gd name="connsiteX50" fmla="*/ 970121 w 2752725"/>
                  <a:gd name="connsiteY50" fmla="*/ 457867 h 464915"/>
                  <a:gd name="connsiteX51" fmla="*/ 1096423 w 2752725"/>
                  <a:gd name="connsiteY51" fmla="*/ 457867 h 464915"/>
                  <a:gd name="connsiteX52" fmla="*/ 1251585 w 2752725"/>
                  <a:gd name="connsiteY52" fmla="*/ 7048 h 464915"/>
                  <a:gd name="connsiteX53" fmla="*/ 691229 w 2752725"/>
                  <a:gd name="connsiteY53" fmla="*/ 279463 h 464915"/>
                  <a:gd name="connsiteX54" fmla="*/ 616458 w 2752725"/>
                  <a:gd name="connsiteY54" fmla="*/ 279463 h 464915"/>
                  <a:gd name="connsiteX55" fmla="*/ 624840 w 2752725"/>
                  <a:gd name="connsiteY55" fmla="*/ 249841 h 464915"/>
                  <a:gd name="connsiteX56" fmla="*/ 653796 w 2752725"/>
                  <a:gd name="connsiteY56" fmla="*/ 137160 h 464915"/>
                  <a:gd name="connsiteX57" fmla="*/ 682847 w 2752725"/>
                  <a:gd name="connsiteY57" fmla="*/ 249841 h 464915"/>
                  <a:gd name="connsiteX58" fmla="*/ 691229 w 2752725"/>
                  <a:gd name="connsiteY58" fmla="*/ 279463 h 464915"/>
                  <a:gd name="connsiteX59" fmla="*/ 881253 w 2752725"/>
                  <a:gd name="connsiteY59" fmla="*/ 457867 h 464915"/>
                  <a:gd name="connsiteX60" fmla="*/ 717613 w 2752725"/>
                  <a:gd name="connsiteY60" fmla="*/ 7048 h 464915"/>
                  <a:gd name="connsiteX61" fmla="*/ 591312 w 2752725"/>
                  <a:gd name="connsiteY61" fmla="*/ 7048 h 464915"/>
                  <a:gd name="connsiteX62" fmla="*/ 427673 w 2752725"/>
                  <a:gd name="connsiteY62" fmla="*/ 457867 h 464915"/>
                  <a:gd name="connsiteX63" fmla="*/ 561689 w 2752725"/>
                  <a:gd name="connsiteY63" fmla="*/ 457867 h 464915"/>
                  <a:gd name="connsiteX64" fmla="*/ 586169 w 2752725"/>
                  <a:gd name="connsiteY64" fmla="*/ 378619 h 464915"/>
                  <a:gd name="connsiteX65" fmla="*/ 721424 w 2752725"/>
                  <a:gd name="connsiteY65" fmla="*/ 378619 h 464915"/>
                  <a:gd name="connsiteX66" fmla="*/ 745903 w 2752725"/>
                  <a:gd name="connsiteY66" fmla="*/ 457867 h 464915"/>
                  <a:gd name="connsiteX67" fmla="*/ 881253 w 2752725"/>
                  <a:gd name="connsiteY67" fmla="*/ 457867 h 464915"/>
                  <a:gd name="connsiteX68" fmla="*/ 395573 w 2752725"/>
                  <a:gd name="connsiteY68" fmla="*/ 457867 h 464915"/>
                  <a:gd name="connsiteX69" fmla="*/ 395573 w 2752725"/>
                  <a:gd name="connsiteY69" fmla="*/ 7048 h 464915"/>
                  <a:gd name="connsiteX70" fmla="*/ 268034 w 2752725"/>
                  <a:gd name="connsiteY70" fmla="*/ 7048 h 464915"/>
                  <a:gd name="connsiteX71" fmla="*/ 268034 w 2752725"/>
                  <a:gd name="connsiteY71" fmla="*/ 171259 h 464915"/>
                  <a:gd name="connsiteX72" fmla="*/ 127540 w 2752725"/>
                  <a:gd name="connsiteY72" fmla="*/ 171259 h 464915"/>
                  <a:gd name="connsiteX73" fmla="*/ 127540 w 2752725"/>
                  <a:gd name="connsiteY73" fmla="*/ 7048 h 464915"/>
                  <a:gd name="connsiteX74" fmla="*/ 0 w 2752725"/>
                  <a:gd name="connsiteY74" fmla="*/ 7048 h 464915"/>
                  <a:gd name="connsiteX75" fmla="*/ 0 w 2752725"/>
                  <a:gd name="connsiteY75" fmla="*/ 457867 h 464915"/>
                  <a:gd name="connsiteX76" fmla="*/ 127540 w 2752725"/>
                  <a:gd name="connsiteY76" fmla="*/ 457867 h 464915"/>
                  <a:gd name="connsiteX77" fmla="*/ 127540 w 2752725"/>
                  <a:gd name="connsiteY77" fmla="*/ 280130 h 464915"/>
                  <a:gd name="connsiteX78" fmla="*/ 267938 w 2752725"/>
                  <a:gd name="connsiteY78" fmla="*/ 280130 h 464915"/>
                  <a:gd name="connsiteX79" fmla="*/ 267938 w 2752725"/>
                  <a:gd name="connsiteY79" fmla="*/ 457867 h 464915"/>
                  <a:gd name="connsiteX80" fmla="*/ 395573 w 2752725"/>
                  <a:gd name="connsiteY80" fmla="*/ 457867 h 46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752725" h="464915">
                    <a:moveTo>
                      <a:pt x="2619280" y="157163"/>
                    </a:moveTo>
                    <a:cubicBezTo>
                      <a:pt x="2619280" y="189357"/>
                      <a:pt x="2603278" y="207359"/>
                      <a:pt x="2562701" y="207359"/>
                    </a:cubicBezTo>
                    <a:lnTo>
                      <a:pt x="2489264" y="207359"/>
                    </a:lnTo>
                    <a:lnTo>
                      <a:pt x="2489264" y="108871"/>
                    </a:lnTo>
                    <a:lnTo>
                      <a:pt x="2564606" y="108871"/>
                    </a:lnTo>
                    <a:cubicBezTo>
                      <a:pt x="2603849" y="108871"/>
                      <a:pt x="2619280" y="128778"/>
                      <a:pt x="2619280" y="157163"/>
                    </a:cubicBezTo>
                    <a:moveTo>
                      <a:pt x="2752725" y="457867"/>
                    </a:moveTo>
                    <a:lnTo>
                      <a:pt x="2662428" y="285941"/>
                    </a:lnTo>
                    <a:cubicBezTo>
                      <a:pt x="2712053" y="263462"/>
                      <a:pt x="2743581" y="221551"/>
                      <a:pt x="2743581" y="154019"/>
                    </a:cubicBezTo>
                    <a:cubicBezTo>
                      <a:pt x="2743581" y="47149"/>
                      <a:pt x="2673382" y="7144"/>
                      <a:pt x="2567749" y="7144"/>
                    </a:cubicBezTo>
                    <a:lnTo>
                      <a:pt x="2366201" y="7144"/>
                    </a:lnTo>
                    <a:lnTo>
                      <a:pt x="2366201" y="457962"/>
                    </a:lnTo>
                    <a:lnTo>
                      <a:pt x="2489168" y="457962"/>
                    </a:lnTo>
                    <a:lnTo>
                      <a:pt x="2489168" y="306038"/>
                    </a:lnTo>
                    <a:lnTo>
                      <a:pt x="2539365" y="306038"/>
                    </a:lnTo>
                    <a:lnTo>
                      <a:pt x="2612803" y="457962"/>
                    </a:lnTo>
                    <a:lnTo>
                      <a:pt x="2752725" y="457962"/>
                    </a:lnTo>
                    <a:close/>
                    <a:moveTo>
                      <a:pt x="2309432" y="265271"/>
                    </a:moveTo>
                    <a:lnTo>
                      <a:pt x="2309432" y="7048"/>
                    </a:lnTo>
                    <a:lnTo>
                      <a:pt x="2181892" y="7048"/>
                    </a:lnTo>
                    <a:lnTo>
                      <a:pt x="2181892" y="265271"/>
                    </a:lnTo>
                    <a:cubicBezTo>
                      <a:pt x="2181892" y="320707"/>
                      <a:pt x="2161223" y="354806"/>
                      <a:pt x="2112359" y="354806"/>
                    </a:cubicBezTo>
                    <a:cubicBezTo>
                      <a:pt x="2063401" y="354806"/>
                      <a:pt x="2041589" y="320707"/>
                      <a:pt x="2041589" y="265271"/>
                    </a:cubicBezTo>
                    <a:lnTo>
                      <a:pt x="2041589" y="7048"/>
                    </a:lnTo>
                    <a:lnTo>
                      <a:pt x="1913954" y="7048"/>
                    </a:lnTo>
                    <a:lnTo>
                      <a:pt x="1913954" y="265271"/>
                    </a:lnTo>
                    <a:cubicBezTo>
                      <a:pt x="1913954" y="408242"/>
                      <a:pt x="1997107" y="464915"/>
                      <a:pt x="2110550" y="464915"/>
                    </a:cubicBezTo>
                    <a:cubicBezTo>
                      <a:pt x="2223802" y="464915"/>
                      <a:pt x="2309432" y="408242"/>
                      <a:pt x="2309432" y="265271"/>
                    </a:cubicBezTo>
                    <a:moveTo>
                      <a:pt x="1746409" y="233172"/>
                    </a:moveTo>
                    <a:cubicBezTo>
                      <a:pt x="1746409" y="314325"/>
                      <a:pt x="1718024" y="356140"/>
                      <a:pt x="1667732" y="356140"/>
                    </a:cubicBezTo>
                    <a:cubicBezTo>
                      <a:pt x="1617536" y="356140"/>
                      <a:pt x="1587913" y="312992"/>
                      <a:pt x="1587913" y="231838"/>
                    </a:cubicBezTo>
                    <a:cubicBezTo>
                      <a:pt x="1587913" y="150685"/>
                      <a:pt x="1616297" y="108871"/>
                      <a:pt x="1666494" y="108871"/>
                    </a:cubicBezTo>
                    <a:cubicBezTo>
                      <a:pt x="1716881" y="108871"/>
                      <a:pt x="1746409" y="152019"/>
                      <a:pt x="1746409" y="233172"/>
                    </a:cubicBezTo>
                    <a:moveTo>
                      <a:pt x="1875854" y="231838"/>
                    </a:moveTo>
                    <a:cubicBezTo>
                      <a:pt x="1875854" y="81820"/>
                      <a:pt x="1790224" y="0"/>
                      <a:pt x="1667732" y="0"/>
                    </a:cubicBezTo>
                    <a:cubicBezTo>
                      <a:pt x="1545336" y="0"/>
                      <a:pt x="1458468" y="83058"/>
                      <a:pt x="1458468" y="233077"/>
                    </a:cubicBezTo>
                    <a:cubicBezTo>
                      <a:pt x="1458468" y="383096"/>
                      <a:pt x="1544003" y="464915"/>
                      <a:pt x="1666494" y="464915"/>
                    </a:cubicBezTo>
                    <a:cubicBezTo>
                      <a:pt x="1788890" y="464915"/>
                      <a:pt x="1875854" y="381857"/>
                      <a:pt x="1875854" y="231838"/>
                    </a:cubicBezTo>
                    <a:moveTo>
                      <a:pt x="1414653" y="7048"/>
                    </a:moveTo>
                    <a:lnTo>
                      <a:pt x="1287018" y="7048"/>
                    </a:lnTo>
                    <a:lnTo>
                      <a:pt x="1287018" y="457867"/>
                    </a:lnTo>
                    <a:lnTo>
                      <a:pt x="1414653" y="457867"/>
                    </a:lnTo>
                    <a:lnTo>
                      <a:pt x="1414653" y="7048"/>
                    </a:lnTo>
                    <a:close/>
                    <a:moveTo>
                      <a:pt x="1251585" y="7048"/>
                    </a:moveTo>
                    <a:lnTo>
                      <a:pt x="1112520" y="7048"/>
                    </a:lnTo>
                    <a:lnTo>
                      <a:pt x="1079659" y="128111"/>
                    </a:lnTo>
                    <a:cubicBezTo>
                      <a:pt x="1064228" y="184880"/>
                      <a:pt x="1042321" y="275558"/>
                      <a:pt x="1033939" y="318706"/>
                    </a:cubicBezTo>
                    <a:cubicBezTo>
                      <a:pt x="1025652" y="275558"/>
                      <a:pt x="1003649" y="184213"/>
                      <a:pt x="988219" y="128111"/>
                    </a:cubicBezTo>
                    <a:lnTo>
                      <a:pt x="955358" y="7048"/>
                    </a:lnTo>
                    <a:lnTo>
                      <a:pt x="814864" y="7048"/>
                    </a:lnTo>
                    <a:lnTo>
                      <a:pt x="970121" y="457867"/>
                    </a:lnTo>
                    <a:lnTo>
                      <a:pt x="1096423" y="457867"/>
                    </a:lnTo>
                    <a:lnTo>
                      <a:pt x="1251585" y="7048"/>
                    </a:lnTo>
                    <a:close/>
                    <a:moveTo>
                      <a:pt x="691229" y="279463"/>
                    </a:moveTo>
                    <a:lnTo>
                      <a:pt x="616458" y="279463"/>
                    </a:lnTo>
                    <a:lnTo>
                      <a:pt x="624840" y="249841"/>
                    </a:lnTo>
                    <a:cubicBezTo>
                      <a:pt x="640937" y="192500"/>
                      <a:pt x="647986" y="167354"/>
                      <a:pt x="653796" y="137160"/>
                    </a:cubicBezTo>
                    <a:cubicBezTo>
                      <a:pt x="659606" y="167354"/>
                      <a:pt x="666655" y="191929"/>
                      <a:pt x="682847" y="249841"/>
                    </a:cubicBezTo>
                    <a:lnTo>
                      <a:pt x="691229" y="279463"/>
                    </a:lnTo>
                    <a:close/>
                    <a:moveTo>
                      <a:pt x="881253" y="457867"/>
                    </a:moveTo>
                    <a:lnTo>
                      <a:pt x="717613" y="7048"/>
                    </a:lnTo>
                    <a:lnTo>
                      <a:pt x="591312" y="7048"/>
                    </a:lnTo>
                    <a:lnTo>
                      <a:pt x="427673" y="457867"/>
                    </a:lnTo>
                    <a:lnTo>
                      <a:pt x="561689" y="457867"/>
                    </a:lnTo>
                    <a:lnTo>
                      <a:pt x="586169" y="378619"/>
                    </a:lnTo>
                    <a:lnTo>
                      <a:pt x="721424" y="378619"/>
                    </a:lnTo>
                    <a:lnTo>
                      <a:pt x="745903" y="457867"/>
                    </a:lnTo>
                    <a:lnTo>
                      <a:pt x="881253" y="457867"/>
                    </a:lnTo>
                    <a:close/>
                    <a:moveTo>
                      <a:pt x="395573" y="457867"/>
                    </a:moveTo>
                    <a:lnTo>
                      <a:pt x="395573" y="7048"/>
                    </a:lnTo>
                    <a:lnTo>
                      <a:pt x="268034" y="7048"/>
                    </a:lnTo>
                    <a:lnTo>
                      <a:pt x="268034" y="171259"/>
                    </a:lnTo>
                    <a:lnTo>
                      <a:pt x="127540" y="171259"/>
                    </a:lnTo>
                    <a:lnTo>
                      <a:pt x="127540" y="7048"/>
                    </a:lnTo>
                    <a:lnTo>
                      <a:pt x="0" y="7048"/>
                    </a:lnTo>
                    <a:lnTo>
                      <a:pt x="0" y="457867"/>
                    </a:lnTo>
                    <a:lnTo>
                      <a:pt x="127540" y="457867"/>
                    </a:lnTo>
                    <a:lnTo>
                      <a:pt x="127540" y="280130"/>
                    </a:lnTo>
                    <a:lnTo>
                      <a:pt x="267938" y="280130"/>
                    </a:lnTo>
                    <a:lnTo>
                      <a:pt x="267938" y="457867"/>
                    </a:lnTo>
                    <a:lnTo>
                      <a:pt x="395573" y="457867"/>
                    </a:ln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Slide Number Placeholder 4">
              <a:extLst>
                <a:ext uri="{FF2B5EF4-FFF2-40B4-BE49-F238E27FC236}">
                  <a16:creationId xmlns:a16="http://schemas.microsoft.com/office/drawing/2014/main" id="{1EA523D8-2E8E-E078-45B1-F36ED496777D}"/>
                </a:ext>
              </a:extLst>
            </p:cNvPr>
            <p:cNvSpPr txBox="1">
              <a:spLocks/>
            </p:cNvSpPr>
            <p:nvPr/>
          </p:nvSpPr>
          <p:spPr>
            <a:xfrm>
              <a:off x="173095" y="9607052"/>
              <a:ext cx="588251" cy="547688"/>
            </a:xfrm>
            <a:prstGeom prst="rect">
              <a:avLst/>
            </a:prstGeom>
            <a:noFill/>
          </p:spPr>
          <p:txBody>
            <a:bodyPr vert="horz" lIns="137160" tIns="68580" rIns="137160" bIns="685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2B9AC55E-C74C-4CB5-AFA1-6820A17606C2}" type="slidenum">
                <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endParaRPr>
            </a:p>
          </p:txBody>
        </p:sp>
        <p:sp>
          <p:nvSpPr>
            <p:cNvPr id="17" name="TextBox 58">
              <a:extLst>
                <a:ext uri="{FF2B5EF4-FFF2-40B4-BE49-F238E27FC236}">
                  <a16:creationId xmlns:a16="http://schemas.microsoft.com/office/drawing/2014/main" id="{9E28AEAB-77DE-7C9B-7B3C-6FD4FD8FF04F}"/>
                </a:ext>
              </a:extLst>
            </p:cNvPr>
            <p:cNvSpPr txBox="1"/>
            <p:nvPr/>
          </p:nvSpPr>
          <p:spPr>
            <a:xfrm rot="16200000">
              <a:off x="-2311002" y="3187547"/>
              <a:ext cx="5222645" cy="615938"/>
            </a:xfrm>
            <a:prstGeom prst="rect">
              <a:avLst/>
            </a:prstGeom>
            <a:noFill/>
          </p:spPr>
          <p:txBody>
            <a:bodyPr wrap="square" rtlCol="0">
              <a:spAutoFit/>
            </a:bodyPr>
            <a:lstStyle/>
            <a:p>
              <a:pPr marL="0" marR="0" lvl="0" indent="0" algn="r" defTabSz="457200" rtl="0" eaLnBrk="1" fontAlgn="auto" latinLnBrk="0" hangingPunct="1">
                <a:lnSpc>
                  <a:spcPts val="5100"/>
                </a:lnSpc>
                <a:spcBef>
                  <a:spcPts val="0"/>
                </a:spcBef>
                <a:spcAft>
                  <a:spcPts val="0"/>
                </a:spcAft>
                <a:buClrTx/>
                <a:buSzTx/>
                <a:buFontTx/>
                <a:buNone/>
                <a:tabLst>
                  <a:tab pos="3095625" algn="l"/>
                </a:tabLst>
                <a:defRPr/>
              </a:pPr>
              <a:r>
                <a:rPr kumimoji="0" lang="en-US" sz="1000" b="1" i="0" u="none" strike="noStrike" kern="1200" cap="none" spc="450" normalizeH="0" baseline="0" noProof="0">
                  <a:ln>
                    <a:noFill/>
                  </a:ln>
                  <a:solidFill>
                    <a:prstClr val="white"/>
                  </a:solidFill>
                  <a:effectLst/>
                  <a:uLnTx/>
                  <a:uFillTx/>
                  <a:latin typeface="Open Sans" pitchFamily="2" charset="0"/>
                  <a:ea typeface="Open Sans" pitchFamily="2" charset="0"/>
                  <a:cs typeface="Open Sans" pitchFamily="2" charset="0"/>
                </a:rPr>
                <a:t>BEHAVIOUR INTERACTIVE</a:t>
              </a:r>
              <a:endParaRPr kumimoji="0" lang="en-US" sz="1000" b="1" i="0" u="none" strike="noStrike" kern="1200" cap="none" spc="450" normalizeH="0" baseline="0" noProof="0" dirty="0">
                <a:ln>
                  <a:noFill/>
                </a:ln>
                <a:solidFill>
                  <a:prstClr val="white"/>
                </a:solidFill>
                <a:effectLst/>
                <a:uLnTx/>
                <a:uFillTx/>
                <a:latin typeface="Open Sans" pitchFamily="2" charset="0"/>
                <a:ea typeface="Open Sans" pitchFamily="2" charset="0"/>
                <a:cs typeface="Open Sans" pitchFamily="2" charset="0"/>
              </a:endParaRPr>
            </a:p>
          </p:txBody>
        </p:sp>
        <p:pic>
          <p:nvPicPr>
            <p:cNvPr id="18" name="Graphic 17">
              <a:extLst>
                <a:ext uri="{FF2B5EF4-FFF2-40B4-BE49-F238E27FC236}">
                  <a16:creationId xmlns:a16="http://schemas.microsoft.com/office/drawing/2014/main" id="{52B2A793-3795-B86D-8064-16E92265F2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1930" y="288131"/>
              <a:ext cx="345049" cy="9546384"/>
            </a:xfrm>
            <a:prstGeom prst="rect">
              <a:avLst/>
            </a:prstGeom>
          </p:spPr>
        </p:pic>
      </p:grpSp>
      <p:pic>
        <p:nvPicPr>
          <p:cNvPr id="21" name="Picture 20">
            <a:extLst>
              <a:ext uri="{FF2B5EF4-FFF2-40B4-BE49-F238E27FC236}">
                <a16:creationId xmlns:a16="http://schemas.microsoft.com/office/drawing/2014/main" id="{F1A2F413-15E8-3482-62AB-35C062B31C94}"/>
              </a:ext>
            </a:extLst>
          </p:cNvPr>
          <p:cNvPicPr>
            <a:picLocks noChangeAspect="1"/>
          </p:cNvPicPr>
          <p:nvPr/>
        </p:nvPicPr>
        <p:blipFill>
          <a:blip r:embed="rId6"/>
          <a:stretch>
            <a:fillRect/>
          </a:stretch>
        </p:blipFill>
        <p:spPr>
          <a:xfrm>
            <a:off x="0" y="9582150"/>
            <a:ext cx="18288000" cy="704850"/>
          </a:xfrm>
          <a:prstGeom prst="rect">
            <a:avLst/>
          </a:prstGeom>
        </p:spPr>
      </p:pic>
    </p:spTree>
    <p:extLst>
      <p:ext uri="{BB962C8B-B14F-4D97-AF65-F5344CB8AC3E}">
        <p14:creationId xmlns:p14="http://schemas.microsoft.com/office/powerpoint/2010/main" val="12831425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043FB-06C3-B3DC-0F67-D401B9B9019F}"/>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55DE9CF4-DE55-B4CE-4E0E-1F6EE401755E}"/>
              </a:ext>
            </a:extLst>
          </p:cNvPr>
          <p:cNvSpPr txBox="1"/>
          <p:nvPr/>
        </p:nvSpPr>
        <p:spPr>
          <a:xfrm>
            <a:off x="1476558" y="1203811"/>
            <a:ext cx="6524799" cy="3001018"/>
          </a:xfrm>
          <a:prstGeom prst="rect">
            <a:avLst/>
          </a:prstGeom>
          <a:noFill/>
        </p:spPr>
        <p:txBody>
          <a:bodyPr wrap="square">
            <a:noAutofit/>
          </a:bodyPr>
          <a:lstStyle>
            <a:defPPr>
              <a:defRPr lang="en-US"/>
            </a:defPPr>
            <a:lvl1pPr marR="0" lvl="0" indent="0" fontAlgn="auto">
              <a:lnSpc>
                <a:spcPts val="12300"/>
              </a:lnSpc>
              <a:spcBef>
                <a:spcPts val="0"/>
              </a:spcBef>
              <a:spcAft>
                <a:spcPts val="0"/>
              </a:spcAft>
              <a:buClrTx/>
              <a:buSzTx/>
              <a:buFontTx/>
              <a:buNone/>
              <a:tabLst/>
              <a:defRPr sz="22600">
                <a:gradFill>
                  <a:gsLst>
                    <a:gs pos="24000">
                      <a:srgbClr val="F2F0D0"/>
                    </a:gs>
                    <a:gs pos="41000">
                      <a:srgbClr val="1C6C8C">
                        <a:alpha val="78000"/>
                        <a:lumMod val="34000"/>
                        <a:lumOff val="66000"/>
                      </a:srgbClr>
                    </a:gs>
                    <a:gs pos="57000">
                      <a:srgbClr val="F2F0D0"/>
                    </a:gs>
                  </a:gsLst>
                  <a:lin ang="7800000" scaled="0"/>
                </a:gradFill>
                <a:latin typeface="Stacion Light" pitchFamily="50" charset="0"/>
                <a:cs typeface="Teko Light" panose="02000000000000000000" pitchFamily="2" charset="0"/>
              </a:defRPr>
            </a:lvl1p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7200" spc="300" dirty="0">
                <a:gradFill>
                  <a:gsLst>
                    <a:gs pos="24000">
                      <a:srgbClr val="F2F0D0"/>
                    </a:gs>
                    <a:gs pos="41000">
                      <a:srgbClr val="BCE3F2"/>
                    </a:gs>
                    <a:gs pos="57000">
                      <a:srgbClr val="F2F0D0"/>
                    </a:gs>
                  </a:gsLst>
                  <a:lin ang="7800000" scaled="0"/>
                </a:gradFill>
                <a:latin typeface="Open Sans" panose="020F0502020204030204" pitchFamily="34" charset="0"/>
              </a:rPr>
              <a:t>Planning</a:t>
            </a:r>
            <a:endParaRPr kumimoji="0" lang="fr-CA" sz="7200" i="0" u="none" strike="noStrike" kern="1200" cap="none" spc="300" normalizeH="0" baseline="0" noProof="0" dirty="0">
              <a:ln>
                <a:noFill/>
              </a:ln>
              <a:gradFill>
                <a:gsLst>
                  <a:gs pos="24000">
                    <a:srgbClr val="F2F0D0"/>
                  </a:gs>
                  <a:gs pos="41000">
                    <a:srgbClr val="BCE3F2"/>
                  </a:gs>
                  <a:gs pos="57000">
                    <a:srgbClr val="F2F0D0"/>
                  </a:gs>
                </a:gsLst>
                <a:lin ang="7800000" scaled="0"/>
              </a:gradFill>
              <a:effectLst/>
              <a:uLnTx/>
              <a:uFillTx/>
              <a:latin typeface="Open Sans" panose="020F0502020204030204" pitchFamily="34" charset="0"/>
              <a:ea typeface="+mn-ea"/>
              <a:cs typeface="Teko Light" panose="02000000000000000000" pitchFamily="2" charset="0"/>
            </a:endParaRPr>
          </a:p>
        </p:txBody>
      </p:sp>
      <p:sp>
        <p:nvSpPr>
          <p:cNvPr id="15" name="Espace réservé du contenu 2">
            <a:extLst>
              <a:ext uri="{FF2B5EF4-FFF2-40B4-BE49-F238E27FC236}">
                <a16:creationId xmlns:a16="http://schemas.microsoft.com/office/drawing/2014/main" id="{B65DA97F-BF29-2E89-B7ED-D64BAC349C4D}"/>
              </a:ext>
            </a:extLst>
          </p:cNvPr>
          <p:cNvSpPr txBox="1">
            <a:spLocks/>
          </p:cNvSpPr>
          <p:nvPr/>
        </p:nvSpPr>
        <p:spPr>
          <a:xfrm>
            <a:off x="1497975" y="5247164"/>
            <a:ext cx="6281682" cy="3477736"/>
          </a:xfrm>
          <a:prstGeom prst="rect">
            <a:avLst/>
          </a:prstGeom>
        </p:spPr>
        <p:txBody>
          <a:bodyPr vert="horz" lIns="91440" tIns="68580" rIns="9144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How do you determine priority?</a:t>
            </a:r>
          </a:p>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Discuss:</a:t>
            </a:r>
          </a:p>
          <a:p>
            <a:pPr lvl="1"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Impact</a:t>
            </a:r>
          </a:p>
          <a:p>
            <a:pPr lvl="1"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Complexity</a:t>
            </a:r>
          </a:p>
          <a:p>
            <a:pPr lvl="1"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Risk</a:t>
            </a:r>
          </a:p>
          <a:p>
            <a:pPr lvl="1" defTabSz="1371600">
              <a:lnSpc>
                <a:spcPct val="107000"/>
              </a:lnSpc>
              <a:spcBef>
                <a:spcPts val="1200"/>
              </a:spcBef>
              <a:defRPr/>
            </a:pP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Sacrifice</a:t>
            </a:r>
          </a:p>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Every idea should be considered</a:t>
            </a:r>
            <a:endPar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endParaRPr>
          </a:p>
        </p:txBody>
      </p:sp>
      <p:sp>
        <p:nvSpPr>
          <p:cNvPr id="16" name="Espace réservé du texte 2">
            <a:extLst>
              <a:ext uri="{FF2B5EF4-FFF2-40B4-BE49-F238E27FC236}">
                <a16:creationId xmlns:a16="http://schemas.microsoft.com/office/drawing/2014/main" id="{1AE70D15-5990-F8F1-2510-DB294B0D0D97}"/>
              </a:ext>
            </a:extLst>
          </p:cNvPr>
          <p:cNvSpPr txBox="1">
            <a:spLocks/>
          </p:cNvSpPr>
          <p:nvPr/>
        </p:nvSpPr>
        <p:spPr>
          <a:xfrm>
            <a:off x="1497975" y="4448190"/>
            <a:ext cx="6034939" cy="5556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a-DK" sz="3200" b="1" dirty="0">
                <a:solidFill>
                  <a:schemeClr val="accent6"/>
                </a:solidFill>
                <a:latin typeface="Open Sans" pitchFamily="2" charset="0"/>
                <a:ea typeface="Open Sans" pitchFamily="2" charset="0"/>
                <a:cs typeface="Open Sans" pitchFamily="2" charset="0"/>
              </a:rPr>
              <a:t>Prioritize</a:t>
            </a:r>
            <a:endParaRPr lang="en-CA" sz="3200" b="1" dirty="0">
              <a:solidFill>
                <a:schemeClr val="accent6"/>
              </a:solidFill>
              <a:latin typeface="Open Sans" pitchFamily="2" charset="0"/>
              <a:ea typeface="Open Sans" pitchFamily="2" charset="0"/>
              <a:cs typeface="Open Sans" pitchFamily="2" charset="0"/>
            </a:endParaRPr>
          </a:p>
        </p:txBody>
      </p:sp>
      <p:pic>
        <p:nvPicPr>
          <p:cNvPr id="3076" name="Picture 4">
            <a:extLst>
              <a:ext uri="{FF2B5EF4-FFF2-40B4-BE49-F238E27FC236}">
                <a16:creationId xmlns:a16="http://schemas.microsoft.com/office/drawing/2014/main" id="{180BC505-E719-D825-05F6-43D39C7EEF2D}"/>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l="45532" r="272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grpSp>
        <p:nvGrpSpPr>
          <p:cNvPr id="2" name="Sidebar">
            <a:extLst>
              <a:ext uri="{FF2B5EF4-FFF2-40B4-BE49-F238E27FC236}">
                <a16:creationId xmlns:a16="http://schemas.microsoft.com/office/drawing/2014/main" id="{94469DA7-EC8E-1C59-5AF6-1FAFB4167DF4}"/>
              </a:ext>
            </a:extLst>
          </p:cNvPr>
          <p:cNvGrpSpPr/>
          <p:nvPr/>
        </p:nvGrpSpPr>
        <p:grpSpPr>
          <a:xfrm>
            <a:off x="-7648" y="288131"/>
            <a:ext cx="914627" cy="9866609"/>
            <a:chOff x="-7648" y="288131"/>
            <a:chExt cx="914627" cy="9866609"/>
          </a:xfrm>
        </p:grpSpPr>
        <p:grpSp>
          <p:nvGrpSpPr>
            <p:cNvPr id="3" name="Graphic 9">
              <a:extLst>
                <a:ext uri="{FF2B5EF4-FFF2-40B4-BE49-F238E27FC236}">
                  <a16:creationId xmlns:a16="http://schemas.microsoft.com/office/drawing/2014/main" id="{5E6F7BBF-BFFA-7124-89B6-BE22C20C85ED}"/>
                </a:ext>
              </a:extLst>
            </p:cNvPr>
            <p:cNvGrpSpPr/>
            <p:nvPr/>
          </p:nvGrpSpPr>
          <p:grpSpPr>
            <a:xfrm>
              <a:off x="264287" y="382761"/>
              <a:ext cx="467477" cy="394686"/>
              <a:chOff x="4719637" y="2266949"/>
              <a:chExt cx="2752725" cy="2324100"/>
            </a:xfrm>
            <a:solidFill>
              <a:schemeClr val="bg1"/>
            </a:solidFill>
          </p:grpSpPr>
          <p:sp>
            <p:nvSpPr>
              <p:cNvPr id="19" name="Freeform: Shape 53">
                <a:extLst>
                  <a:ext uri="{FF2B5EF4-FFF2-40B4-BE49-F238E27FC236}">
                    <a16:creationId xmlns:a16="http://schemas.microsoft.com/office/drawing/2014/main" id="{73CB2ACE-7F52-EBE8-9C00-884891121386}"/>
                  </a:ext>
                </a:extLst>
              </p:cNvPr>
              <p:cNvSpPr/>
              <p:nvPr/>
            </p:nvSpPr>
            <p:spPr>
              <a:xfrm>
                <a:off x="4719637" y="2266949"/>
                <a:ext cx="2746056" cy="1792981"/>
              </a:xfrm>
              <a:custGeom>
                <a:avLst/>
                <a:gdLst>
                  <a:gd name="connsiteX0" fmla="*/ 2746058 w 2746057"/>
                  <a:gd name="connsiteY0" fmla="*/ 366427 h 1792986"/>
                  <a:gd name="connsiteX1" fmla="*/ 2746058 w 2746057"/>
                  <a:gd name="connsiteY1" fmla="*/ 0 h 1792986"/>
                  <a:gd name="connsiteX2" fmla="*/ 1321308 w 2746057"/>
                  <a:gd name="connsiteY2" fmla="*/ 0 h 1792986"/>
                  <a:gd name="connsiteX3" fmla="*/ 1321308 w 2746057"/>
                  <a:gd name="connsiteY3" fmla="*/ 994601 h 1792986"/>
                  <a:gd name="connsiteX4" fmla="*/ 787432 w 2746057"/>
                  <a:gd name="connsiteY4" fmla="*/ 442722 h 1792986"/>
                  <a:gd name="connsiteX5" fmla="*/ 423196 w 2746057"/>
                  <a:gd name="connsiteY5" fmla="*/ 619792 h 1792986"/>
                  <a:gd name="connsiteX6" fmla="*/ 418338 w 2746057"/>
                  <a:gd name="connsiteY6" fmla="*/ 619792 h 1792986"/>
                  <a:gd name="connsiteX7" fmla="*/ 418338 w 2746057"/>
                  <a:gd name="connsiteY7" fmla="*/ 0 h 1792986"/>
                  <a:gd name="connsiteX8" fmla="*/ 0 w 2746057"/>
                  <a:gd name="connsiteY8" fmla="*/ 0 h 1792986"/>
                  <a:gd name="connsiteX9" fmla="*/ 0 w 2746057"/>
                  <a:gd name="connsiteY9" fmla="*/ 1756124 h 1792986"/>
                  <a:gd name="connsiteX10" fmla="*/ 398621 w 2746057"/>
                  <a:gd name="connsiteY10" fmla="*/ 1756124 h 1792986"/>
                  <a:gd name="connsiteX11" fmla="*/ 398621 w 2746057"/>
                  <a:gd name="connsiteY11" fmla="*/ 1608487 h 1792986"/>
                  <a:gd name="connsiteX12" fmla="*/ 403479 w 2746057"/>
                  <a:gd name="connsiteY12" fmla="*/ 1608487 h 1792986"/>
                  <a:gd name="connsiteX13" fmla="*/ 755428 w 2746057"/>
                  <a:gd name="connsiteY13" fmla="*/ 1792986 h 1792986"/>
                  <a:gd name="connsiteX14" fmla="*/ 1321308 w 2746057"/>
                  <a:gd name="connsiteY14" fmla="*/ 1193768 h 1792986"/>
                  <a:gd name="connsiteX15" fmla="*/ 1321308 w 2746057"/>
                  <a:gd name="connsiteY15" fmla="*/ 1756124 h 1792986"/>
                  <a:gd name="connsiteX16" fmla="*/ 2746058 w 2746057"/>
                  <a:gd name="connsiteY16" fmla="*/ 1756124 h 1792986"/>
                  <a:gd name="connsiteX17" fmla="*/ 2746058 w 2746057"/>
                  <a:gd name="connsiteY17" fmla="*/ 1362551 h 1792986"/>
                  <a:gd name="connsiteX18" fmla="*/ 1779080 w 2746057"/>
                  <a:gd name="connsiteY18" fmla="*/ 1362551 h 1792986"/>
                  <a:gd name="connsiteX19" fmla="*/ 1779080 w 2746057"/>
                  <a:gd name="connsiteY19" fmla="*/ 1028033 h 1792986"/>
                  <a:gd name="connsiteX20" fmla="*/ 2640330 w 2746057"/>
                  <a:gd name="connsiteY20" fmla="*/ 1028033 h 1792986"/>
                  <a:gd name="connsiteX21" fmla="*/ 2640330 w 2746057"/>
                  <a:gd name="connsiteY21" fmla="*/ 673894 h 1792986"/>
                  <a:gd name="connsiteX22" fmla="*/ 1779080 w 2746057"/>
                  <a:gd name="connsiteY22" fmla="*/ 673894 h 1792986"/>
                  <a:gd name="connsiteX23" fmla="*/ 1779080 w 2746057"/>
                  <a:gd name="connsiteY23" fmla="*/ 366427 h 1792986"/>
                  <a:gd name="connsiteX24" fmla="*/ 2746058 w 2746057"/>
                  <a:gd name="connsiteY24" fmla="*/ 366427 h 1792986"/>
                  <a:gd name="connsiteX25" fmla="*/ 656939 w 2746057"/>
                  <a:gd name="connsiteY25" fmla="*/ 1473232 h 1792986"/>
                  <a:gd name="connsiteX26" fmla="*/ 403479 w 2746057"/>
                  <a:gd name="connsiteY26" fmla="*/ 1104329 h 1792986"/>
                  <a:gd name="connsiteX27" fmla="*/ 659416 w 2746057"/>
                  <a:gd name="connsiteY27" fmla="*/ 762476 h 1792986"/>
                  <a:gd name="connsiteX28" fmla="*/ 907923 w 2746057"/>
                  <a:gd name="connsiteY28" fmla="*/ 1104329 h 1792986"/>
                  <a:gd name="connsiteX29" fmla="*/ 656939 w 2746057"/>
                  <a:gd name="connsiteY29" fmla="*/ 1473232 h 179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46057" h="1792986">
                    <a:moveTo>
                      <a:pt x="2746058" y="366427"/>
                    </a:moveTo>
                    <a:lnTo>
                      <a:pt x="2746058" y="0"/>
                    </a:lnTo>
                    <a:lnTo>
                      <a:pt x="1321308" y="0"/>
                    </a:lnTo>
                    <a:lnTo>
                      <a:pt x="1321308" y="994601"/>
                    </a:lnTo>
                    <a:cubicBezTo>
                      <a:pt x="1290447" y="699897"/>
                      <a:pt x="1114330" y="442722"/>
                      <a:pt x="787432" y="442722"/>
                    </a:cubicBezTo>
                    <a:cubicBezTo>
                      <a:pt x="629888" y="442722"/>
                      <a:pt x="509397" y="501682"/>
                      <a:pt x="423196" y="619792"/>
                    </a:cubicBezTo>
                    <a:lnTo>
                      <a:pt x="418338" y="619792"/>
                    </a:lnTo>
                    <a:lnTo>
                      <a:pt x="418338" y="0"/>
                    </a:lnTo>
                    <a:lnTo>
                      <a:pt x="0" y="0"/>
                    </a:lnTo>
                    <a:lnTo>
                      <a:pt x="0" y="1756124"/>
                    </a:lnTo>
                    <a:lnTo>
                      <a:pt x="398621" y="1756124"/>
                    </a:lnTo>
                    <a:lnTo>
                      <a:pt x="398621" y="1608487"/>
                    </a:lnTo>
                    <a:lnTo>
                      <a:pt x="403479" y="1608487"/>
                    </a:lnTo>
                    <a:cubicBezTo>
                      <a:pt x="484632" y="1729073"/>
                      <a:pt x="607695" y="1792986"/>
                      <a:pt x="755428" y="1792986"/>
                    </a:cubicBezTo>
                    <a:cubicBezTo>
                      <a:pt x="1117378" y="1792986"/>
                      <a:pt x="1290923" y="1512475"/>
                      <a:pt x="1321308" y="1193768"/>
                    </a:cubicBezTo>
                    <a:lnTo>
                      <a:pt x="1321308" y="1756124"/>
                    </a:lnTo>
                    <a:lnTo>
                      <a:pt x="2746058" y="1756124"/>
                    </a:lnTo>
                    <a:lnTo>
                      <a:pt x="2746058" y="1362551"/>
                    </a:lnTo>
                    <a:lnTo>
                      <a:pt x="1779080" y="1362551"/>
                    </a:lnTo>
                    <a:lnTo>
                      <a:pt x="1779080" y="1028033"/>
                    </a:lnTo>
                    <a:lnTo>
                      <a:pt x="2640330" y="1028033"/>
                    </a:lnTo>
                    <a:lnTo>
                      <a:pt x="2640330" y="673894"/>
                    </a:lnTo>
                    <a:lnTo>
                      <a:pt x="1779080" y="673894"/>
                    </a:lnTo>
                    <a:lnTo>
                      <a:pt x="1779080" y="366427"/>
                    </a:lnTo>
                    <a:lnTo>
                      <a:pt x="2746058" y="366427"/>
                    </a:lnTo>
                    <a:close/>
                    <a:moveTo>
                      <a:pt x="656939" y="1473232"/>
                    </a:moveTo>
                    <a:cubicBezTo>
                      <a:pt x="467487" y="1473232"/>
                      <a:pt x="403479" y="1328166"/>
                      <a:pt x="403479" y="1104329"/>
                    </a:cubicBezTo>
                    <a:cubicBezTo>
                      <a:pt x="403479" y="841153"/>
                      <a:pt x="546164" y="762476"/>
                      <a:pt x="659416" y="762476"/>
                    </a:cubicBezTo>
                    <a:cubicBezTo>
                      <a:pt x="843915" y="762476"/>
                      <a:pt x="907923" y="942023"/>
                      <a:pt x="907923" y="1104329"/>
                    </a:cubicBezTo>
                    <a:cubicBezTo>
                      <a:pt x="908018" y="1278922"/>
                      <a:pt x="843915" y="1473232"/>
                      <a:pt x="656939" y="1473232"/>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54">
                <a:extLst>
                  <a:ext uri="{FF2B5EF4-FFF2-40B4-BE49-F238E27FC236}">
                    <a16:creationId xmlns:a16="http://schemas.microsoft.com/office/drawing/2014/main" id="{8E43E0D8-E683-B3AC-1B7B-BC618C3CA193}"/>
                  </a:ext>
                </a:extLst>
              </p:cNvPr>
              <p:cNvSpPr/>
              <p:nvPr/>
            </p:nvSpPr>
            <p:spPr>
              <a:xfrm>
                <a:off x="4719637" y="4126134"/>
                <a:ext cx="2752725" cy="464915"/>
              </a:xfrm>
              <a:custGeom>
                <a:avLst/>
                <a:gdLst>
                  <a:gd name="connsiteX0" fmla="*/ 2619280 w 2752725"/>
                  <a:gd name="connsiteY0" fmla="*/ 157163 h 464915"/>
                  <a:gd name="connsiteX1" fmla="*/ 2562701 w 2752725"/>
                  <a:gd name="connsiteY1" fmla="*/ 207359 h 464915"/>
                  <a:gd name="connsiteX2" fmla="*/ 2489264 w 2752725"/>
                  <a:gd name="connsiteY2" fmla="*/ 207359 h 464915"/>
                  <a:gd name="connsiteX3" fmla="*/ 2489264 w 2752725"/>
                  <a:gd name="connsiteY3" fmla="*/ 108871 h 464915"/>
                  <a:gd name="connsiteX4" fmla="*/ 2564606 w 2752725"/>
                  <a:gd name="connsiteY4" fmla="*/ 108871 h 464915"/>
                  <a:gd name="connsiteX5" fmla="*/ 2619280 w 2752725"/>
                  <a:gd name="connsiteY5" fmla="*/ 157163 h 464915"/>
                  <a:gd name="connsiteX6" fmla="*/ 2752725 w 2752725"/>
                  <a:gd name="connsiteY6" fmla="*/ 457867 h 464915"/>
                  <a:gd name="connsiteX7" fmla="*/ 2662428 w 2752725"/>
                  <a:gd name="connsiteY7" fmla="*/ 285941 h 464915"/>
                  <a:gd name="connsiteX8" fmla="*/ 2743581 w 2752725"/>
                  <a:gd name="connsiteY8" fmla="*/ 154019 h 464915"/>
                  <a:gd name="connsiteX9" fmla="*/ 2567749 w 2752725"/>
                  <a:gd name="connsiteY9" fmla="*/ 7144 h 464915"/>
                  <a:gd name="connsiteX10" fmla="*/ 2366201 w 2752725"/>
                  <a:gd name="connsiteY10" fmla="*/ 7144 h 464915"/>
                  <a:gd name="connsiteX11" fmla="*/ 2366201 w 2752725"/>
                  <a:gd name="connsiteY11" fmla="*/ 457962 h 464915"/>
                  <a:gd name="connsiteX12" fmla="*/ 2489168 w 2752725"/>
                  <a:gd name="connsiteY12" fmla="*/ 457962 h 464915"/>
                  <a:gd name="connsiteX13" fmla="*/ 2489168 w 2752725"/>
                  <a:gd name="connsiteY13" fmla="*/ 306038 h 464915"/>
                  <a:gd name="connsiteX14" fmla="*/ 2539365 w 2752725"/>
                  <a:gd name="connsiteY14" fmla="*/ 306038 h 464915"/>
                  <a:gd name="connsiteX15" fmla="*/ 2612803 w 2752725"/>
                  <a:gd name="connsiteY15" fmla="*/ 457962 h 464915"/>
                  <a:gd name="connsiteX16" fmla="*/ 2752725 w 2752725"/>
                  <a:gd name="connsiteY16" fmla="*/ 457962 h 464915"/>
                  <a:gd name="connsiteX17" fmla="*/ 2309432 w 2752725"/>
                  <a:gd name="connsiteY17" fmla="*/ 265271 h 464915"/>
                  <a:gd name="connsiteX18" fmla="*/ 2309432 w 2752725"/>
                  <a:gd name="connsiteY18" fmla="*/ 7048 h 464915"/>
                  <a:gd name="connsiteX19" fmla="*/ 2181892 w 2752725"/>
                  <a:gd name="connsiteY19" fmla="*/ 7048 h 464915"/>
                  <a:gd name="connsiteX20" fmla="*/ 2181892 w 2752725"/>
                  <a:gd name="connsiteY20" fmla="*/ 265271 h 464915"/>
                  <a:gd name="connsiteX21" fmla="*/ 2112359 w 2752725"/>
                  <a:gd name="connsiteY21" fmla="*/ 354806 h 464915"/>
                  <a:gd name="connsiteX22" fmla="*/ 2041589 w 2752725"/>
                  <a:gd name="connsiteY22" fmla="*/ 265271 h 464915"/>
                  <a:gd name="connsiteX23" fmla="*/ 2041589 w 2752725"/>
                  <a:gd name="connsiteY23" fmla="*/ 7048 h 464915"/>
                  <a:gd name="connsiteX24" fmla="*/ 1913954 w 2752725"/>
                  <a:gd name="connsiteY24" fmla="*/ 7048 h 464915"/>
                  <a:gd name="connsiteX25" fmla="*/ 1913954 w 2752725"/>
                  <a:gd name="connsiteY25" fmla="*/ 265271 h 464915"/>
                  <a:gd name="connsiteX26" fmla="*/ 2110550 w 2752725"/>
                  <a:gd name="connsiteY26" fmla="*/ 464915 h 464915"/>
                  <a:gd name="connsiteX27" fmla="*/ 2309432 w 2752725"/>
                  <a:gd name="connsiteY27" fmla="*/ 265271 h 464915"/>
                  <a:gd name="connsiteX28" fmla="*/ 1746409 w 2752725"/>
                  <a:gd name="connsiteY28" fmla="*/ 233172 h 464915"/>
                  <a:gd name="connsiteX29" fmla="*/ 1667732 w 2752725"/>
                  <a:gd name="connsiteY29" fmla="*/ 356140 h 464915"/>
                  <a:gd name="connsiteX30" fmla="*/ 1587913 w 2752725"/>
                  <a:gd name="connsiteY30" fmla="*/ 231838 h 464915"/>
                  <a:gd name="connsiteX31" fmla="*/ 1666494 w 2752725"/>
                  <a:gd name="connsiteY31" fmla="*/ 108871 h 464915"/>
                  <a:gd name="connsiteX32" fmla="*/ 1746409 w 2752725"/>
                  <a:gd name="connsiteY32" fmla="*/ 233172 h 464915"/>
                  <a:gd name="connsiteX33" fmla="*/ 1875854 w 2752725"/>
                  <a:gd name="connsiteY33" fmla="*/ 231838 h 464915"/>
                  <a:gd name="connsiteX34" fmla="*/ 1667732 w 2752725"/>
                  <a:gd name="connsiteY34" fmla="*/ 0 h 464915"/>
                  <a:gd name="connsiteX35" fmla="*/ 1458468 w 2752725"/>
                  <a:gd name="connsiteY35" fmla="*/ 233077 h 464915"/>
                  <a:gd name="connsiteX36" fmla="*/ 1666494 w 2752725"/>
                  <a:gd name="connsiteY36" fmla="*/ 464915 h 464915"/>
                  <a:gd name="connsiteX37" fmla="*/ 1875854 w 2752725"/>
                  <a:gd name="connsiteY37" fmla="*/ 231838 h 464915"/>
                  <a:gd name="connsiteX38" fmla="*/ 1414653 w 2752725"/>
                  <a:gd name="connsiteY38" fmla="*/ 7048 h 464915"/>
                  <a:gd name="connsiteX39" fmla="*/ 1287018 w 2752725"/>
                  <a:gd name="connsiteY39" fmla="*/ 7048 h 464915"/>
                  <a:gd name="connsiteX40" fmla="*/ 1287018 w 2752725"/>
                  <a:gd name="connsiteY40" fmla="*/ 457867 h 464915"/>
                  <a:gd name="connsiteX41" fmla="*/ 1414653 w 2752725"/>
                  <a:gd name="connsiteY41" fmla="*/ 457867 h 464915"/>
                  <a:gd name="connsiteX42" fmla="*/ 1414653 w 2752725"/>
                  <a:gd name="connsiteY42" fmla="*/ 7048 h 464915"/>
                  <a:gd name="connsiteX43" fmla="*/ 1251585 w 2752725"/>
                  <a:gd name="connsiteY43" fmla="*/ 7048 h 464915"/>
                  <a:gd name="connsiteX44" fmla="*/ 1112520 w 2752725"/>
                  <a:gd name="connsiteY44" fmla="*/ 7048 h 464915"/>
                  <a:gd name="connsiteX45" fmla="*/ 1079659 w 2752725"/>
                  <a:gd name="connsiteY45" fmla="*/ 128111 h 464915"/>
                  <a:gd name="connsiteX46" fmla="*/ 1033939 w 2752725"/>
                  <a:gd name="connsiteY46" fmla="*/ 318706 h 464915"/>
                  <a:gd name="connsiteX47" fmla="*/ 988219 w 2752725"/>
                  <a:gd name="connsiteY47" fmla="*/ 128111 h 464915"/>
                  <a:gd name="connsiteX48" fmla="*/ 955358 w 2752725"/>
                  <a:gd name="connsiteY48" fmla="*/ 7048 h 464915"/>
                  <a:gd name="connsiteX49" fmla="*/ 814864 w 2752725"/>
                  <a:gd name="connsiteY49" fmla="*/ 7048 h 464915"/>
                  <a:gd name="connsiteX50" fmla="*/ 970121 w 2752725"/>
                  <a:gd name="connsiteY50" fmla="*/ 457867 h 464915"/>
                  <a:gd name="connsiteX51" fmla="*/ 1096423 w 2752725"/>
                  <a:gd name="connsiteY51" fmla="*/ 457867 h 464915"/>
                  <a:gd name="connsiteX52" fmla="*/ 1251585 w 2752725"/>
                  <a:gd name="connsiteY52" fmla="*/ 7048 h 464915"/>
                  <a:gd name="connsiteX53" fmla="*/ 691229 w 2752725"/>
                  <a:gd name="connsiteY53" fmla="*/ 279463 h 464915"/>
                  <a:gd name="connsiteX54" fmla="*/ 616458 w 2752725"/>
                  <a:gd name="connsiteY54" fmla="*/ 279463 h 464915"/>
                  <a:gd name="connsiteX55" fmla="*/ 624840 w 2752725"/>
                  <a:gd name="connsiteY55" fmla="*/ 249841 h 464915"/>
                  <a:gd name="connsiteX56" fmla="*/ 653796 w 2752725"/>
                  <a:gd name="connsiteY56" fmla="*/ 137160 h 464915"/>
                  <a:gd name="connsiteX57" fmla="*/ 682847 w 2752725"/>
                  <a:gd name="connsiteY57" fmla="*/ 249841 h 464915"/>
                  <a:gd name="connsiteX58" fmla="*/ 691229 w 2752725"/>
                  <a:gd name="connsiteY58" fmla="*/ 279463 h 464915"/>
                  <a:gd name="connsiteX59" fmla="*/ 881253 w 2752725"/>
                  <a:gd name="connsiteY59" fmla="*/ 457867 h 464915"/>
                  <a:gd name="connsiteX60" fmla="*/ 717613 w 2752725"/>
                  <a:gd name="connsiteY60" fmla="*/ 7048 h 464915"/>
                  <a:gd name="connsiteX61" fmla="*/ 591312 w 2752725"/>
                  <a:gd name="connsiteY61" fmla="*/ 7048 h 464915"/>
                  <a:gd name="connsiteX62" fmla="*/ 427673 w 2752725"/>
                  <a:gd name="connsiteY62" fmla="*/ 457867 h 464915"/>
                  <a:gd name="connsiteX63" fmla="*/ 561689 w 2752725"/>
                  <a:gd name="connsiteY63" fmla="*/ 457867 h 464915"/>
                  <a:gd name="connsiteX64" fmla="*/ 586169 w 2752725"/>
                  <a:gd name="connsiteY64" fmla="*/ 378619 h 464915"/>
                  <a:gd name="connsiteX65" fmla="*/ 721424 w 2752725"/>
                  <a:gd name="connsiteY65" fmla="*/ 378619 h 464915"/>
                  <a:gd name="connsiteX66" fmla="*/ 745903 w 2752725"/>
                  <a:gd name="connsiteY66" fmla="*/ 457867 h 464915"/>
                  <a:gd name="connsiteX67" fmla="*/ 881253 w 2752725"/>
                  <a:gd name="connsiteY67" fmla="*/ 457867 h 464915"/>
                  <a:gd name="connsiteX68" fmla="*/ 395573 w 2752725"/>
                  <a:gd name="connsiteY68" fmla="*/ 457867 h 464915"/>
                  <a:gd name="connsiteX69" fmla="*/ 395573 w 2752725"/>
                  <a:gd name="connsiteY69" fmla="*/ 7048 h 464915"/>
                  <a:gd name="connsiteX70" fmla="*/ 268034 w 2752725"/>
                  <a:gd name="connsiteY70" fmla="*/ 7048 h 464915"/>
                  <a:gd name="connsiteX71" fmla="*/ 268034 w 2752725"/>
                  <a:gd name="connsiteY71" fmla="*/ 171259 h 464915"/>
                  <a:gd name="connsiteX72" fmla="*/ 127540 w 2752725"/>
                  <a:gd name="connsiteY72" fmla="*/ 171259 h 464915"/>
                  <a:gd name="connsiteX73" fmla="*/ 127540 w 2752725"/>
                  <a:gd name="connsiteY73" fmla="*/ 7048 h 464915"/>
                  <a:gd name="connsiteX74" fmla="*/ 0 w 2752725"/>
                  <a:gd name="connsiteY74" fmla="*/ 7048 h 464915"/>
                  <a:gd name="connsiteX75" fmla="*/ 0 w 2752725"/>
                  <a:gd name="connsiteY75" fmla="*/ 457867 h 464915"/>
                  <a:gd name="connsiteX76" fmla="*/ 127540 w 2752725"/>
                  <a:gd name="connsiteY76" fmla="*/ 457867 h 464915"/>
                  <a:gd name="connsiteX77" fmla="*/ 127540 w 2752725"/>
                  <a:gd name="connsiteY77" fmla="*/ 280130 h 464915"/>
                  <a:gd name="connsiteX78" fmla="*/ 267938 w 2752725"/>
                  <a:gd name="connsiteY78" fmla="*/ 280130 h 464915"/>
                  <a:gd name="connsiteX79" fmla="*/ 267938 w 2752725"/>
                  <a:gd name="connsiteY79" fmla="*/ 457867 h 464915"/>
                  <a:gd name="connsiteX80" fmla="*/ 395573 w 2752725"/>
                  <a:gd name="connsiteY80" fmla="*/ 457867 h 46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752725" h="464915">
                    <a:moveTo>
                      <a:pt x="2619280" y="157163"/>
                    </a:moveTo>
                    <a:cubicBezTo>
                      <a:pt x="2619280" y="189357"/>
                      <a:pt x="2603278" y="207359"/>
                      <a:pt x="2562701" y="207359"/>
                    </a:cubicBezTo>
                    <a:lnTo>
                      <a:pt x="2489264" y="207359"/>
                    </a:lnTo>
                    <a:lnTo>
                      <a:pt x="2489264" y="108871"/>
                    </a:lnTo>
                    <a:lnTo>
                      <a:pt x="2564606" y="108871"/>
                    </a:lnTo>
                    <a:cubicBezTo>
                      <a:pt x="2603849" y="108871"/>
                      <a:pt x="2619280" y="128778"/>
                      <a:pt x="2619280" y="157163"/>
                    </a:cubicBezTo>
                    <a:moveTo>
                      <a:pt x="2752725" y="457867"/>
                    </a:moveTo>
                    <a:lnTo>
                      <a:pt x="2662428" y="285941"/>
                    </a:lnTo>
                    <a:cubicBezTo>
                      <a:pt x="2712053" y="263462"/>
                      <a:pt x="2743581" y="221551"/>
                      <a:pt x="2743581" y="154019"/>
                    </a:cubicBezTo>
                    <a:cubicBezTo>
                      <a:pt x="2743581" y="47149"/>
                      <a:pt x="2673382" y="7144"/>
                      <a:pt x="2567749" y="7144"/>
                    </a:cubicBezTo>
                    <a:lnTo>
                      <a:pt x="2366201" y="7144"/>
                    </a:lnTo>
                    <a:lnTo>
                      <a:pt x="2366201" y="457962"/>
                    </a:lnTo>
                    <a:lnTo>
                      <a:pt x="2489168" y="457962"/>
                    </a:lnTo>
                    <a:lnTo>
                      <a:pt x="2489168" y="306038"/>
                    </a:lnTo>
                    <a:lnTo>
                      <a:pt x="2539365" y="306038"/>
                    </a:lnTo>
                    <a:lnTo>
                      <a:pt x="2612803" y="457962"/>
                    </a:lnTo>
                    <a:lnTo>
                      <a:pt x="2752725" y="457962"/>
                    </a:lnTo>
                    <a:close/>
                    <a:moveTo>
                      <a:pt x="2309432" y="265271"/>
                    </a:moveTo>
                    <a:lnTo>
                      <a:pt x="2309432" y="7048"/>
                    </a:lnTo>
                    <a:lnTo>
                      <a:pt x="2181892" y="7048"/>
                    </a:lnTo>
                    <a:lnTo>
                      <a:pt x="2181892" y="265271"/>
                    </a:lnTo>
                    <a:cubicBezTo>
                      <a:pt x="2181892" y="320707"/>
                      <a:pt x="2161223" y="354806"/>
                      <a:pt x="2112359" y="354806"/>
                    </a:cubicBezTo>
                    <a:cubicBezTo>
                      <a:pt x="2063401" y="354806"/>
                      <a:pt x="2041589" y="320707"/>
                      <a:pt x="2041589" y="265271"/>
                    </a:cubicBezTo>
                    <a:lnTo>
                      <a:pt x="2041589" y="7048"/>
                    </a:lnTo>
                    <a:lnTo>
                      <a:pt x="1913954" y="7048"/>
                    </a:lnTo>
                    <a:lnTo>
                      <a:pt x="1913954" y="265271"/>
                    </a:lnTo>
                    <a:cubicBezTo>
                      <a:pt x="1913954" y="408242"/>
                      <a:pt x="1997107" y="464915"/>
                      <a:pt x="2110550" y="464915"/>
                    </a:cubicBezTo>
                    <a:cubicBezTo>
                      <a:pt x="2223802" y="464915"/>
                      <a:pt x="2309432" y="408242"/>
                      <a:pt x="2309432" y="265271"/>
                    </a:cubicBezTo>
                    <a:moveTo>
                      <a:pt x="1746409" y="233172"/>
                    </a:moveTo>
                    <a:cubicBezTo>
                      <a:pt x="1746409" y="314325"/>
                      <a:pt x="1718024" y="356140"/>
                      <a:pt x="1667732" y="356140"/>
                    </a:cubicBezTo>
                    <a:cubicBezTo>
                      <a:pt x="1617536" y="356140"/>
                      <a:pt x="1587913" y="312992"/>
                      <a:pt x="1587913" y="231838"/>
                    </a:cubicBezTo>
                    <a:cubicBezTo>
                      <a:pt x="1587913" y="150685"/>
                      <a:pt x="1616297" y="108871"/>
                      <a:pt x="1666494" y="108871"/>
                    </a:cubicBezTo>
                    <a:cubicBezTo>
                      <a:pt x="1716881" y="108871"/>
                      <a:pt x="1746409" y="152019"/>
                      <a:pt x="1746409" y="233172"/>
                    </a:cubicBezTo>
                    <a:moveTo>
                      <a:pt x="1875854" y="231838"/>
                    </a:moveTo>
                    <a:cubicBezTo>
                      <a:pt x="1875854" y="81820"/>
                      <a:pt x="1790224" y="0"/>
                      <a:pt x="1667732" y="0"/>
                    </a:cubicBezTo>
                    <a:cubicBezTo>
                      <a:pt x="1545336" y="0"/>
                      <a:pt x="1458468" y="83058"/>
                      <a:pt x="1458468" y="233077"/>
                    </a:cubicBezTo>
                    <a:cubicBezTo>
                      <a:pt x="1458468" y="383096"/>
                      <a:pt x="1544003" y="464915"/>
                      <a:pt x="1666494" y="464915"/>
                    </a:cubicBezTo>
                    <a:cubicBezTo>
                      <a:pt x="1788890" y="464915"/>
                      <a:pt x="1875854" y="381857"/>
                      <a:pt x="1875854" y="231838"/>
                    </a:cubicBezTo>
                    <a:moveTo>
                      <a:pt x="1414653" y="7048"/>
                    </a:moveTo>
                    <a:lnTo>
                      <a:pt x="1287018" y="7048"/>
                    </a:lnTo>
                    <a:lnTo>
                      <a:pt x="1287018" y="457867"/>
                    </a:lnTo>
                    <a:lnTo>
                      <a:pt x="1414653" y="457867"/>
                    </a:lnTo>
                    <a:lnTo>
                      <a:pt x="1414653" y="7048"/>
                    </a:lnTo>
                    <a:close/>
                    <a:moveTo>
                      <a:pt x="1251585" y="7048"/>
                    </a:moveTo>
                    <a:lnTo>
                      <a:pt x="1112520" y="7048"/>
                    </a:lnTo>
                    <a:lnTo>
                      <a:pt x="1079659" y="128111"/>
                    </a:lnTo>
                    <a:cubicBezTo>
                      <a:pt x="1064228" y="184880"/>
                      <a:pt x="1042321" y="275558"/>
                      <a:pt x="1033939" y="318706"/>
                    </a:cubicBezTo>
                    <a:cubicBezTo>
                      <a:pt x="1025652" y="275558"/>
                      <a:pt x="1003649" y="184213"/>
                      <a:pt x="988219" y="128111"/>
                    </a:cubicBezTo>
                    <a:lnTo>
                      <a:pt x="955358" y="7048"/>
                    </a:lnTo>
                    <a:lnTo>
                      <a:pt x="814864" y="7048"/>
                    </a:lnTo>
                    <a:lnTo>
                      <a:pt x="970121" y="457867"/>
                    </a:lnTo>
                    <a:lnTo>
                      <a:pt x="1096423" y="457867"/>
                    </a:lnTo>
                    <a:lnTo>
                      <a:pt x="1251585" y="7048"/>
                    </a:lnTo>
                    <a:close/>
                    <a:moveTo>
                      <a:pt x="691229" y="279463"/>
                    </a:moveTo>
                    <a:lnTo>
                      <a:pt x="616458" y="279463"/>
                    </a:lnTo>
                    <a:lnTo>
                      <a:pt x="624840" y="249841"/>
                    </a:lnTo>
                    <a:cubicBezTo>
                      <a:pt x="640937" y="192500"/>
                      <a:pt x="647986" y="167354"/>
                      <a:pt x="653796" y="137160"/>
                    </a:cubicBezTo>
                    <a:cubicBezTo>
                      <a:pt x="659606" y="167354"/>
                      <a:pt x="666655" y="191929"/>
                      <a:pt x="682847" y="249841"/>
                    </a:cubicBezTo>
                    <a:lnTo>
                      <a:pt x="691229" y="279463"/>
                    </a:lnTo>
                    <a:close/>
                    <a:moveTo>
                      <a:pt x="881253" y="457867"/>
                    </a:moveTo>
                    <a:lnTo>
                      <a:pt x="717613" y="7048"/>
                    </a:lnTo>
                    <a:lnTo>
                      <a:pt x="591312" y="7048"/>
                    </a:lnTo>
                    <a:lnTo>
                      <a:pt x="427673" y="457867"/>
                    </a:lnTo>
                    <a:lnTo>
                      <a:pt x="561689" y="457867"/>
                    </a:lnTo>
                    <a:lnTo>
                      <a:pt x="586169" y="378619"/>
                    </a:lnTo>
                    <a:lnTo>
                      <a:pt x="721424" y="378619"/>
                    </a:lnTo>
                    <a:lnTo>
                      <a:pt x="745903" y="457867"/>
                    </a:lnTo>
                    <a:lnTo>
                      <a:pt x="881253" y="457867"/>
                    </a:lnTo>
                    <a:close/>
                    <a:moveTo>
                      <a:pt x="395573" y="457867"/>
                    </a:moveTo>
                    <a:lnTo>
                      <a:pt x="395573" y="7048"/>
                    </a:lnTo>
                    <a:lnTo>
                      <a:pt x="268034" y="7048"/>
                    </a:lnTo>
                    <a:lnTo>
                      <a:pt x="268034" y="171259"/>
                    </a:lnTo>
                    <a:lnTo>
                      <a:pt x="127540" y="171259"/>
                    </a:lnTo>
                    <a:lnTo>
                      <a:pt x="127540" y="7048"/>
                    </a:lnTo>
                    <a:lnTo>
                      <a:pt x="0" y="7048"/>
                    </a:lnTo>
                    <a:lnTo>
                      <a:pt x="0" y="457867"/>
                    </a:lnTo>
                    <a:lnTo>
                      <a:pt x="127540" y="457867"/>
                    </a:lnTo>
                    <a:lnTo>
                      <a:pt x="127540" y="280130"/>
                    </a:lnTo>
                    <a:lnTo>
                      <a:pt x="267938" y="280130"/>
                    </a:lnTo>
                    <a:lnTo>
                      <a:pt x="267938" y="457867"/>
                    </a:lnTo>
                    <a:lnTo>
                      <a:pt x="395573" y="457867"/>
                    </a:ln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Slide Number Placeholder 4">
              <a:extLst>
                <a:ext uri="{FF2B5EF4-FFF2-40B4-BE49-F238E27FC236}">
                  <a16:creationId xmlns:a16="http://schemas.microsoft.com/office/drawing/2014/main" id="{582B074D-AEC1-7D42-26BF-3071970D9BB7}"/>
                </a:ext>
              </a:extLst>
            </p:cNvPr>
            <p:cNvSpPr txBox="1">
              <a:spLocks/>
            </p:cNvSpPr>
            <p:nvPr/>
          </p:nvSpPr>
          <p:spPr>
            <a:xfrm>
              <a:off x="173095" y="9607052"/>
              <a:ext cx="588251" cy="547688"/>
            </a:xfrm>
            <a:prstGeom prst="rect">
              <a:avLst/>
            </a:prstGeom>
            <a:noFill/>
          </p:spPr>
          <p:txBody>
            <a:bodyPr vert="horz" lIns="137160" tIns="68580" rIns="137160" bIns="685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2B9AC55E-C74C-4CB5-AFA1-6820A17606C2}" type="slidenum">
                <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endParaRPr>
            </a:p>
          </p:txBody>
        </p:sp>
        <p:sp>
          <p:nvSpPr>
            <p:cNvPr id="17" name="TextBox 58">
              <a:extLst>
                <a:ext uri="{FF2B5EF4-FFF2-40B4-BE49-F238E27FC236}">
                  <a16:creationId xmlns:a16="http://schemas.microsoft.com/office/drawing/2014/main" id="{8D45BE57-4E80-26C2-B38A-98625EAF7AD2}"/>
                </a:ext>
              </a:extLst>
            </p:cNvPr>
            <p:cNvSpPr txBox="1"/>
            <p:nvPr/>
          </p:nvSpPr>
          <p:spPr>
            <a:xfrm rot="16200000">
              <a:off x="-2311002" y="3187547"/>
              <a:ext cx="5222645" cy="615938"/>
            </a:xfrm>
            <a:prstGeom prst="rect">
              <a:avLst/>
            </a:prstGeom>
            <a:noFill/>
          </p:spPr>
          <p:txBody>
            <a:bodyPr wrap="square" rtlCol="0">
              <a:spAutoFit/>
            </a:bodyPr>
            <a:lstStyle/>
            <a:p>
              <a:pPr marL="0" marR="0" lvl="0" indent="0" algn="r" defTabSz="457200" rtl="0" eaLnBrk="1" fontAlgn="auto" latinLnBrk="0" hangingPunct="1">
                <a:lnSpc>
                  <a:spcPts val="5100"/>
                </a:lnSpc>
                <a:spcBef>
                  <a:spcPts val="0"/>
                </a:spcBef>
                <a:spcAft>
                  <a:spcPts val="0"/>
                </a:spcAft>
                <a:buClrTx/>
                <a:buSzTx/>
                <a:buFontTx/>
                <a:buNone/>
                <a:tabLst>
                  <a:tab pos="3095625" algn="l"/>
                </a:tabLst>
                <a:defRPr/>
              </a:pPr>
              <a:r>
                <a:rPr kumimoji="0" lang="en-US" sz="1000" b="1" i="0" u="none" strike="noStrike" kern="1200" cap="none" spc="450" normalizeH="0" baseline="0" noProof="0">
                  <a:ln>
                    <a:noFill/>
                  </a:ln>
                  <a:solidFill>
                    <a:prstClr val="white"/>
                  </a:solidFill>
                  <a:effectLst/>
                  <a:uLnTx/>
                  <a:uFillTx/>
                  <a:latin typeface="Open Sans" pitchFamily="2" charset="0"/>
                  <a:ea typeface="Open Sans" pitchFamily="2" charset="0"/>
                  <a:cs typeface="Open Sans" pitchFamily="2" charset="0"/>
                </a:rPr>
                <a:t>BEHAVIOUR INTERACTIVE</a:t>
              </a:r>
              <a:endParaRPr kumimoji="0" lang="en-US" sz="1000" b="1" i="0" u="none" strike="noStrike" kern="1200" cap="none" spc="450" normalizeH="0" baseline="0" noProof="0" dirty="0">
                <a:ln>
                  <a:noFill/>
                </a:ln>
                <a:solidFill>
                  <a:prstClr val="white"/>
                </a:solidFill>
                <a:effectLst/>
                <a:uLnTx/>
                <a:uFillTx/>
                <a:latin typeface="Open Sans" pitchFamily="2" charset="0"/>
                <a:ea typeface="Open Sans" pitchFamily="2" charset="0"/>
                <a:cs typeface="Open Sans" pitchFamily="2" charset="0"/>
              </a:endParaRPr>
            </a:p>
          </p:txBody>
        </p:sp>
        <p:pic>
          <p:nvPicPr>
            <p:cNvPr id="18" name="Graphic 17">
              <a:extLst>
                <a:ext uri="{FF2B5EF4-FFF2-40B4-BE49-F238E27FC236}">
                  <a16:creationId xmlns:a16="http://schemas.microsoft.com/office/drawing/2014/main" id="{F6350149-36E8-27E8-F44B-C80F64487D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1930" y="288131"/>
              <a:ext cx="345049" cy="9546384"/>
            </a:xfrm>
            <a:prstGeom prst="rect">
              <a:avLst/>
            </a:prstGeom>
          </p:spPr>
        </p:pic>
      </p:grpSp>
      <p:pic>
        <p:nvPicPr>
          <p:cNvPr id="21" name="Picture 20">
            <a:extLst>
              <a:ext uri="{FF2B5EF4-FFF2-40B4-BE49-F238E27FC236}">
                <a16:creationId xmlns:a16="http://schemas.microsoft.com/office/drawing/2014/main" id="{9D313E78-36B5-952F-025B-E00EAF06E827}"/>
              </a:ext>
            </a:extLst>
          </p:cNvPr>
          <p:cNvPicPr>
            <a:picLocks noChangeAspect="1"/>
          </p:cNvPicPr>
          <p:nvPr/>
        </p:nvPicPr>
        <p:blipFill>
          <a:blip r:embed="rId6"/>
          <a:stretch>
            <a:fillRect/>
          </a:stretch>
        </p:blipFill>
        <p:spPr>
          <a:xfrm>
            <a:off x="0" y="9582150"/>
            <a:ext cx="18288000" cy="704850"/>
          </a:xfrm>
          <a:prstGeom prst="rect">
            <a:avLst/>
          </a:prstGeom>
        </p:spPr>
      </p:pic>
    </p:spTree>
    <p:extLst>
      <p:ext uri="{BB962C8B-B14F-4D97-AF65-F5344CB8AC3E}">
        <p14:creationId xmlns:p14="http://schemas.microsoft.com/office/powerpoint/2010/main" val="22511292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C1F05-CD2D-4CE3-4F3E-C9994F19081E}"/>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D69569B6-0576-FC69-26F9-9A72F28EA1A9}"/>
              </a:ext>
            </a:extLst>
          </p:cNvPr>
          <p:cNvSpPr txBox="1"/>
          <p:nvPr/>
        </p:nvSpPr>
        <p:spPr>
          <a:xfrm>
            <a:off x="1476558" y="1203811"/>
            <a:ext cx="6524799" cy="3001018"/>
          </a:xfrm>
          <a:prstGeom prst="rect">
            <a:avLst/>
          </a:prstGeom>
          <a:noFill/>
        </p:spPr>
        <p:txBody>
          <a:bodyPr wrap="square">
            <a:noAutofit/>
          </a:bodyPr>
          <a:lstStyle>
            <a:defPPr>
              <a:defRPr lang="en-US"/>
            </a:defPPr>
            <a:lvl1pPr marR="0" lvl="0" indent="0" fontAlgn="auto">
              <a:lnSpc>
                <a:spcPts val="12300"/>
              </a:lnSpc>
              <a:spcBef>
                <a:spcPts val="0"/>
              </a:spcBef>
              <a:spcAft>
                <a:spcPts val="0"/>
              </a:spcAft>
              <a:buClrTx/>
              <a:buSzTx/>
              <a:buFontTx/>
              <a:buNone/>
              <a:tabLst/>
              <a:defRPr sz="22600">
                <a:gradFill>
                  <a:gsLst>
                    <a:gs pos="24000">
                      <a:srgbClr val="F2F0D0"/>
                    </a:gs>
                    <a:gs pos="41000">
                      <a:srgbClr val="1C6C8C">
                        <a:alpha val="78000"/>
                        <a:lumMod val="34000"/>
                        <a:lumOff val="66000"/>
                      </a:srgbClr>
                    </a:gs>
                    <a:gs pos="57000">
                      <a:srgbClr val="F2F0D0"/>
                    </a:gs>
                  </a:gsLst>
                  <a:lin ang="7800000" scaled="0"/>
                </a:gradFill>
                <a:latin typeface="Stacion Light" pitchFamily="50" charset="0"/>
                <a:cs typeface="Teko Light" panose="02000000000000000000" pitchFamily="2" charset="0"/>
              </a:defRPr>
            </a:lvl1p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7200" spc="300" dirty="0">
                <a:gradFill>
                  <a:gsLst>
                    <a:gs pos="24000">
                      <a:srgbClr val="F2F0D0"/>
                    </a:gs>
                    <a:gs pos="41000">
                      <a:srgbClr val="BCE3F2"/>
                    </a:gs>
                    <a:gs pos="57000">
                      <a:srgbClr val="F2F0D0"/>
                    </a:gs>
                  </a:gsLst>
                  <a:lin ang="7800000" scaled="0"/>
                </a:gradFill>
                <a:latin typeface="Open Sans" panose="020F0502020204030204" pitchFamily="34" charset="0"/>
              </a:rPr>
              <a:t>Planning</a:t>
            </a:r>
            <a:endParaRPr kumimoji="0" lang="fr-CA" sz="7200" i="0" u="none" strike="noStrike" kern="1200" cap="none" spc="300" normalizeH="0" baseline="0" noProof="0" dirty="0">
              <a:ln>
                <a:noFill/>
              </a:ln>
              <a:gradFill>
                <a:gsLst>
                  <a:gs pos="24000">
                    <a:srgbClr val="F2F0D0"/>
                  </a:gs>
                  <a:gs pos="41000">
                    <a:srgbClr val="BCE3F2"/>
                  </a:gs>
                  <a:gs pos="57000">
                    <a:srgbClr val="F2F0D0"/>
                  </a:gs>
                </a:gsLst>
                <a:lin ang="7800000" scaled="0"/>
              </a:gradFill>
              <a:effectLst/>
              <a:uLnTx/>
              <a:uFillTx/>
              <a:latin typeface="Open Sans" panose="020F0502020204030204" pitchFamily="34" charset="0"/>
              <a:ea typeface="+mn-ea"/>
              <a:cs typeface="Teko Light" panose="02000000000000000000" pitchFamily="2" charset="0"/>
            </a:endParaRPr>
          </a:p>
        </p:txBody>
      </p:sp>
      <p:sp>
        <p:nvSpPr>
          <p:cNvPr id="15" name="Espace réservé du contenu 2">
            <a:extLst>
              <a:ext uri="{FF2B5EF4-FFF2-40B4-BE49-F238E27FC236}">
                <a16:creationId xmlns:a16="http://schemas.microsoft.com/office/drawing/2014/main" id="{13F913D4-169A-5916-F32D-2301FDE7B81B}"/>
              </a:ext>
            </a:extLst>
          </p:cNvPr>
          <p:cNvSpPr txBox="1">
            <a:spLocks/>
          </p:cNvSpPr>
          <p:nvPr/>
        </p:nvSpPr>
        <p:spPr>
          <a:xfrm>
            <a:off x="1497975" y="3656896"/>
            <a:ext cx="6281682" cy="5426293"/>
          </a:xfrm>
          <a:prstGeom prst="rect">
            <a:avLst/>
          </a:prstGeom>
        </p:spPr>
        <p:txBody>
          <a:bodyPr vert="horz" lIns="91440" tIns="68580" rIns="9144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00">
              <a:lnSpc>
                <a:spcPct val="107000"/>
              </a:lnSpc>
              <a:spcBef>
                <a:spcPts val="1200"/>
              </a:spcBef>
              <a:defRPr/>
            </a:pP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How to stay on track?</a:t>
            </a:r>
          </a:p>
          <a:p>
            <a:pPr lvl="1"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Leave leeway</a:t>
            </a:r>
          </a:p>
          <a:p>
            <a:pPr lvl="1" defTabSz="1371600">
              <a:lnSpc>
                <a:spcPct val="107000"/>
              </a:lnSpc>
              <a:spcBef>
                <a:spcPts val="1200"/>
              </a:spcBef>
              <a:defRPr/>
            </a:pP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Determine goal</a:t>
            </a:r>
          </a:p>
          <a:p>
            <a:pPr lvl="1" defTabSz="1371600">
              <a:lnSpc>
                <a:spcPct val="107000"/>
              </a:lnSpc>
              <a:spcBef>
                <a:spcPts val="1200"/>
              </a:spcBef>
              <a:defRPr/>
            </a:pP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Set periodic targets</a:t>
            </a:r>
          </a:p>
        </p:txBody>
      </p:sp>
      <p:sp>
        <p:nvSpPr>
          <p:cNvPr id="16" name="Espace réservé du texte 2">
            <a:extLst>
              <a:ext uri="{FF2B5EF4-FFF2-40B4-BE49-F238E27FC236}">
                <a16:creationId xmlns:a16="http://schemas.microsoft.com/office/drawing/2014/main" id="{2110AF0C-C340-6EDA-0B24-C49A74EECA5F}"/>
              </a:ext>
            </a:extLst>
          </p:cNvPr>
          <p:cNvSpPr txBox="1">
            <a:spLocks/>
          </p:cNvSpPr>
          <p:nvPr/>
        </p:nvSpPr>
        <p:spPr>
          <a:xfrm>
            <a:off x="1497975" y="2978002"/>
            <a:ext cx="6034939" cy="5556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a-DK" sz="3200" b="1" dirty="0">
                <a:solidFill>
                  <a:schemeClr val="accent6"/>
                </a:solidFill>
                <a:latin typeface="Open Sans" pitchFamily="2" charset="0"/>
                <a:ea typeface="Open Sans" pitchFamily="2" charset="0"/>
                <a:cs typeface="Open Sans" pitchFamily="2" charset="0"/>
              </a:rPr>
              <a:t>Longer Term</a:t>
            </a:r>
            <a:endParaRPr lang="en-CA" sz="3200" b="1" dirty="0">
              <a:solidFill>
                <a:schemeClr val="accent6"/>
              </a:solidFill>
              <a:latin typeface="Open Sans" pitchFamily="2" charset="0"/>
              <a:ea typeface="Open Sans" pitchFamily="2" charset="0"/>
              <a:cs typeface="Open Sans" pitchFamily="2" charset="0"/>
            </a:endParaRPr>
          </a:p>
        </p:txBody>
      </p:sp>
      <p:pic>
        <p:nvPicPr>
          <p:cNvPr id="4098" name="Picture 2" descr="An industrial setting with lava pooling on the ground while Contenders battle with hammers and shields.">
            <a:extLst>
              <a:ext uri="{FF2B5EF4-FFF2-40B4-BE49-F238E27FC236}">
                <a16:creationId xmlns:a16="http://schemas.microsoft.com/office/drawing/2014/main" id="{A8883CAA-6775-4DDC-EA5D-69452533A558}"/>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24128" r="2412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grpSp>
        <p:nvGrpSpPr>
          <p:cNvPr id="2" name="Sidebar">
            <a:extLst>
              <a:ext uri="{FF2B5EF4-FFF2-40B4-BE49-F238E27FC236}">
                <a16:creationId xmlns:a16="http://schemas.microsoft.com/office/drawing/2014/main" id="{6A1B46B2-E7CE-EAE2-7ABF-23652DEE7D13}"/>
              </a:ext>
            </a:extLst>
          </p:cNvPr>
          <p:cNvGrpSpPr/>
          <p:nvPr/>
        </p:nvGrpSpPr>
        <p:grpSpPr>
          <a:xfrm>
            <a:off x="-7648" y="288131"/>
            <a:ext cx="914627" cy="9866609"/>
            <a:chOff x="-7648" y="288131"/>
            <a:chExt cx="914627" cy="9866609"/>
          </a:xfrm>
        </p:grpSpPr>
        <p:grpSp>
          <p:nvGrpSpPr>
            <p:cNvPr id="3" name="Graphic 9">
              <a:extLst>
                <a:ext uri="{FF2B5EF4-FFF2-40B4-BE49-F238E27FC236}">
                  <a16:creationId xmlns:a16="http://schemas.microsoft.com/office/drawing/2014/main" id="{30E67F70-B955-5C27-9FF3-20153D9393B2}"/>
                </a:ext>
              </a:extLst>
            </p:cNvPr>
            <p:cNvGrpSpPr/>
            <p:nvPr/>
          </p:nvGrpSpPr>
          <p:grpSpPr>
            <a:xfrm>
              <a:off x="264287" y="382761"/>
              <a:ext cx="467477" cy="394686"/>
              <a:chOff x="4719637" y="2266949"/>
              <a:chExt cx="2752725" cy="2324100"/>
            </a:xfrm>
            <a:solidFill>
              <a:schemeClr val="bg1"/>
            </a:solidFill>
          </p:grpSpPr>
          <p:sp>
            <p:nvSpPr>
              <p:cNvPr id="19" name="Freeform: Shape 53">
                <a:extLst>
                  <a:ext uri="{FF2B5EF4-FFF2-40B4-BE49-F238E27FC236}">
                    <a16:creationId xmlns:a16="http://schemas.microsoft.com/office/drawing/2014/main" id="{4608162C-43F9-E85B-7528-67CFD9C9F597}"/>
                  </a:ext>
                </a:extLst>
              </p:cNvPr>
              <p:cNvSpPr/>
              <p:nvPr/>
            </p:nvSpPr>
            <p:spPr>
              <a:xfrm>
                <a:off x="4719637" y="2266949"/>
                <a:ext cx="2746056" cy="1792981"/>
              </a:xfrm>
              <a:custGeom>
                <a:avLst/>
                <a:gdLst>
                  <a:gd name="connsiteX0" fmla="*/ 2746058 w 2746057"/>
                  <a:gd name="connsiteY0" fmla="*/ 366427 h 1792986"/>
                  <a:gd name="connsiteX1" fmla="*/ 2746058 w 2746057"/>
                  <a:gd name="connsiteY1" fmla="*/ 0 h 1792986"/>
                  <a:gd name="connsiteX2" fmla="*/ 1321308 w 2746057"/>
                  <a:gd name="connsiteY2" fmla="*/ 0 h 1792986"/>
                  <a:gd name="connsiteX3" fmla="*/ 1321308 w 2746057"/>
                  <a:gd name="connsiteY3" fmla="*/ 994601 h 1792986"/>
                  <a:gd name="connsiteX4" fmla="*/ 787432 w 2746057"/>
                  <a:gd name="connsiteY4" fmla="*/ 442722 h 1792986"/>
                  <a:gd name="connsiteX5" fmla="*/ 423196 w 2746057"/>
                  <a:gd name="connsiteY5" fmla="*/ 619792 h 1792986"/>
                  <a:gd name="connsiteX6" fmla="*/ 418338 w 2746057"/>
                  <a:gd name="connsiteY6" fmla="*/ 619792 h 1792986"/>
                  <a:gd name="connsiteX7" fmla="*/ 418338 w 2746057"/>
                  <a:gd name="connsiteY7" fmla="*/ 0 h 1792986"/>
                  <a:gd name="connsiteX8" fmla="*/ 0 w 2746057"/>
                  <a:gd name="connsiteY8" fmla="*/ 0 h 1792986"/>
                  <a:gd name="connsiteX9" fmla="*/ 0 w 2746057"/>
                  <a:gd name="connsiteY9" fmla="*/ 1756124 h 1792986"/>
                  <a:gd name="connsiteX10" fmla="*/ 398621 w 2746057"/>
                  <a:gd name="connsiteY10" fmla="*/ 1756124 h 1792986"/>
                  <a:gd name="connsiteX11" fmla="*/ 398621 w 2746057"/>
                  <a:gd name="connsiteY11" fmla="*/ 1608487 h 1792986"/>
                  <a:gd name="connsiteX12" fmla="*/ 403479 w 2746057"/>
                  <a:gd name="connsiteY12" fmla="*/ 1608487 h 1792986"/>
                  <a:gd name="connsiteX13" fmla="*/ 755428 w 2746057"/>
                  <a:gd name="connsiteY13" fmla="*/ 1792986 h 1792986"/>
                  <a:gd name="connsiteX14" fmla="*/ 1321308 w 2746057"/>
                  <a:gd name="connsiteY14" fmla="*/ 1193768 h 1792986"/>
                  <a:gd name="connsiteX15" fmla="*/ 1321308 w 2746057"/>
                  <a:gd name="connsiteY15" fmla="*/ 1756124 h 1792986"/>
                  <a:gd name="connsiteX16" fmla="*/ 2746058 w 2746057"/>
                  <a:gd name="connsiteY16" fmla="*/ 1756124 h 1792986"/>
                  <a:gd name="connsiteX17" fmla="*/ 2746058 w 2746057"/>
                  <a:gd name="connsiteY17" fmla="*/ 1362551 h 1792986"/>
                  <a:gd name="connsiteX18" fmla="*/ 1779080 w 2746057"/>
                  <a:gd name="connsiteY18" fmla="*/ 1362551 h 1792986"/>
                  <a:gd name="connsiteX19" fmla="*/ 1779080 w 2746057"/>
                  <a:gd name="connsiteY19" fmla="*/ 1028033 h 1792986"/>
                  <a:gd name="connsiteX20" fmla="*/ 2640330 w 2746057"/>
                  <a:gd name="connsiteY20" fmla="*/ 1028033 h 1792986"/>
                  <a:gd name="connsiteX21" fmla="*/ 2640330 w 2746057"/>
                  <a:gd name="connsiteY21" fmla="*/ 673894 h 1792986"/>
                  <a:gd name="connsiteX22" fmla="*/ 1779080 w 2746057"/>
                  <a:gd name="connsiteY22" fmla="*/ 673894 h 1792986"/>
                  <a:gd name="connsiteX23" fmla="*/ 1779080 w 2746057"/>
                  <a:gd name="connsiteY23" fmla="*/ 366427 h 1792986"/>
                  <a:gd name="connsiteX24" fmla="*/ 2746058 w 2746057"/>
                  <a:gd name="connsiteY24" fmla="*/ 366427 h 1792986"/>
                  <a:gd name="connsiteX25" fmla="*/ 656939 w 2746057"/>
                  <a:gd name="connsiteY25" fmla="*/ 1473232 h 1792986"/>
                  <a:gd name="connsiteX26" fmla="*/ 403479 w 2746057"/>
                  <a:gd name="connsiteY26" fmla="*/ 1104329 h 1792986"/>
                  <a:gd name="connsiteX27" fmla="*/ 659416 w 2746057"/>
                  <a:gd name="connsiteY27" fmla="*/ 762476 h 1792986"/>
                  <a:gd name="connsiteX28" fmla="*/ 907923 w 2746057"/>
                  <a:gd name="connsiteY28" fmla="*/ 1104329 h 1792986"/>
                  <a:gd name="connsiteX29" fmla="*/ 656939 w 2746057"/>
                  <a:gd name="connsiteY29" fmla="*/ 1473232 h 179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46057" h="1792986">
                    <a:moveTo>
                      <a:pt x="2746058" y="366427"/>
                    </a:moveTo>
                    <a:lnTo>
                      <a:pt x="2746058" y="0"/>
                    </a:lnTo>
                    <a:lnTo>
                      <a:pt x="1321308" y="0"/>
                    </a:lnTo>
                    <a:lnTo>
                      <a:pt x="1321308" y="994601"/>
                    </a:lnTo>
                    <a:cubicBezTo>
                      <a:pt x="1290447" y="699897"/>
                      <a:pt x="1114330" y="442722"/>
                      <a:pt x="787432" y="442722"/>
                    </a:cubicBezTo>
                    <a:cubicBezTo>
                      <a:pt x="629888" y="442722"/>
                      <a:pt x="509397" y="501682"/>
                      <a:pt x="423196" y="619792"/>
                    </a:cubicBezTo>
                    <a:lnTo>
                      <a:pt x="418338" y="619792"/>
                    </a:lnTo>
                    <a:lnTo>
                      <a:pt x="418338" y="0"/>
                    </a:lnTo>
                    <a:lnTo>
                      <a:pt x="0" y="0"/>
                    </a:lnTo>
                    <a:lnTo>
                      <a:pt x="0" y="1756124"/>
                    </a:lnTo>
                    <a:lnTo>
                      <a:pt x="398621" y="1756124"/>
                    </a:lnTo>
                    <a:lnTo>
                      <a:pt x="398621" y="1608487"/>
                    </a:lnTo>
                    <a:lnTo>
                      <a:pt x="403479" y="1608487"/>
                    </a:lnTo>
                    <a:cubicBezTo>
                      <a:pt x="484632" y="1729073"/>
                      <a:pt x="607695" y="1792986"/>
                      <a:pt x="755428" y="1792986"/>
                    </a:cubicBezTo>
                    <a:cubicBezTo>
                      <a:pt x="1117378" y="1792986"/>
                      <a:pt x="1290923" y="1512475"/>
                      <a:pt x="1321308" y="1193768"/>
                    </a:cubicBezTo>
                    <a:lnTo>
                      <a:pt x="1321308" y="1756124"/>
                    </a:lnTo>
                    <a:lnTo>
                      <a:pt x="2746058" y="1756124"/>
                    </a:lnTo>
                    <a:lnTo>
                      <a:pt x="2746058" y="1362551"/>
                    </a:lnTo>
                    <a:lnTo>
                      <a:pt x="1779080" y="1362551"/>
                    </a:lnTo>
                    <a:lnTo>
                      <a:pt x="1779080" y="1028033"/>
                    </a:lnTo>
                    <a:lnTo>
                      <a:pt x="2640330" y="1028033"/>
                    </a:lnTo>
                    <a:lnTo>
                      <a:pt x="2640330" y="673894"/>
                    </a:lnTo>
                    <a:lnTo>
                      <a:pt x="1779080" y="673894"/>
                    </a:lnTo>
                    <a:lnTo>
                      <a:pt x="1779080" y="366427"/>
                    </a:lnTo>
                    <a:lnTo>
                      <a:pt x="2746058" y="366427"/>
                    </a:lnTo>
                    <a:close/>
                    <a:moveTo>
                      <a:pt x="656939" y="1473232"/>
                    </a:moveTo>
                    <a:cubicBezTo>
                      <a:pt x="467487" y="1473232"/>
                      <a:pt x="403479" y="1328166"/>
                      <a:pt x="403479" y="1104329"/>
                    </a:cubicBezTo>
                    <a:cubicBezTo>
                      <a:pt x="403479" y="841153"/>
                      <a:pt x="546164" y="762476"/>
                      <a:pt x="659416" y="762476"/>
                    </a:cubicBezTo>
                    <a:cubicBezTo>
                      <a:pt x="843915" y="762476"/>
                      <a:pt x="907923" y="942023"/>
                      <a:pt x="907923" y="1104329"/>
                    </a:cubicBezTo>
                    <a:cubicBezTo>
                      <a:pt x="908018" y="1278922"/>
                      <a:pt x="843915" y="1473232"/>
                      <a:pt x="656939" y="1473232"/>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54">
                <a:extLst>
                  <a:ext uri="{FF2B5EF4-FFF2-40B4-BE49-F238E27FC236}">
                    <a16:creationId xmlns:a16="http://schemas.microsoft.com/office/drawing/2014/main" id="{94B08B35-E04B-7928-6010-96C29E8A7AEC}"/>
                  </a:ext>
                </a:extLst>
              </p:cNvPr>
              <p:cNvSpPr/>
              <p:nvPr/>
            </p:nvSpPr>
            <p:spPr>
              <a:xfrm>
                <a:off x="4719637" y="4126134"/>
                <a:ext cx="2752725" cy="464915"/>
              </a:xfrm>
              <a:custGeom>
                <a:avLst/>
                <a:gdLst>
                  <a:gd name="connsiteX0" fmla="*/ 2619280 w 2752725"/>
                  <a:gd name="connsiteY0" fmla="*/ 157163 h 464915"/>
                  <a:gd name="connsiteX1" fmla="*/ 2562701 w 2752725"/>
                  <a:gd name="connsiteY1" fmla="*/ 207359 h 464915"/>
                  <a:gd name="connsiteX2" fmla="*/ 2489264 w 2752725"/>
                  <a:gd name="connsiteY2" fmla="*/ 207359 h 464915"/>
                  <a:gd name="connsiteX3" fmla="*/ 2489264 w 2752725"/>
                  <a:gd name="connsiteY3" fmla="*/ 108871 h 464915"/>
                  <a:gd name="connsiteX4" fmla="*/ 2564606 w 2752725"/>
                  <a:gd name="connsiteY4" fmla="*/ 108871 h 464915"/>
                  <a:gd name="connsiteX5" fmla="*/ 2619280 w 2752725"/>
                  <a:gd name="connsiteY5" fmla="*/ 157163 h 464915"/>
                  <a:gd name="connsiteX6" fmla="*/ 2752725 w 2752725"/>
                  <a:gd name="connsiteY6" fmla="*/ 457867 h 464915"/>
                  <a:gd name="connsiteX7" fmla="*/ 2662428 w 2752725"/>
                  <a:gd name="connsiteY7" fmla="*/ 285941 h 464915"/>
                  <a:gd name="connsiteX8" fmla="*/ 2743581 w 2752725"/>
                  <a:gd name="connsiteY8" fmla="*/ 154019 h 464915"/>
                  <a:gd name="connsiteX9" fmla="*/ 2567749 w 2752725"/>
                  <a:gd name="connsiteY9" fmla="*/ 7144 h 464915"/>
                  <a:gd name="connsiteX10" fmla="*/ 2366201 w 2752725"/>
                  <a:gd name="connsiteY10" fmla="*/ 7144 h 464915"/>
                  <a:gd name="connsiteX11" fmla="*/ 2366201 w 2752725"/>
                  <a:gd name="connsiteY11" fmla="*/ 457962 h 464915"/>
                  <a:gd name="connsiteX12" fmla="*/ 2489168 w 2752725"/>
                  <a:gd name="connsiteY12" fmla="*/ 457962 h 464915"/>
                  <a:gd name="connsiteX13" fmla="*/ 2489168 w 2752725"/>
                  <a:gd name="connsiteY13" fmla="*/ 306038 h 464915"/>
                  <a:gd name="connsiteX14" fmla="*/ 2539365 w 2752725"/>
                  <a:gd name="connsiteY14" fmla="*/ 306038 h 464915"/>
                  <a:gd name="connsiteX15" fmla="*/ 2612803 w 2752725"/>
                  <a:gd name="connsiteY15" fmla="*/ 457962 h 464915"/>
                  <a:gd name="connsiteX16" fmla="*/ 2752725 w 2752725"/>
                  <a:gd name="connsiteY16" fmla="*/ 457962 h 464915"/>
                  <a:gd name="connsiteX17" fmla="*/ 2309432 w 2752725"/>
                  <a:gd name="connsiteY17" fmla="*/ 265271 h 464915"/>
                  <a:gd name="connsiteX18" fmla="*/ 2309432 w 2752725"/>
                  <a:gd name="connsiteY18" fmla="*/ 7048 h 464915"/>
                  <a:gd name="connsiteX19" fmla="*/ 2181892 w 2752725"/>
                  <a:gd name="connsiteY19" fmla="*/ 7048 h 464915"/>
                  <a:gd name="connsiteX20" fmla="*/ 2181892 w 2752725"/>
                  <a:gd name="connsiteY20" fmla="*/ 265271 h 464915"/>
                  <a:gd name="connsiteX21" fmla="*/ 2112359 w 2752725"/>
                  <a:gd name="connsiteY21" fmla="*/ 354806 h 464915"/>
                  <a:gd name="connsiteX22" fmla="*/ 2041589 w 2752725"/>
                  <a:gd name="connsiteY22" fmla="*/ 265271 h 464915"/>
                  <a:gd name="connsiteX23" fmla="*/ 2041589 w 2752725"/>
                  <a:gd name="connsiteY23" fmla="*/ 7048 h 464915"/>
                  <a:gd name="connsiteX24" fmla="*/ 1913954 w 2752725"/>
                  <a:gd name="connsiteY24" fmla="*/ 7048 h 464915"/>
                  <a:gd name="connsiteX25" fmla="*/ 1913954 w 2752725"/>
                  <a:gd name="connsiteY25" fmla="*/ 265271 h 464915"/>
                  <a:gd name="connsiteX26" fmla="*/ 2110550 w 2752725"/>
                  <a:gd name="connsiteY26" fmla="*/ 464915 h 464915"/>
                  <a:gd name="connsiteX27" fmla="*/ 2309432 w 2752725"/>
                  <a:gd name="connsiteY27" fmla="*/ 265271 h 464915"/>
                  <a:gd name="connsiteX28" fmla="*/ 1746409 w 2752725"/>
                  <a:gd name="connsiteY28" fmla="*/ 233172 h 464915"/>
                  <a:gd name="connsiteX29" fmla="*/ 1667732 w 2752725"/>
                  <a:gd name="connsiteY29" fmla="*/ 356140 h 464915"/>
                  <a:gd name="connsiteX30" fmla="*/ 1587913 w 2752725"/>
                  <a:gd name="connsiteY30" fmla="*/ 231838 h 464915"/>
                  <a:gd name="connsiteX31" fmla="*/ 1666494 w 2752725"/>
                  <a:gd name="connsiteY31" fmla="*/ 108871 h 464915"/>
                  <a:gd name="connsiteX32" fmla="*/ 1746409 w 2752725"/>
                  <a:gd name="connsiteY32" fmla="*/ 233172 h 464915"/>
                  <a:gd name="connsiteX33" fmla="*/ 1875854 w 2752725"/>
                  <a:gd name="connsiteY33" fmla="*/ 231838 h 464915"/>
                  <a:gd name="connsiteX34" fmla="*/ 1667732 w 2752725"/>
                  <a:gd name="connsiteY34" fmla="*/ 0 h 464915"/>
                  <a:gd name="connsiteX35" fmla="*/ 1458468 w 2752725"/>
                  <a:gd name="connsiteY35" fmla="*/ 233077 h 464915"/>
                  <a:gd name="connsiteX36" fmla="*/ 1666494 w 2752725"/>
                  <a:gd name="connsiteY36" fmla="*/ 464915 h 464915"/>
                  <a:gd name="connsiteX37" fmla="*/ 1875854 w 2752725"/>
                  <a:gd name="connsiteY37" fmla="*/ 231838 h 464915"/>
                  <a:gd name="connsiteX38" fmla="*/ 1414653 w 2752725"/>
                  <a:gd name="connsiteY38" fmla="*/ 7048 h 464915"/>
                  <a:gd name="connsiteX39" fmla="*/ 1287018 w 2752725"/>
                  <a:gd name="connsiteY39" fmla="*/ 7048 h 464915"/>
                  <a:gd name="connsiteX40" fmla="*/ 1287018 w 2752725"/>
                  <a:gd name="connsiteY40" fmla="*/ 457867 h 464915"/>
                  <a:gd name="connsiteX41" fmla="*/ 1414653 w 2752725"/>
                  <a:gd name="connsiteY41" fmla="*/ 457867 h 464915"/>
                  <a:gd name="connsiteX42" fmla="*/ 1414653 w 2752725"/>
                  <a:gd name="connsiteY42" fmla="*/ 7048 h 464915"/>
                  <a:gd name="connsiteX43" fmla="*/ 1251585 w 2752725"/>
                  <a:gd name="connsiteY43" fmla="*/ 7048 h 464915"/>
                  <a:gd name="connsiteX44" fmla="*/ 1112520 w 2752725"/>
                  <a:gd name="connsiteY44" fmla="*/ 7048 h 464915"/>
                  <a:gd name="connsiteX45" fmla="*/ 1079659 w 2752725"/>
                  <a:gd name="connsiteY45" fmla="*/ 128111 h 464915"/>
                  <a:gd name="connsiteX46" fmla="*/ 1033939 w 2752725"/>
                  <a:gd name="connsiteY46" fmla="*/ 318706 h 464915"/>
                  <a:gd name="connsiteX47" fmla="*/ 988219 w 2752725"/>
                  <a:gd name="connsiteY47" fmla="*/ 128111 h 464915"/>
                  <a:gd name="connsiteX48" fmla="*/ 955358 w 2752725"/>
                  <a:gd name="connsiteY48" fmla="*/ 7048 h 464915"/>
                  <a:gd name="connsiteX49" fmla="*/ 814864 w 2752725"/>
                  <a:gd name="connsiteY49" fmla="*/ 7048 h 464915"/>
                  <a:gd name="connsiteX50" fmla="*/ 970121 w 2752725"/>
                  <a:gd name="connsiteY50" fmla="*/ 457867 h 464915"/>
                  <a:gd name="connsiteX51" fmla="*/ 1096423 w 2752725"/>
                  <a:gd name="connsiteY51" fmla="*/ 457867 h 464915"/>
                  <a:gd name="connsiteX52" fmla="*/ 1251585 w 2752725"/>
                  <a:gd name="connsiteY52" fmla="*/ 7048 h 464915"/>
                  <a:gd name="connsiteX53" fmla="*/ 691229 w 2752725"/>
                  <a:gd name="connsiteY53" fmla="*/ 279463 h 464915"/>
                  <a:gd name="connsiteX54" fmla="*/ 616458 w 2752725"/>
                  <a:gd name="connsiteY54" fmla="*/ 279463 h 464915"/>
                  <a:gd name="connsiteX55" fmla="*/ 624840 w 2752725"/>
                  <a:gd name="connsiteY55" fmla="*/ 249841 h 464915"/>
                  <a:gd name="connsiteX56" fmla="*/ 653796 w 2752725"/>
                  <a:gd name="connsiteY56" fmla="*/ 137160 h 464915"/>
                  <a:gd name="connsiteX57" fmla="*/ 682847 w 2752725"/>
                  <a:gd name="connsiteY57" fmla="*/ 249841 h 464915"/>
                  <a:gd name="connsiteX58" fmla="*/ 691229 w 2752725"/>
                  <a:gd name="connsiteY58" fmla="*/ 279463 h 464915"/>
                  <a:gd name="connsiteX59" fmla="*/ 881253 w 2752725"/>
                  <a:gd name="connsiteY59" fmla="*/ 457867 h 464915"/>
                  <a:gd name="connsiteX60" fmla="*/ 717613 w 2752725"/>
                  <a:gd name="connsiteY60" fmla="*/ 7048 h 464915"/>
                  <a:gd name="connsiteX61" fmla="*/ 591312 w 2752725"/>
                  <a:gd name="connsiteY61" fmla="*/ 7048 h 464915"/>
                  <a:gd name="connsiteX62" fmla="*/ 427673 w 2752725"/>
                  <a:gd name="connsiteY62" fmla="*/ 457867 h 464915"/>
                  <a:gd name="connsiteX63" fmla="*/ 561689 w 2752725"/>
                  <a:gd name="connsiteY63" fmla="*/ 457867 h 464915"/>
                  <a:gd name="connsiteX64" fmla="*/ 586169 w 2752725"/>
                  <a:gd name="connsiteY64" fmla="*/ 378619 h 464915"/>
                  <a:gd name="connsiteX65" fmla="*/ 721424 w 2752725"/>
                  <a:gd name="connsiteY65" fmla="*/ 378619 h 464915"/>
                  <a:gd name="connsiteX66" fmla="*/ 745903 w 2752725"/>
                  <a:gd name="connsiteY66" fmla="*/ 457867 h 464915"/>
                  <a:gd name="connsiteX67" fmla="*/ 881253 w 2752725"/>
                  <a:gd name="connsiteY67" fmla="*/ 457867 h 464915"/>
                  <a:gd name="connsiteX68" fmla="*/ 395573 w 2752725"/>
                  <a:gd name="connsiteY68" fmla="*/ 457867 h 464915"/>
                  <a:gd name="connsiteX69" fmla="*/ 395573 w 2752725"/>
                  <a:gd name="connsiteY69" fmla="*/ 7048 h 464915"/>
                  <a:gd name="connsiteX70" fmla="*/ 268034 w 2752725"/>
                  <a:gd name="connsiteY70" fmla="*/ 7048 h 464915"/>
                  <a:gd name="connsiteX71" fmla="*/ 268034 w 2752725"/>
                  <a:gd name="connsiteY71" fmla="*/ 171259 h 464915"/>
                  <a:gd name="connsiteX72" fmla="*/ 127540 w 2752725"/>
                  <a:gd name="connsiteY72" fmla="*/ 171259 h 464915"/>
                  <a:gd name="connsiteX73" fmla="*/ 127540 w 2752725"/>
                  <a:gd name="connsiteY73" fmla="*/ 7048 h 464915"/>
                  <a:gd name="connsiteX74" fmla="*/ 0 w 2752725"/>
                  <a:gd name="connsiteY74" fmla="*/ 7048 h 464915"/>
                  <a:gd name="connsiteX75" fmla="*/ 0 w 2752725"/>
                  <a:gd name="connsiteY75" fmla="*/ 457867 h 464915"/>
                  <a:gd name="connsiteX76" fmla="*/ 127540 w 2752725"/>
                  <a:gd name="connsiteY76" fmla="*/ 457867 h 464915"/>
                  <a:gd name="connsiteX77" fmla="*/ 127540 w 2752725"/>
                  <a:gd name="connsiteY77" fmla="*/ 280130 h 464915"/>
                  <a:gd name="connsiteX78" fmla="*/ 267938 w 2752725"/>
                  <a:gd name="connsiteY78" fmla="*/ 280130 h 464915"/>
                  <a:gd name="connsiteX79" fmla="*/ 267938 w 2752725"/>
                  <a:gd name="connsiteY79" fmla="*/ 457867 h 464915"/>
                  <a:gd name="connsiteX80" fmla="*/ 395573 w 2752725"/>
                  <a:gd name="connsiteY80" fmla="*/ 457867 h 46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752725" h="464915">
                    <a:moveTo>
                      <a:pt x="2619280" y="157163"/>
                    </a:moveTo>
                    <a:cubicBezTo>
                      <a:pt x="2619280" y="189357"/>
                      <a:pt x="2603278" y="207359"/>
                      <a:pt x="2562701" y="207359"/>
                    </a:cubicBezTo>
                    <a:lnTo>
                      <a:pt x="2489264" y="207359"/>
                    </a:lnTo>
                    <a:lnTo>
                      <a:pt x="2489264" y="108871"/>
                    </a:lnTo>
                    <a:lnTo>
                      <a:pt x="2564606" y="108871"/>
                    </a:lnTo>
                    <a:cubicBezTo>
                      <a:pt x="2603849" y="108871"/>
                      <a:pt x="2619280" y="128778"/>
                      <a:pt x="2619280" y="157163"/>
                    </a:cubicBezTo>
                    <a:moveTo>
                      <a:pt x="2752725" y="457867"/>
                    </a:moveTo>
                    <a:lnTo>
                      <a:pt x="2662428" y="285941"/>
                    </a:lnTo>
                    <a:cubicBezTo>
                      <a:pt x="2712053" y="263462"/>
                      <a:pt x="2743581" y="221551"/>
                      <a:pt x="2743581" y="154019"/>
                    </a:cubicBezTo>
                    <a:cubicBezTo>
                      <a:pt x="2743581" y="47149"/>
                      <a:pt x="2673382" y="7144"/>
                      <a:pt x="2567749" y="7144"/>
                    </a:cubicBezTo>
                    <a:lnTo>
                      <a:pt x="2366201" y="7144"/>
                    </a:lnTo>
                    <a:lnTo>
                      <a:pt x="2366201" y="457962"/>
                    </a:lnTo>
                    <a:lnTo>
                      <a:pt x="2489168" y="457962"/>
                    </a:lnTo>
                    <a:lnTo>
                      <a:pt x="2489168" y="306038"/>
                    </a:lnTo>
                    <a:lnTo>
                      <a:pt x="2539365" y="306038"/>
                    </a:lnTo>
                    <a:lnTo>
                      <a:pt x="2612803" y="457962"/>
                    </a:lnTo>
                    <a:lnTo>
                      <a:pt x="2752725" y="457962"/>
                    </a:lnTo>
                    <a:close/>
                    <a:moveTo>
                      <a:pt x="2309432" y="265271"/>
                    </a:moveTo>
                    <a:lnTo>
                      <a:pt x="2309432" y="7048"/>
                    </a:lnTo>
                    <a:lnTo>
                      <a:pt x="2181892" y="7048"/>
                    </a:lnTo>
                    <a:lnTo>
                      <a:pt x="2181892" y="265271"/>
                    </a:lnTo>
                    <a:cubicBezTo>
                      <a:pt x="2181892" y="320707"/>
                      <a:pt x="2161223" y="354806"/>
                      <a:pt x="2112359" y="354806"/>
                    </a:cubicBezTo>
                    <a:cubicBezTo>
                      <a:pt x="2063401" y="354806"/>
                      <a:pt x="2041589" y="320707"/>
                      <a:pt x="2041589" y="265271"/>
                    </a:cubicBezTo>
                    <a:lnTo>
                      <a:pt x="2041589" y="7048"/>
                    </a:lnTo>
                    <a:lnTo>
                      <a:pt x="1913954" y="7048"/>
                    </a:lnTo>
                    <a:lnTo>
                      <a:pt x="1913954" y="265271"/>
                    </a:lnTo>
                    <a:cubicBezTo>
                      <a:pt x="1913954" y="408242"/>
                      <a:pt x="1997107" y="464915"/>
                      <a:pt x="2110550" y="464915"/>
                    </a:cubicBezTo>
                    <a:cubicBezTo>
                      <a:pt x="2223802" y="464915"/>
                      <a:pt x="2309432" y="408242"/>
                      <a:pt x="2309432" y="265271"/>
                    </a:cubicBezTo>
                    <a:moveTo>
                      <a:pt x="1746409" y="233172"/>
                    </a:moveTo>
                    <a:cubicBezTo>
                      <a:pt x="1746409" y="314325"/>
                      <a:pt x="1718024" y="356140"/>
                      <a:pt x="1667732" y="356140"/>
                    </a:cubicBezTo>
                    <a:cubicBezTo>
                      <a:pt x="1617536" y="356140"/>
                      <a:pt x="1587913" y="312992"/>
                      <a:pt x="1587913" y="231838"/>
                    </a:cubicBezTo>
                    <a:cubicBezTo>
                      <a:pt x="1587913" y="150685"/>
                      <a:pt x="1616297" y="108871"/>
                      <a:pt x="1666494" y="108871"/>
                    </a:cubicBezTo>
                    <a:cubicBezTo>
                      <a:pt x="1716881" y="108871"/>
                      <a:pt x="1746409" y="152019"/>
                      <a:pt x="1746409" y="233172"/>
                    </a:cubicBezTo>
                    <a:moveTo>
                      <a:pt x="1875854" y="231838"/>
                    </a:moveTo>
                    <a:cubicBezTo>
                      <a:pt x="1875854" y="81820"/>
                      <a:pt x="1790224" y="0"/>
                      <a:pt x="1667732" y="0"/>
                    </a:cubicBezTo>
                    <a:cubicBezTo>
                      <a:pt x="1545336" y="0"/>
                      <a:pt x="1458468" y="83058"/>
                      <a:pt x="1458468" y="233077"/>
                    </a:cubicBezTo>
                    <a:cubicBezTo>
                      <a:pt x="1458468" y="383096"/>
                      <a:pt x="1544003" y="464915"/>
                      <a:pt x="1666494" y="464915"/>
                    </a:cubicBezTo>
                    <a:cubicBezTo>
                      <a:pt x="1788890" y="464915"/>
                      <a:pt x="1875854" y="381857"/>
                      <a:pt x="1875854" y="231838"/>
                    </a:cubicBezTo>
                    <a:moveTo>
                      <a:pt x="1414653" y="7048"/>
                    </a:moveTo>
                    <a:lnTo>
                      <a:pt x="1287018" y="7048"/>
                    </a:lnTo>
                    <a:lnTo>
                      <a:pt x="1287018" y="457867"/>
                    </a:lnTo>
                    <a:lnTo>
                      <a:pt x="1414653" y="457867"/>
                    </a:lnTo>
                    <a:lnTo>
                      <a:pt x="1414653" y="7048"/>
                    </a:lnTo>
                    <a:close/>
                    <a:moveTo>
                      <a:pt x="1251585" y="7048"/>
                    </a:moveTo>
                    <a:lnTo>
                      <a:pt x="1112520" y="7048"/>
                    </a:lnTo>
                    <a:lnTo>
                      <a:pt x="1079659" y="128111"/>
                    </a:lnTo>
                    <a:cubicBezTo>
                      <a:pt x="1064228" y="184880"/>
                      <a:pt x="1042321" y="275558"/>
                      <a:pt x="1033939" y="318706"/>
                    </a:cubicBezTo>
                    <a:cubicBezTo>
                      <a:pt x="1025652" y="275558"/>
                      <a:pt x="1003649" y="184213"/>
                      <a:pt x="988219" y="128111"/>
                    </a:cubicBezTo>
                    <a:lnTo>
                      <a:pt x="955358" y="7048"/>
                    </a:lnTo>
                    <a:lnTo>
                      <a:pt x="814864" y="7048"/>
                    </a:lnTo>
                    <a:lnTo>
                      <a:pt x="970121" y="457867"/>
                    </a:lnTo>
                    <a:lnTo>
                      <a:pt x="1096423" y="457867"/>
                    </a:lnTo>
                    <a:lnTo>
                      <a:pt x="1251585" y="7048"/>
                    </a:lnTo>
                    <a:close/>
                    <a:moveTo>
                      <a:pt x="691229" y="279463"/>
                    </a:moveTo>
                    <a:lnTo>
                      <a:pt x="616458" y="279463"/>
                    </a:lnTo>
                    <a:lnTo>
                      <a:pt x="624840" y="249841"/>
                    </a:lnTo>
                    <a:cubicBezTo>
                      <a:pt x="640937" y="192500"/>
                      <a:pt x="647986" y="167354"/>
                      <a:pt x="653796" y="137160"/>
                    </a:cubicBezTo>
                    <a:cubicBezTo>
                      <a:pt x="659606" y="167354"/>
                      <a:pt x="666655" y="191929"/>
                      <a:pt x="682847" y="249841"/>
                    </a:cubicBezTo>
                    <a:lnTo>
                      <a:pt x="691229" y="279463"/>
                    </a:lnTo>
                    <a:close/>
                    <a:moveTo>
                      <a:pt x="881253" y="457867"/>
                    </a:moveTo>
                    <a:lnTo>
                      <a:pt x="717613" y="7048"/>
                    </a:lnTo>
                    <a:lnTo>
                      <a:pt x="591312" y="7048"/>
                    </a:lnTo>
                    <a:lnTo>
                      <a:pt x="427673" y="457867"/>
                    </a:lnTo>
                    <a:lnTo>
                      <a:pt x="561689" y="457867"/>
                    </a:lnTo>
                    <a:lnTo>
                      <a:pt x="586169" y="378619"/>
                    </a:lnTo>
                    <a:lnTo>
                      <a:pt x="721424" y="378619"/>
                    </a:lnTo>
                    <a:lnTo>
                      <a:pt x="745903" y="457867"/>
                    </a:lnTo>
                    <a:lnTo>
                      <a:pt x="881253" y="457867"/>
                    </a:lnTo>
                    <a:close/>
                    <a:moveTo>
                      <a:pt x="395573" y="457867"/>
                    </a:moveTo>
                    <a:lnTo>
                      <a:pt x="395573" y="7048"/>
                    </a:lnTo>
                    <a:lnTo>
                      <a:pt x="268034" y="7048"/>
                    </a:lnTo>
                    <a:lnTo>
                      <a:pt x="268034" y="171259"/>
                    </a:lnTo>
                    <a:lnTo>
                      <a:pt x="127540" y="171259"/>
                    </a:lnTo>
                    <a:lnTo>
                      <a:pt x="127540" y="7048"/>
                    </a:lnTo>
                    <a:lnTo>
                      <a:pt x="0" y="7048"/>
                    </a:lnTo>
                    <a:lnTo>
                      <a:pt x="0" y="457867"/>
                    </a:lnTo>
                    <a:lnTo>
                      <a:pt x="127540" y="457867"/>
                    </a:lnTo>
                    <a:lnTo>
                      <a:pt x="127540" y="280130"/>
                    </a:lnTo>
                    <a:lnTo>
                      <a:pt x="267938" y="280130"/>
                    </a:lnTo>
                    <a:lnTo>
                      <a:pt x="267938" y="457867"/>
                    </a:lnTo>
                    <a:lnTo>
                      <a:pt x="395573" y="457867"/>
                    </a:ln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Slide Number Placeholder 4">
              <a:extLst>
                <a:ext uri="{FF2B5EF4-FFF2-40B4-BE49-F238E27FC236}">
                  <a16:creationId xmlns:a16="http://schemas.microsoft.com/office/drawing/2014/main" id="{C622E291-7701-9A09-FC4A-80A7902513E3}"/>
                </a:ext>
              </a:extLst>
            </p:cNvPr>
            <p:cNvSpPr txBox="1">
              <a:spLocks/>
            </p:cNvSpPr>
            <p:nvPr/>
          </p:nvSpPr>
          <p:spPr>
            <a:xfrm>
              <a:off x="173095" y="9607052"/>
              <a:ext cx="588251" cy="547688"/>
            </a:xfrm>
            <a:prstGeom prst="rect">
              <a:avLst/>
            </a:prstGeom>
            <a:noFill/>
          </p:spPr>
          <p:txBody>
            <a:bodyPr vert="horz" lIns="137160" tIns="68580" rIns="137160" bIns="685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2B9AC55E-C74C-4CB5-AFA1-6820A17606C2}" type="slidenum">
                <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endParaRPr>
            </a:p>
          </p:txBody>
        </p:sp>
        <p:sp>
          <p:nvSpPr>
            <p:cNvPr id="17" name="TextBox 58">
              <a:extLst>
                <a:ext uri="{FF2B5EF4-FFF2-40B4-BE49-F238E27FC236}">
                  <a16:creationId xmlns:a16="http://schemas.microsoft.com/office/drawing/2014/main" id="{72479591-004A-57F7-1530-715572F381FC}"/>
                </a:ext>
              </a:extLst>
            </p:cNvPr>
            <p:cNvSpPr txBox="1"/>
            <p:nvPr/>
          </p:nvSpPr>
          <p:spPr>
            <a:xfrm rot="16200000">
              <a:off x="-2311002" y="3187547"/>
              <a:ext cx="5222645" cy="615938"/>
            </a:xfrm>
            <a:prstGeom prst="rect">
              <a:avLst/>
            </a:prstGeom>
            <a:noFill/>
          </p:spPr>
          <p:txBody>
            <a:bodyPr wrap="square" rtlCol="0">
              <a:spAutoFit/>
            </a:bodyPr>
            <a:lstStyle/>
            <a:p>
              <a:pPr marL="0" marR="0" lvl="0" indent="0" algn="r" defTabSz="457200" rtl="0" eaLnBrk="1" fontAlgn="auto" latinLnBrk="0" hangingPunct="1">
                <a:lnSpc>
                  <a:spcPts val="5100"/>
                </a:lnSpc>
                <a:spcBef>
                  <a:spcPts val="0"/>
                </a:spcBef>
                <a:spcAft>
                  <a:spcPts val="0"/>
                </a:spcAft>
                <a:buClrTx/>
                <a:buSzTx/>
                <a:buFontTx/>
                <a:buNone/>
                <a:tabLst>
                  <a:tab pos="3095625" algn="l"/>
                </a:tabLst>
                <a:defRPr/>
              </a:pPr>
              <a:r>
                <a:rPr kumimoji="0" lang="en-US" sz="1000" b="1" i="0" u="none" strike="noStrike" kern="1200" cap="none" spc="450" normalizeH="0" baseline="0" noProof="0">
                  <a:ln>
                    <a:noFill/>
                  </a:ln>
                  <a:solidFill>
                    <a:prstClr val="white"/>
                  </a:solidFill>
                  <a:effectLst/>
                  <a:uLnTx/>
                  <a:uFillTx/>
                  <a:latin typeface="Open Sans" pitchFamily="2" charset="0"/>
                  <a:ea typeface="Open Sans" pitchFamily="2" charset="0"/>
                  <a:cs typeface="Open Sans" pitchFamily="2" charset="0"/>
                </a:rPr>
                <a:t>BEHAVIOUR INTERACTIVE</a:t>
              </a:r>
              <a:endParaRPr kumimoji="0" lang="en-US" sz="1000" b="1" i="0" u="none" strike="noStrike" kern="1200" cap="none" spc="450" normalizeH="0" baseline="0" noProof="0" dirty="0">
                <a:ln>
                  <a:noFill/>
                </a:ln>
                <a:solidFill>
                  <a:prstClr val="white"/>
                </a:solidFill>
                <a:effectLst/>
                <a:uLnTx/>
                <a:uFillTx/>
                <a:latin typeface="Open Sans" pitchFamily="2" charset="0"/>
                <a:ea typeface="Open Sans" pitchFamily="2" charset="0"/>
                <a:cs typeface="Open Sans" pitchFamily="2" charset="0"/>
              </a:endParaRPr>
            </a:p>
          </p:txBody>
        </p:sp>
        <p:pic>
          <p:nvPicPr>
            <p:cNvPr id="18" name="Graphic 17">
              <a:extLst>
                <a:ext uri="{FF2B5EF4-FFF2-40B4-BE49-F238E27FC236}">
                  <a16:creationId xmlns:a16="http://schemas.microsoft.com/office/drawing/2014/main" id="{B0EEA79E-1C83-0BD6-7003-83450BE52E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1930" y="288131"/>
              <a:ext cx="345049" cy="9546384"/>
            </a:xfrm>
            <a:prstGeom prst="rect">
              <a:avLst/>
            </a:prstGeom>
          </p:spPr>
        </p:pic>
      </p:grpSp>
      <p:pic>
        <p:nvPicPr>
          <p:cNvPr id="21" name="Picture 20">
            <a:extLst>
              <a:ext uri="{FF2B5EF4-FFF2-40B4-BE49-F238E27FC236}">
                <a16:creationId xmlns:a16="http://schemas.microsoft.com/office/drawing/2014/main" id="{6F9B81FF-5E89-0F27-4D57-53E6248F77FB}"/>
              </a:ext>
            </a:extLst>
          </p:cNvPr>
          <p:cNvPicPr>
            <a:picLocks noChangeAspect="1"/>
          </p:cNvPicPr>
          <p:nvPr/>
        </p:nvPicPr>
        <p:blipFill>
          <a:blip r:embed="rId6"/>
          <a:stretch>
            <a:fillRect/>
          </a:stretch>
        </p:blipFill>
        <p:spPr>
          <a:xfrm>
            <a:off x="0" y="9582150"/>
            <a:ext cx="18288000" cy="704850"/>
          </a:xfrm>
          <a:prstGeom prst="rect">
            <a:avLst/>
          </a:prstGeom>
        </p:spPr>
      </p:pic>
    </p:spTree>
    <p:extLst>
      <p:ext uri="{BB962C8B-B14F-4D97-AF65-F5344CB8AC3E}">
        <p14:creationId xmlns:p14="http://schemas.microsoft.com/office/powerpoint/2010/main" val="14844828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C1CA8-84F3-A7BB-6C15-AC7EAE1F0BD1}"/>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BCB29416-09D5-D3E1-D53D-FC3C69ED5315}"/>
              </a:ext>
            </a:extLst>
          </p:cNvPr>
          <p:cNvSpPr txBox="1"/>
          <p:nvPr/>
        </p:nvSpPr>
        <p:spPr>
          <a:xfrm>
            <a:off x="1476558" y="1203811"/>
            <a:ext cx="6524799" cy="3001018"/>
          </a:xfrm>
          <a:prstGeom prst="rect">
            <a:avLst/>
          </a:prstGeom>
          <a:noFill/>
        </p:spPr>
        <p:txBody>
          <a:bodyPr wrap="square">
            <a:noAutofit/>
          </a:bodyPr>
          <a:lstStyle>
            <a:defPPr>
              <a:defRPr lang="en-US"/>
            </a:defPPr>
            <a:lvl1pPr marR="0" lvl="0" indent="0" fontAlgn="auto">
              <a:lnSpc>
                <a:spcPts val="12300"/>
              </a:lnSpc>
              <a:spcBef>
                <a:spcPts val="0"/>
              </a:spcBef>
              <a:spcAft>
                <a:spcPts val="0"/>
              </a:spcAft>
              <a:buClrTx/>
              <a:buSzTx/>
              <a:buFontTx/>
              <a:buNone/>
              <a:tabLst/>
              <a:defRPr sz="22600">
                <a:gradFill>
                  <a:gsLst>
                    <a:gs pos="24000">
                      <a:srgbClr val="F2F0D0"/>
                    </a:gs>
                    <a:gs pos="41000">
                      <a:srgbClr val="1C6C8C">
                        <a:alpha val="78000"/>
                        <a:lumMod val="34000"/>
                        <a:lumOff val="66000"/>
                      </a:srgbClr>
                    </a:gs>
                    <a:gs pos="57000">
                      <a:srgbClr val="F2F0D0"/>
                    </a:gs>
                  </a:gsLst>
                  <a:lin ang="7800000" scaled="0"/>
                </a:gradFill>
                <a:latin typeface="Stacion Light" pitchFamily="50" charset="0"/>
                <a:cs typeface="Teko Light" panose="02000000000000000000" pitchFamily="2" charset="0"/>
              </a:defRPr>
            </a:lvl1p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7200" spc="300" dirty="0">
                <a:gradFill>
                  <a:gsLst>
                    <a:gs pos="24000">
                      <a:srgbClr val="F2F0D0"/>
                    </a:gs>
                    <a:gs pos="41000">
                      <a:srgbClr val="BCE3F2"/>
                    </a:gs>
                    <a:gs pos="57000">
                      <a:srgbClr val="F2F0D0"/>
                    </a:gs>
                  </a:gsLst>
                  <a:lin ang="7800000" scaled="0"/>
                </a:gradFill>
                <a:latin typeface="Open Sans" panose="020F0502020204030204" pitchFamily="34" charset="0"/>
              </a:rPr>
              <a:t>Planning</a:t>
            </a:r>
            <a:endParaRPr kumimoji="0" lang="fr-CA" sz="7200" i="0" u="none" strike="noStrike" kern="1200" cap="none" spc="300" normalizeH="0" baseline="0" noProof="0" dirty="0">
              <a:ln>
                <a:noFill/>
              </a:ln>
              <a:gradFill>
                <a:gsLst>
                  <a:gs pos="24000">
                    <a:srgbClr val="F2F0D0"/>
                  </a:gs>
                  <a:gs pos="41000">
                    <a:srgbClr val="BCE3F2"/>
                  </a:gs>
                  <a:gs pos="57000">
                    <a:srgbClr val="F2F0D0"/>
                  </a:gs>
                </a:gsLst>
                <a:lin ang="7800000" scaled="0"/>
              </a:gradFill>
              <a:effectLst/>
              <a:uLnTx/>
              <a:uFillTx/>
              <a:latin typeface="Open Sans" panose="020F0502020204030204" pitchFamily="34" charset="0"/>
              <a:ea typeface="+mn-ea"/>
              <a:cs typeface="Teko Light" panose="02000000000000000000" pitchFamily="2" charset="0"/>
            </a:endParaRPr>
          </a:p>
        </p:txBody>
      </p:sp>
      <p:sp>
        <p:nvSpPr>
          <p:cNvPr id="15" name="Espace réservé du contenu 2">
            <a:extLst>
              <a:ext uri="{FF2B5EF4-FFF2-40B4-BE49-F238E27FC236}">
                <a16:creationId xmlns:a16="http://schemas.microsoft.com/office/drawing/2014/main" id="{9F1AAD77-4296-8579-1083-A4D825C7A94B}"/>
              </a:ext>
            </a:extLst>
          </p:cNvPr>
          <p:cNvSpPr txBox="1">
            <a:spLocks/>
          </p:cNvSpPr>
          <p:nvPr/>
        </p:nvSpPr>
        <p:spPr>
          <a:xfrm>
            <a:off x="1497975" y="3656896"/>
            <a:ext cx="6281682" cy="5426293"/>
          </a:xfrm>
          <a:prstGeom prst="rect">
            <a:avLst/>
          </a:prstGeom>
        </p:spPr>
        <p:txBody>
          <a:bodyPr vert="horz" lIns="91440" tIns="68580" rIns="9144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Example</a:t>
            </a:r>
          </a:p>
          <a:p>
            <a:pPr lvl="1"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45ms -&gt; 30ms in 4 months</a:t>
            </a:r>
          </a:p>
          <a:p>
            <a:pPr lvl="1"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5ms/month</a:t>
            </a:r>
          </a:p>
          <a:p>
            <a:pPr lvl="1"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Profile, analyze, etc. as discussed</a:t>
            </a:r>
          </a:p>
          <a:p>
            <a:pPr lvl="2"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Tasks with little visual impact</a:t>
            </a:r>
          </a:p>
          <a:p>
            <a:pPr lvl="2"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Fallbacks with worse tradeoffs</a:t>
            </a:r>
          </a:p>
          <a:p>
            <a:pPr lvl="2"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Only use fallbacks to hit targets</a:t>
            </a:r>
          </a:p>
        </p:txBody>
      </p:sp>
      <p:sp>
        <p:nvSpPr>
          <p:cNvPr id="16" name="Espace réservé du texte 2">
            <a:extLst>
              <a:ext uri="{FF2B5EF4-FFF2-40B4-BE49-F238E27FC236}">
                <a16:creationId xmlns:a16="http://schemas.microsoft.com/office/drawing/2014/main" id="{6ADAC4BE-C85A-3FEC-3352-474A08675522}"/>
              </a:ext>
            </a:extLst>
          </p:cNvPr>
          <p:cNvSpPr txBox="1">
            <a:spLocks/>
          </p:cNvSpPr>
          <p:nvPr/>
        </p:nvSpPr>
        <p:spPr>
          <a:xfrm>
            <a:off x="1497975" y="2978002"/>
            <a:ext cx="6034939" cy="5556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a-DK" sz="3200" b="1" dirty="0">
                <a:solidFill>
                  <a:schemeClr val="accent6"/>
                </a:solidFill>
                <a:latin typeface="Open Sans" pitchFamily="2" charset="0"/>
                <a:ea typeface="Open Sans" pitchFamily="2" charset="0"/>
                <a:cs typeface="Open Sans" pitchFamily="2" charset="0"/>
              </a:rPr>
              <a:t>Longer Term</a:t>
            </a:r>
            <a:endParaRPr lang="en-CA" sz="3200" b="1" dirty="0">
              <a:solidFill>
                <a:schemeClr val="accent6"/>
              </a:solidFill>
              <a:latin typeface="Open Sans" pitchFamily="2" charset="0"/>
              <a:ea typeface="Open Sans" pitchFamily="2" charset="0"/>
              <a:cs typeface="Open Sans" pitchFamily="2" charset="0"/>
            </a:endParaRPr>
          </a:p>
        </p:txBody>
      </p:sp>
      <p:pic>
        <p:nvPicPr>
          <p:cNvPr id="4098" name="Picture 2" descr="An industrial setting with lava pooling on the ground while Contenders battle with hammers and shields.">
            <a:extLst>
              <a:ext uri="{FF2B5EF4-FFF2-40B4-BE49-F238E27FC236}">
                <a16:creationId xmlns:a16="http://schemas.microsoft.com/office/drawing/2014/main" id="{E06B137A-23A2-CB39-2CC9-CA95834AC5C8}"/>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24128" r="2412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grpSp>
        <p:nvGrpSpPr>
          <p:cNvPr id="2" name="Sidebar">
            <a:extLst>
              <a:ext uri="{FF2B5EF4-FFF2-40B4-BE49-F238E27FC236}">
                <a16:creationId xmlns:a16="http://schemas.microsoft.com/office/drawing/2014/main" id="{3B46CD75-B6D3-31DE-F41C-A33F72E48BD1}"/>
              </a:ext>
            </a:extLst>
          </p:cNvPr>
          <p:cNvGrpSpPr/>
          <p:nvPr/>
        </p:nvGrpSpPr>
        <p:grpSpPr>
          <a:xfrm>
            <a:off x="-7648" y="288131"/>
            <a:ext cx="914627" cy="9866609"/>
            <a:chOff x="-7648" y="288131"/>
            <a:chExt cx="914627" cy="9866609"/>
          </a:xfrm>
        </p:grpSpPr>
        <p:grpSp>
          <p:nvGrpSpPr>
            <p:cNvPr id="3" name="Graphic 9">
              <a:extLst>
                <a:ext uri="{FF2B5EF4-FFF2-40B4-BE49-F238E27FC236}">
                  <a16:creationId xmlns:a16="http://schemas.microsoft.com/office/drawing/2014/main" id="{C2E8CAAF-55B7-5D5D-6324-D7571EE3426E}"/>
                </a:ext>
              </a:extLst>
            </p:cNvPr>
            <p:cNvGrpSpPr/>
            <p:nvPr/>
          </p:nvGrpSpPr>
          <p:grpSpPr>
            <a:xfrm>
              <a:off x="264287" y="382761"/>
              <a:ext cx="467477" cy="394686"/>
              <a:chOff x="4719637" y="2266949"/>
              <a:chExt cx="2752725" cy="2324100"/>
            </a:xfrm>
            <a:solidFill>
              <a:schemeClr val="bg1"/>
            </a:solidFill>
          </p:grpSpPr>
          <p:sp>
            <p:nvSpPr>
              <p:cNvPr id="19" name="Freeform: Shape 53">
                <a:extLst>
                  <a:ext uri="{FF2B5EF4-FFF2-40B4-BE49-F238E27FC236}">
                    <a16:creationId xmlns:a16="http://schemas.microsoft.com/office/drawing/2014/main" id="{B1A04C5C-2851-8A1D-9B3A-748C57870954}"/>
                  </a:ext>
                </a:extLst>
              </p:cNvPr>
              <p:cNvSpPr/>
              <p:nvPr/>
            </p:nvSpPr>
            <p:spPr>
              <a:xfrm>
                <a:off x="4719637" y="2266949"/>
                <a:ext cx="2746056" cy="1792981"/>
              </a:xfrm>
              <a:custGeom>
                <a:avLst/>
                <a:gdLst>
                  <a:gd name="connsiteX0" fmla="*/ 2746058 w 2746057"/>
                  <a:gd name="connsiteY0" fmla="*/ 366427 h 1792986"/>
                  <a:gd name="connsiteX1" fmla="*/ 2746058 w 2746057"/>
                  <a:gd name="connsiteY1" fmla="*/ 0 h 1792986"/>
                  <a:gd name="connsiteX2" fmla="*/ 1321308 w 2746057"/>
                  <a:gd name="connsiteY2" fmla="*/ 0 h 1792986"/>
                  <a:gd name="connsiteX3" fmla="*/ 1321308 w 2746057"/>
                  <a:gd name="connsiteY3" fmla="*/ 994601 h 1792986"/>
                  <a:gd name="connsiteX4" fmla="*/ 787432 w 2746057"/>
                  <a:gd name="connsiteY4" fmla="*/ 442722 h 1792986"/>
                  <a:gd name="connsiteX5" fmla="*/ 423196 w 2746057"/>
                  <a:gd name="connsiteY5" fmla="*/ 619792 h 1792986"/>
                  <a:gd name="connsiteX6" fmla="*/ 418338 w 2746057"/>
                  <a:gd name="connsiteY6" fmla="*/ 619792 h 1792986"/>
                  <a:gd name="connsiteX7" fmla="*/ 418338 w 2746057"/>
                  <a:gd name="connsiteY7" fmla="*/ 0 h 1792986"/>
                  <a:gd name="connsiteX8" fmla="*/ 0 w 2746057"/>
                  <a:gd name="connsiteY8" fmla="*/ 0 h 1792986"/>
                  <a:gd name="connsiteX9" fmla="*/ 0 w 2746057"/>
                  <a:gd name="connsiteY9" fmla="*/ 1756124 h 1792986"/>
                  <a:gd name="connsiteX10" fmla="*/ 398621 w 2746057"/>
                  <a:gd name="connsiteY10" fmla="*/ 1756124 h 1792986"/>
                  <a:gd name="connsiteX11" fmla="*/ 398621 w 2746057"/>
                  <a:gd name="connsiteY11" fmla="*/ 1608487 h 1792986"/>
                  <a:gd name="connsiteX12" fmla="*/ 403479 w 2746057"/>
                  <a:gd name="connsiteY12" fmla="*/ 1608487 h 1792986"/>
                  <a:gd name="connsiteX13" fmla="*/ 755428 w 2746057"/>
                  <a:gd name="connsiteY13" fmla="*/ 1792986 h 1792986"/>
                  <a:gd name="connsiteX14" fmla="*/ 1321308 w 2746057"/>
                  <a:gd name="connsiteY14" fmla="*/ 1193768 h 1792986"/>
                  <a:gd name="connsiteX15" fmla="*/ 1321308 w 2746057"/>
                  <a:gd name="connsiteY15" fmla="*/ 1756124 h 1792986"/>
                  <a:gd name="connsiteX16" fmla="*/ 2746058 w 2746057"/>
                  <a:gd name="connsiteY16" fmla="*/ 1756124 h 1792986"/>
                  <a:gd name="connsiteX17" fmla="*/ 2746058 w 2746057"/>
                  <a:gd name="connsiteY17" fmla="*/ 1362551 h 1792986"/>
                  <a:gd name="connsiteX18" fmla="*/ 1779080 w 2746057"/>
                  <a:gd name="connsiteY18" fmla="*/ 1362551 h 1792986"/>
                  <a:gd name="connsiteX19" fmla="*/ 1779080 w 2746057"/>
                  <a:gd name="connsiteY19" fmla="*/ 1028033 h 1792986"/>
                  <a:gd name="connsiteX20" fmla="*/ 2640330 w 2746057"/>
                  <a:gd name="connsiteY20" fmla="*/ 1028033 h 1792986"/>
                  <a:gd name="connsiteX21" fmla="*/ 2640330 w 2746057"/>
                  <a:gd name="connsiteY21" fmla="*/ 673894 h 1792986"/>
                  <a:gd name="connsiteX22" fmla="*/ 1779080 w 2746057"/>
                  <a:gd name="connsiteY22" fmla="*/ 673894 h 1792986"/>
                  <a:gd name="connsiteX23" fmla="*/ 1779080 w 2746057"/>
                  <a:gd name="connsiteY23" fmla="*/ 366427 h 1792986"/>
                  <a:gd name="connsiteX24" fmla="*/ 2746058 w 2746057"/>
                  <a:gd name="connsiteY24" fmla="*/ 366427 h 1792986"/>
                  <a:gd name="connsiteX25" fmla="*/ 656939 w 2746057"/>
                  <a:gd name="connsiteY25" fmla="*/ 1473232 h 1792986"/>
                  <a:gd name="connsiteX26" fmla="*/ 403479 w 2746057"/>
                  <a:gd name="connsiteY26" fmla="*/ 1104329 h 1792986"/>
                  <a:gd name="connsiteX27" fmla="*/ 659416 w 2746057"/>
                  <a:gd name="connsiteY27" fmla="*/ 762476 h 1792986"/>
                  <a:gd name="connsiteX28" fmla="*/ 907923 w 2746057"/>
                  <a:gd name="connsiteY28" fmla="*/ 1104329 h 1792986"/>
                  <a:gd name="connsiteX29" fmla="*/ 656939 w 2746057"/>
                  <a:gd name="connsiteY29" fmla="*/ 1473232 h 179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46057" h="1792986">
                    <a:moveTo>
                      <a:pt x="2746058" y="366427"/>
                    </a:moveTo>
                    <a:lnTo>
                      <a:pt x="2746058" y="0"/>
                    </a:lnTo>
                    <a:lnTo>
                      <a:pt x="1321308" y="0"/>
                    </a:lnTo>
                    <a:lnTo>
                      <a:pt x="1321308" y="994601"/>
                    </a:lnTo>
                    <a:cubicBezTo>
                      <a:pt x="1290447" y="699897"/>
                      <a:pt x="1114330" y="442722"/>
                      <a:pt x="787432" y="442722"/>
                    </a:cubicBezTo>
                    <a:cubicBezTo>
                      <a:pt x="629888" y="442722"/>
                      <a:pt x="509397" y="501682"/>
                      <a:pt x="423196" y="619792"/>
                    </a:cubicBezTo>
                    <a:lnTo>
                      <a:pt x="418338" y="619792"/>
                    </a:lnTo>
                    <a:lnTo>
                      <a:pt x="418338" y="0"/>
                    </a:lnTo>
                    <a:lnTo>
                      <a:pt x="0" y="0"/>
                    </a:lnTo>
                    <a:lnTo>
                      <a:pt x="0" y="1756124"/>
                    </a:lnTo>
                    <a:lnTo>
                      <a:pt x="398621" y="1756124"/>
                    </a:lnTo>
                    <a:lnTo>
                      <a:pt x="398621" y="1608487"/>
                    </a:lnTo>
                    <a:lnTo>
                      <a:pt x="403479" y="1608487"/>
                    </a:lnTo>
                    <a:cubicBezTo>
                      <a:pt x="484632" y="1729073"/>
                      <a:pt x="607695" y="1792986"/>
                      <a:pt x="755428" y="1792986"/>
                    </a:cubicBezTo>
                    <a:cubicBezTo>
                      <a:pt x="1117378" y="1792986"/>
                      <a:pt x="1290923" y="1512475"/>
                      <a:pt x="1321308" y="1193768"/>
                    </a:cubicBezTo>
                    <a:lnTo>
                      <a:pt x="1321308" y="1756124"/>
                    </a:lnTo>
                    <a:lnTo>
                      <a:pt x="2746058" y="1756124"/>
                    </a:lnTo>
                    <a:lnTo>
                      <a:pt x="2746058" y="1362551"/>
                    </a:lnTo>
                    <a:lnTo>
                      <a:pt x="1779080" y="1362551"/>
                    </a:lnTo>
                    <a:lnTo>
                      <a:pt x="1779080" y="1028033"/>
                    </a:lnTo>
                    <a:lnTo>
                      <a:pt x="2640330" y="1028033"/>
                    </a:lnTo>
                    <a:lnTo>
                      <a:pt x="2640330" y="673894"/>
                    </a:lnTo>
                    <a:lnTo>
                      <a:pt x="1779080" y="673894"/>
                    </a:lnTo>
                    <a:lnTo>
                      <a:pt x="1779080" y="366427"/>
                    </a:lnTo>
                    <a:lnTo>
                      <a:pt x="2746058" y="366427"/>
                    </a:lnTo>
                    <a:close/>
                    <a:moveTo>
                      <a:pt x="656939" y="1473232"/>
                    </a:moveTo>
                    <a:cubicBezTo>
                      <a:pt x="467487" y="1473232"/>
                      <a:pt x="403479" y="1328166"/>
                      <a:pt x="403479" y="1104329"/>
                    </a:cubicBezTo>
                    <a:cubicBezTo>
                      <a:pt x="403479" y="841153"/>
                      <a:pt x="546164" y="762476"/>
                      <a:pt x="659416" y="762476"/>
                    </a:cubicBezTo>
                    <a:cubicBezTo>
                      <a:pt x="843915" y="762476"/>
                      <a:pt x="907923" y="942023"/>
                      <a:pt x="907923" y="1104329"/>
                    </a:cubicBezTo>
                    <a:cubicBezTo>
                      <a:pt x="908018" y="1278922"/>
                      <a:pt x="843915" y="1473232"/>
                      <a:pt x="656939" y="1473232"/>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54">
                <a:extLst>
                  <a:ext uri="{FF2B5EF4-FFF2-40B4-BE49-F238E27FC236}">
                    <a16:creationId xmlns:a16="http://schemas.microsoft.com/office/drawing/2014/main" id="{802637E3-C4DA-C972-ED6A-3EC1BDB9A3B7}"/>
                  </a:ext>
                </a:extLst>
              </p:cNvPr>
              <p:cNvSpPr/>
              <p:nvPr/>
            </p:nvSpPr>
            <p:spPr>
              <a:xfrm>
                <a:off x="4719637" y="4126134"/>
                <a:ext cx="2752725" cy="464915"/>
              </a:xfrm>
              <a:custGeom>
                <a:avLst/>
                <a:gdLst>
                  <a:gd name="connsiteX0" fmla="*/ 2619280 w 2752725"/>
                  <a:gd name="connsiteY0" fmla="*/ 157163 h 464915"/>
                  <a:gd name="connsiteX1" fmla="*/ 2562701 w 2752725"/>
                  <a:gd name="connsiteY1" fmla="*/ 207359 h 464915"/>
                  <a:gd name="connsiteX2" fmla="*/ 2489264 w 2752725"/>
                  <a:gd name="connsiteY2" fmla="*/ 207359 h 464915"/>
                  <a:gd name="connsiteX3" fmla="*/ 2489264 w 2752725"/>
                  <a:gd name="connsiteY3" fmla="*/ 108871 h 464915"/>
                  <a:gd name="connsiteX4" fmla="*/ 2564606 w 2752725"/>
                  <a:gd name="connsiteY4" fmla="*/ 108871 h 464915"/>
                  <a:gd name="connsiteX5" fmla="*/ 2619280 w 2752725"/>
                  <a:gd name="connsiteY5" fmla="*/ 157163 h 464915"/>
                  <a:gd name="connsiteX6" fmla="*/ 2752725 w 2752725"/>
                  <a:gd name="connsiteY6" fmla="*/ 457867 h 464915"/>
                  <a:gd name="connsiteX7" fmla="*/ 2662428 w 2752725"/>
                  <a:gd name="connsiteY7" fmla="*/ 285941 h 464915"/>
                  <a:gd name="connsiteX8" fmla="*/ 2743581 w 2752725"/>
                  <a:gd name="connsiteY8" fmla="*/ 154019 h 464915"/>
                  <a:gd name="connsiteX9" fmla="*/ 2567749 w 2752725"/>
                  <a:gd name="connsiteY9" fmla="*/ 7144 h 464915"/>
                  <a:gd name="connsiteX10" fmla="*/ 2366201 w 2752725"/>
                  <a:gd name="connsiteY10" fmla="*/ 7144 h 464915"/>
                  <a:gd name="connsiteX11" fmla="*/ 2366201 w 2752725"/>
                  <a:gd name="connsiteY11" fmla="*/ 457962 h 464915"/>
                  <a:gd name="connsiteX12" fmla="*/ 2489168 w 2752725"/>
                  <a:gd name="connsiteY12" fmla="*/ 457962 h 464915"/>
                  <a:gd name="connsiteX13" fmla="*/ 2489168 w 2752725"/>
                  <a:gd name="connsiteY13" fmla="*/ 306038 h 464915"/>
                  <a:gd name="connsiteX14" fmla="*/ 2539365 w 2752725"/>
                  <a:gd name="connsiteY14" fmla="*/ 306038 h 464915"/>
                  <a:gd name="connsiteX15" fmla="*/ 2612803 w 2752725"/>
                  <a:gd name="connsiteY15" fmla="*/ 457962 h 464915"/>
                  <a:gd name="connsiteX16" fmla="*/ 2752725 w 2752725"/>
                  <a:gd name="connsiteY16" fmla="*/ 457962 h 464915"/>
                  <a:gd name="connsiteX17" fmla="*/ 2309432 w 2752725"/>
                  <a:gd name="connsiteY17" fmla="*/ 265271 h 464915"/>
                  <a:gd name="connsiteX18" fmla="*/ 2309432 w 2752725"/>
                  <a:gd name="connsiteY18" fmla="*/ 7048 h 464915"/>
                  <a:gd name="connsiteX19" fmla="*/ 2181892 w 2752725"/>
                  <a:gd name="connsiteY19" fmla="*/ 7048 h 464915"/>
                  <a:gd name="connsiteX20" fmla="*/ 2181892 w 2752725"/>
                  <a:gd name="connsiteY20" fmla="*/ 265271 h 464915"/>
                  <a:gd name="connsiteX21" fmla="*/ 2112359 w 2752725"/>
                  <a:gd name="connsiteY21" fmla="*/ 354806 h 464915"/>
                  <a:gd name="connsiteX22" fmla="*/ 2041589 w 2752725"/>
                  <a:gd name="connsiteY22" fmla="*/ 265271 h 464915"/>
                  <a:gd name="connsiteX23" fmla="*/ 2041589 w 2752725"/>
                  <a:gd name="connsiteY23" fmla="*/ 7048 h 464915"/>
                  <a:gd name="connsiteX24" fmla="*/ 1913954 w 2752725"/>
                  <a:gd name="connsiteY24" fmla="*/ 7048 h 464915"/>
                  <a:gd name="connsiteX25" fmla="*/ 1913954 w 2752725"/>
                  <a:gd name="connsiteY25" fmla="*/ 265271 h 464915"/>
                  <a:gd name="connsiteX26" fmla="*/ 2110550 w 2752725"/>
                  <a:gd name="connsiteY26" fmla="*/ 464915 h 464915"/>
                  <a:gd name="connsiteX27" fmla="*/ 2309432 w 2752725"/>
                  <a:gd name="connsiteY27" fmla="*/ 265271 h 464915"/>
                  <a:gd name="connsiteX28" fmla="*/ 1746409 w 2752725"/>
                  <a:gd name="connsiteY28" fmla="*/ 233172 h 464915"/>
                  <a:gd name="connsiteX29" fmla="*/ 1667732 w 2752725"/>
                  <a:gd name="connsiteY29" fmla="*/ 356140 h 464915"/>
                  <a:gd name="connsiteX30" fmla="*/ 1587913 w 2752725"/>
                  <a:gd name="connsiteY30" fmla="*/ 231838 h 464915"/>
                  <a:gd name="connsiteX31" fmla="*/ 1666494 w 2752725"/>
                  <a:gd name="connsiteY31" fmla="*/ 108871 h 464915"/>
                  <a:gd name="connsiteX32" fmla="*/ 1746409 w 2752725"/>
                  <a:gd name="connsiteY32" fmla="*/ 233172 h 464915"/>
                  <a:gd name="connsiteX33" fmla="*/ 1875854 w 2752725"/>
                  <a:gd name="connsiteY33" fmla="*/ 231838 h 464915"/>
                  <a:gd name="connsiteX34" fmla="*/ 1667732 w 2752725"/>
                  <a:gd name="connsiteY34" fmla="*/ 0 h 464915"/>
                  <a:gd name="connsiteX35" fmla="*/ 1458468 w 2752725"/>
                  <a:gd name="connsiteY35" fmla="*/ 233077 h 464915"/>
                  <a:gd name="connsiteX36" fmla="*/ 1666494 w 2752725"/>
                  <a:gd name="connsiteY36" fmla="*/ 464915 h 464915"/>
                  <a:gd name="connsiteX37" fmla="*/ 1875854 w 2752725"/>
                  <a:gd name="connsiteY37" fmla="*/ 231838 h 464915"/>
                  <a:gd name="connsiteX38" fmla="*/ 1414653 w 2752725"/>
                  <a:gd name="connsiteY38" fmla="*/ 7048 h 464915"/>
                  <a:gd name="connsiteX39" fmla="*/ 1287018 w 2752725"/>
                  <a:gd name="connsiteY39" fmla="*/ 7048 h 464915"/>
                  <a:gd name="connsiteX40" fmla="*/ 1287018 w 2752725"/>
                  <a:gd name="connsiteY40" fmla="*/ 457867 h 464915"/>
                  <a:gd name="connsiteX41" fmla="*/ 1414653 w 2752725"/>
                  <a:gd name="connsiteY41" fmla="*/ 457867 h 464915"/>
                  <a:gd name="connsiteX42" fmla="*/ 1414653 w 2752725"/>
                  <a:gd name="connsiteY42" fmla="*/ 7048 h 464915"/>
                  <a:gd name="connsiteX43" fmla="*/ 1251585 w 2752725"/>
                  <a:gd name="connsiteY43" fmla="*/ 7048 h 464915"/>
                  <a:gd name="connsiteX44" fmla="*/ 1112520 w 2752725"/>
                  <a:gd name="connsiteY44" fmla="*/ 7048 h 464915"/>
                  <a:gd name="connsiteX45" fmla="*/ 1079659 w 2752725"/>
                  <a:gd name="connsiteY45" fmla="*/ 128111 h 464915"/>
                  <a:gd name="connsiteX46" fmla="*/ 1033939 w 2752725"/>
                  <a:gd name="connsiteY46" fmla="*/ 318706 h 464915"/>
                  <a:gd name="connsiteX47" fmla="*/ 988219 w 2752725"/>
                  <a:gd name="connsiteY47" fmla="*/ 128111 h 464915"/>
                  <a:gd name="connsiteX48" fmla="*/ 955358 w 2752725"/>
                  <a:gd name="connsiteY48" fmla="*/ 7048 h 464915"/>
                  <a:gd name="connsiteX49" fmla="*/ 814864 w 2752725"/>
                  <a:gd name="connsiteY49" fmla="*/ 7048 h 464915"/>
                  <a:gd name="connsiteX50" fmla="*/ 970121 w 2752725"/>
                  <a:gd name="connsiteY50" fmla="*/ 457867 h 464915"/>
                  <a:gd name="connsiteX51" fmla="*/ 1096423 w 2752725"/>
                  <a:gd name="connsiteY51" fmla="*/ 457867 h 464915"/>
                  <a:gd name="connsiteX52" fmla="*/ 1251585 w 2752725"/>
                  <a:gd name="connsiteY52" fmla="*/ 7048 h 464915"/>
                  <a:gd name="connsiteX53" fmla="*/ 691229 w 2752725"/>
                  <a:gd name="connsiteY53" fmla="*/ 279463 h 464915"/>
                  <a:gd name="connsiteX54" fmla="*/ 616458 w 2752725"/>
                  <a:gd name="connsiteY54" fmla="*/ 279463 h 464915"/>
                  <a:gd name="connsiteX55" fmla="*/ 624840 w 2752725"/>
                  <a:gd name="connsiteY55" fmla="*/ 249841 h 464915"/>
                  <a:gd name="connsiteX56" fmla="*/ 653796 w 2752725"/>
                  <a:gd name="connsiteY56" fmla="*/ 137160 h 464915"/>
                  <a:gd name="connsiteX57" fmla="*/ 682847 w 2752725"/>
                  <a:gd name="connsiteY57" fmla="*/ 249841 h 464915"/>
                  <a:gd name="connsiteX58" fmla="*/ 691229 w 2752725"/>
                  <a:gd name="connsiteY58" fmla="*/ 279463 h 464915"/>
                  <a:gd name="connsiteX59" fmla="*/ 881253 w 2752725"/>
                  <a:gd name="connsiteY59" fmla="*/ 457867 h 464915"/>
                  <a:gd name="connsiteX60" fmla="*/ 717613 w 2752725"/>
                  <a:gd name="connsiteY60" fmla="*/ 7048 h 464915"/>
                  <a:gd name="connsiteX61" fmla="*/ 591312 w 2752725"/>
                  <a:gd name="connsiteY61" fmla="*/ 7048 h 464915"/>
                  <a:gd name="connsiteX62" fmla="*/ 427673 w 2752725"/>
                  <a:gd name="connsiteY62" fmla="*/ 457867 h 464915"/>
                  <a:gd name="connsiteX63" fmla="*/ 561689 w 2752725"/>
                  <a:gd name="connsiteY63" fmla="*/ 457867 h 464915"/>
                  <a:gd name="connsiteX64" fmla="*/ 586169 w 2752725"/>
                  <a:gd name="connsiteY64" fmla="*/ 378619 h 464915"/>
                  <a:gd name="connsiteX65" fmla="*/ 721424 w 2752725"/>
                  <a:gd name="connsiteY65" fmla="*/ 378619 h 464915"/>
                  <a:gd name="connsiteX66" fmla="*/ 745903 w 2752725"/>
                  <a:gd name="connsiteY66" fmla="*/ 457867 h 464915"/>
                  <a:gd name="connsiteX67" fmla="*/ 881253 w 2752725"/>
                  <a:gd name="connsiteY67" fmla="*/ 457867 h 464915"/>
                  <a:gd name="connsiteX68" fmla="*/ 395573 w 2752725"/>
                  <a:gd name="connsiteY68" fmla="*/ 457867 h 464915"/>
                  <a:gd name="connsiteX69" fmla="*/ 395573 w 2752725"/>
                  <a:gd name="connsiteY69" fmla="*/ 7048 h 464915"/>
                  <a:gd name="connsiteX70" fmla="*/ 268034 w 2752725"/>
                  <a:gd name="connsiteY70" fmla="*/ 7048 h 464915"/>
                  <a:gd name="connsiteX71" fmla="*/ 268034 w 2752725"/>
                  <a:gd name="connsiteY71" fmla="*/ 171259 h 464915"/>
                  <a:gd name="connsiteX72" fmla="*/ 127540 w 2752725"/>
                  <a:gd name="connsiteY72" fmla="*/ 171259 h 464915"/>
                  <a:gd name="connsiteX73" fmla="*/ 127540 w 2752725"/>
                  <a:gd name="connsiteY73" fmla="*/ 7048 h 464915"/>
                  <a:gd name="connsiteX74" fmla="*/ 0 w 2752725"/>
                  <a:gd name="connsiteY74" fmla="*/ 7048 h 464915"/>
                  <a:gd name="connsiteX75" fmla="*/ 0 w 2752725"/>
                  <a:gd name="connsiteY75" fmla="*/ 457867 h 464915"/>
                  <a:gd name="connsiteX76" fmla="*/ 127540 w 2752725"/>
                  <a:gd name="connsiteY76" fmla="*/ 457867 h 464915"/>
                  <a:gd name="connsiteX77" fmla="*/ 127540 w 2752725"/>
                  <a:gd name="connsiteY77" fmla="*/ 280130 h 464915"/>
                  <a:gd name="connsiteX78" fmla="*/ 267938 w 2752725"/>
                  <a:gd name="connsiteY78" fmla="*/ 280130 h 464915"/>
                  <a:gd name="connsiteX79" fmla="*/ 267938 w 2752725"/>
                  <a:gd name="connsiteY79" fmla="*/ 457867 h 464915"/>
                  <a:gd name="connsiteX80" fmla="*/ 395573 w 2752725"/>
                  <a:gd name="connsiteY80" fmla="*/ 457867 h 46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752725" h="464915">
                    <a:moveTo>
                      <a:pt x="2619280" y="157163"/>
                    </a:moveTo>
                    <a:cubicBezTo>
                      <a:pt x="2619280" y="189357"/>
                      <a:pt x="2603278" y="207359"/>
                      <a:pt x="2562701" y="207359"/>
                    </a:cubicBezTo>
                    <a:lnTo>
                      <a:pt x="2489264" y="207359"/>
                    </a:lnTo>
                    <a:lnTo>
                      <a:pt x="2489264" y="108871"/>
                    </a:lnTo>
                    <a:lnTo>
                      <a:pt x="2564606" y="108871"/>
                    </a:lnTo>
                    <a:cubicBezTo>
                      <a:pt x="2603849" y="108871"/>
                      <a:pt x="2619280" y="128778"/>
                      <a:pt x="2619280" y="157163"/>
                    </a:cubicBezTo>
                    <a:moveTo>
                      <a:pt x="2752725" y="457867"/>
                    </a:moveTo>
                    <a:lnTo>
                      <a:pt x="2662428" y="285941"/>
                    </a:lnTo>
                    <a:cubicBezTo>
                      <a:pt x="2712053" y="263462"/>
                      <a:pt x="2743581" y="221551"/>
                      <a:pt x="2743581" y="154019"/>
                    </a:cubicBezTo>
                    <a:cubicBezTo>
                      <a:pt x="2743581" y="47149"/>
                      <a:pt x="2673382" y="7144"/>
                      <a:pt x="2567749" y="7144"/>
                    </a:cubicBezTo>
                    <a:lnTo>
                      <a:pt x="2366201" y="7144"/>
                    </a:lnTo>
                    <a:lnTo>
                      <a:pt x="2366201" y="457962"/>
                    </a:lnTo>
                    <a:lnTo>
                      <a:pt x="2489168" y="457962"/>
                    </a:lnTo>
                    <a:lnTo>
                      <a:pt x="2489168" y="306038"/>
                    </a:lnTo>
                    <a:lnTo>
                      <a:pt x="2539365" y="306038"/>
                    </a:lnTo>
                    <a:lnTo>
                      <a:pt x="2612803" y="457962"/>
                    </a:lnTo>
                    <a:lnTo>
                      <a:pt x="2752725" y="457962"/>
                    </a:lnTo>
                    <a:close/>
                    <a:moveTo>
                      <a:pt x="2309432" y="265271"/>
                    </a:moveTo>
                    <a:lnTo>
                      <a:pt x="2309432" y="7048"/>
                    </a:lnTo>
                    <a:lnTo>
                      <a:pt x="2181892" y="7048"/>
                    </a:lnTo>
                    <a:lnTo>
                      <a:pt x="2181892" y="265271"/>
                    </a:lnTo>
                    <a:cubicBezTo>
                      <a:pt x="2181892" y="320707"/>
                      <a:pt x="2161223" y="354806"/>
                      <a:pt x="2112359" y="354806"/>
                    </a:cubicBezTo>
                    <a:cubicBezTo>
                      <a:pt x="2063401" y="354806"/>
                      <a:pt x="2041589" y="320707"/>
                      <a:pt x="2041589" y="265271"/>
                    </a:cubicBezTo>
                    <a:lnTo>
                      <a:pt x="2041589" y="7048"/>
                    </a:lnTo>
                    <a:lnTo>
                      <a:pt x="1913954" y="7048"/>
                    </a:lnTo>
                    <a:lnTo>
                      <a:pt x="1913954" y="265271"/>
                    </a:lnTo>
                    <a:cubicBezTo>
                      <a:pt x="1913954" y="408242"/>
                      <a:pt x="1997107" y="464915"/>
                      <a:pt x="2110550" y="464915"/>
                    </a:cubicBezTo>
                    <a:cubicBezTo>
                      <a:pt x="2223802" y="464915"/>
                      <a:pt x="2309432" y="408242"/>
                      <a:pt x="2309432" y="265271"/>
                    </a:cubicBezTo>
                    <a:moveTo>
                      <a:pt x="1746409" y="233172"/>
                    </a:moveTo>
                    <a:cubicBezTo>
                      <a:pt x="1746409" y="314325"/>
                      <a:pt x="1718024" y="356140"/>
                      <a:pt x="1667732" y="356140"/>
                    </a:cubicBezTo>
                    <a:cubicBezTo>
                      <a:pt x="1617536" y="356140"/>
                      <a:pt x="1587913" y="312992"/>
                      <a:pt x="1587913" y="231838"/>
                    </a:cubicBezTo>
                    <a:cubicBezTo>
                      <a:pt x="1587913" y="150685"/>
                      <a:pt x="1616297" y="108871"/>
                      <a:pt x="1666494" y="108871"/>
                    </a:cubicBezTo>
                    <a:cubicBezTo>
                      <a:pt x="1716881" y="108871"/>
                      <a:pt x="1746409" y="152019"/>
                      <a:pt x="1746409" y="233172"/>
                    </a:cubicBezTo>
                    <a:moveTo>
                      <a:pt x="1875854" y="231838"/>
                    </a:moveTo>
                    <a:cubicBezTo>
                      <a:pt x="1875854" y="81820"/>
                      <a:pt x="1790224" y="0"/>
                      <a:pt x="1667732" y="0"/>
                    </a:cubicBezTo>
                    <a:cubicBezTo>
                      <a:pt x="1545336" y="0"/>
                      <a:pt x="1458468" y="83058"/>
                      <a:pt x="1458468" y="233077"/>
                    </a:cubicBezTo>
                    <a:cubicBezTo>
                      <a:pt x="1458468" y="383096"/>
                      <a:pt x="1544003" y="464915"/>
                      <a:pt x="1666494" y="464915"/>
                    </a:cubicBezTo>
                    <a:cubicBezTo>
                      <a:pt x="1788890" y="464915"/>
                      <a:pt x="1875854" y="381857"/>
                      <a:pt x="1875854" y="231838"/>
                    </a:cubicBezTo>
                    <a:moveTo>
                      <a:pt x="1414653" y="7048"/>
                    </a:moveTo>
                    <a:lnTo>
                      <a:pt x="1287018" y="7048"/>
                    </a:lnTo>
                    <a:lnTo>
                      <a:pt x="1287018" y="457867"/>
                    </a:lnTo>
                    <a:lnTo>
                      <a:pt x="1414653" y="457867"/>
                    </a:lnTo>
                    <a:lnTo>
                      <a:pt x="1414653" y="7048"/>
                    </a:lnTo>
                    <a:close/>
                    <a:moveTo>
                      <a:pt x="1251585" y="7048"/>
                    </a:moveTo>
                    <a:lnTo>
                      <a:pt x="1112520" y="7048"/>
                    </a:lnTo>
                    <a:lnTo>
                      <a:pt x="1079659" y="128111"/>
                    </a:lnTo>
                    <a:cubicBezTo>
                      <a:pt x="1064228" y="184880"/>
                      <a:pt x="1042321" y="275558"/>
                      <a:pt x="1033939" y="318706"/>
                    </a:cubicBezTo>
                    <a:cubicBezTo>
                      <a:pt x="1025652" y="275558"/>
                      <a:pt x="1003649" y="184213"/>
                      <a:pt x="988219" y="128111"/>
                    </a:cubicBezTo>
                    <a:lnTo>
                      <a:pt x="955358" y="7048"/>
                    </a:lnTo>
                    <a:lnTo>
                      <a:pt x="814864" y="7048"/>
                    </a:lnTo>
                    <a:lnTo>
                      <a:pt x="970121" y="457867"/>
                    </a:lnTo>
                    <a:lnTo>
                      <a:pt x="1096423" y="457867"/>
                    </a:lnTo>
                    <a:lnTo>
                      <a:pt x="1251585" y="7048"/>
                    </a:lnTo>
                    <a:close/>
                    <a:moveTo>
                      <a:pt x="691229" y="279463"/>
                    </a:moveTo>
                    <a:lnTo>
                      <a:pt x="616458" y="279463"/>
                    </a:lnTo>
                    <a:lnTo>
                      <a:pt x="624840" y="249841"/>
                    </a:lnTo>
                    <a:cubicBezTo>
                      <a:pt x="640937" y="192500"/>
                      <a:pt x="647986" y="167354"/>
                      <a:pt x="653796" y="137160"/>
                    </a:cubicBezTo>
                    <a:cubicBezTo>
                      <a:pt x="659606" y="167354"/>
                      <a:pt x="666655" y="191929"/>
                      <a:pt x="682847" y="249841"/>
                    </a:cubicBezTo>
                    <a:lnTo>
                      <a:pt x="691229" y="279463"/>
                    </a:lnTo>
                    <a:close/>
                    <a:moveTo>
                      <a:pt x="881253" y="457867"/>
                    </a:moveTo>
                    <a:lnTo>
                      <a:pt x="717613" y="7048"/>
                    </a:lnTo>
                    <a:lnTo>
                      <a:pt x="591312" y="7048"/>
                    </a:lnTo>
                    <a:lnTo>
                      <a:pt x="427673" y="457867"/>
                    </a:lnTo>
                    <a:lnTo>
                      <a:pt x="561689" y="457867"/>
                    </a:lnTo>
                    <a:lnTo>
                      <a:pt x="586169" y="378619"/>
                    </a:lnTo>
                    <a:lnTo>
                      <a:pt x="721424" y="378619"/>
                    </a:lnTo>
                    <a:lnTo>
                      <a:pt x="745903" y="457867"/>
                    </a:lnTo>
                    <a:lnTo>
                      <a:pt x="881253" y="457867"/>
                    </a:lnTo>
                    <a:close/>
                    <a:moveTo>
                      <a:pt x="395573" y="457867"/>
                    </a:moveTo>
                    <a:lnTo>
                      <a:pt x="395573" y="7048"/>
                    </a:lnTo>
                    <a:lnTo>
                      <a:pt x="268034" y="7048"/>
                    </a:lnTo>
                    <a:lnTo>
                      <a:pt x="268034" y="171259"/>
                    </a:lnTo>
                    <a:lnTo>
                      <a:pt x="127540" y="171259"/>
                    </a:lnTo>
                    <a:lnTo>
                      <a:pt x="127540" y="7048"/>
                    </a:lnTo>
                    <a:lnTo>
                      <a:pt x="0" y="7048"/>
                    </a:lnTo>
                    <a:lnTo>
                      <a:pt x="0" y="457867"/>
                    </a:lnTo>
                    <a:lnTo>
                      <a:pt x="127540" y="457867"/>
                    </a:lnTo>
                    <a:lnTo>
                      <a:pt x="127540" y="280130"/>
                    </a:lnTo>
                    <a:lnTo>
                      <a:pt x="267938" y="280130"/>
                    </a:lnTo>
                    <a:lnTo>
                      <a:pt x="267938" y="457867"/>
                    </a:lnTo>
                    <a:lnTo>
                      <a:pt x="395573" y="457867"/>
                    </a:ln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Slide Number Placeholder 4">
              <a:extLst>
                <a:ext uri="{FF2B5EF4-FFF2-40B4-BE49-F238E27FC236}">
                  <a16:creationId xmlns:a16="http://schemas.microsoft.com/office/drawing/2014/main" id="{A005007C-4271-E21A-79A5-6BA1E5F9D536}"/>
                </a:ext>
              </a:extLst>
            </p:cNvPr>
            <p:cNvSpPr txBox="1">
              <a:spLocks/>
            </p:cNvSpPr>
            <p:nvPr/>
          </p:nvSpPr>
          <p:spPr>
            <a:xfrm>
              <a:off x="173095" y="9607052"/>
              <a:ext cx="588251" cy="547688"/>
            </a:xfrm>
            <a:prstGeom prst="rect">
              <a:avLst/>
            </a:prstGeom>
            <a:noFill/>
          </p:spPr>
          <p:txBody>
            <a:bodyPr vert="horz" lIns="137160" tIns="68580" rIns="137160" bIns="685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2B9AC55E-C74C-4CB5-AFA1-6820A17606C2}" type="slidenum">
                <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endParaRPr>
            </a:p>
          </p:txBody>
        </p:sp>
        <p:sp>
          <p:nvSpPr>
            <p:cNvPr id="17" name="TextBox 58">
              <a:extLst>
                <a:ext uri="{FF2B5EF4-FFF2-40B4-BE49-F238E27FC236}">
                  <a16:creationId xmlns:a16="http://schemas.microsoft.com/office/drawing/2014/main" id="{D6D3E827-677B-0AF2-9C0C-B3ABEA0756DA}"/>
                </a:ext>
              </a:extLst>
            </p:cNvPr>
            <p:cNvSpPr txBox="1"/>
            <p:nvPr/>
          </p:nvSpPr>
          <p:spPr>
            <a:xfrm rot="16200000">
              <a:off x="-2311002" y="3187547"/>
              <a:ext cx="5222645" cy="615938"/>
            </a:xfrm>
            <a:prstGeom prst="rect">
              <a:avLst/>
            </a:prstGeom>
            <a:noFill/>
          </p:spPr>
          <p:txBody>
            <a:bodyPr wrap="square" rtlCol="0">
              <a:spAutoFit/>
            </a:bodyPr>
            <a:lstStyle/>
            <a:p>
              <a:pPr marL="0" marR="0" lvl="0" indent="0" algn="r" defTabSz="457200" rtl="0" eaLnBrk="1" fontAlgn="auto" latinLnBrk="0" hangingPunct="1">
                <a:lnSpc>
                  <a:spcPts val="5100"/>
                </a:lnSpc>
                <a:spcBef>
                  <a:spcPts val="0"/>
                </a:spcBef>
                <a:spcAft>
                  <a:spcPts val="0"/>
                </a:spcAft>
                <a:buClrTx/>
                <a:buSzTx/>
                <a:buFontTx/>
                <a:buNone/>
                <a:tabLst>
                  <a:tab pos="3095625" algn="l"/>
                </a:tabLst>
                <a:defRPr/>
              </a:pPr>
              <a:r>
                <a:rPr kumimoji="0" lang="en-US" sz="1000" b="1" i="0" u="none" strike="noStrike" kern="1200" cap="none" spc="450" normalizeH="0" baseline="0" noProof="0">
                  <a:ln>
                    <a:noFill/>
                  </a:ln>
                  <a:solidFill>
                    <a:prstClr val="white"/>
                  </a:solidFill>
                  <a:effectLst/>
                  <a:uLnTx/>
                  <a:uFillTx/>
                  <a:latin typeface="Open Sans" pitchFamily="2" charset="0"/>
                  <a:ea typeface="Open Sans" pitchFamily="2" charset="0"/>
                  <a:cs typeface="Open Sans" pitchFamily="2" charset="0"/>
                </a:rPr>
                <a:t>BEHAVIOUR INTERACTIVE</a:t>
              </a:r>
              <a:endParaRPr kumimoji="0" lang="en-US" sz="1000" b="1" i="0" u="none" strike="noStrike" kern="1200" cap="none" spc="450" normalizeH="0" baseline="0" noProof="0" dirty="0">
                <a:ln>
                  <a:noFill/>
                </a:ln>
                <a:solidFill>
                  <a:prstClr val="white"/>
                </a:solidFill>
                <a:effectLst/>
                <a:uLnTx/>
                <a:uFillTx/>
                <a:latin typeface="Open Sans" pitchFamily="2" charset="0"/>
                <a:ea typeface="Open Sans" pitchFamily="2" charset="0"/>
                <a:cs typeface="Open Sans" pitchFamily="2" charset="0"/>
              </a:endParaRPr>
            </a:p>
          </p:txBody>
        </p:sp>
        <p:pic>
          <p:nvPicPr>
            <p:cNvPr id="18" name="Graphic 17">
              <a:extLst>
                <a:ext uri="{FF2B5EF4-FFF2-40B4-BE49-F238E27FC236}">
                  <a16:creationId xmlns:a16="http://schemas.microsoft.com/office/drawing/2014/main" id="{56ED9F2C-D535-328D-8145-5D2E2B3434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1930" y="288131"/>
              <a:ext cx="345049" cy="9546384"/>
            </a:xfrm>
            <a:prstGeom prst="rect">
              <a:avLst/>
            </a:prstGeom>
          </p:spPr>
        </p:pic>
      </p:grpSp>
      <p:pic>
        <p:nvPicPr>
          <p:cNvPr id="21" name="Picture 20">
            <a:extLst>
              <a:ext uri="{FF2B5EF4-FFF2-40B4-BE49-F238E27FC236}">
                <a16:creationId xmlns:a16="http://schemas.microsoft.com/office/drawing/2014/main" id="{0849FD87-044D-07D2-D94D-81AD32C0C081}"/>
              </a:ext>
            </a:extLst>
          </p:cNvPr>
          <p:cNvPicPr>
            <a:picLocks noChangeAspect="1"/>
          </p:cNvPicPr>
          <p:nvPr/>
        </p:nvPicPr>
        <p:blipFill>
          <a:blip r:embed="rId6"/>
          <a:stretch>
            <a:fillRect/>
          </a:stretch>
        </p:blipFill>
        <p:spPr>
          <a:xfrm>
            <a:off x="0" y="9582150"/>
            <a:ext cx="18288000" cy="704850"/>
          </a:xfrm>
          <a:prstGeom prst="rect">
            <a:avLst/>
          </a:prstGeom>
        </p:spPr>
      </p:pic>
    </p:spTree>
    <p:extLst>
      <p:ext uri="{BB962C8B-B14F-4D97-AF65-F5344CB8AC3E}">
        <p14:creationId xmlns:p14="http://schemas.microsoft.com/office/powerpoint/2010/main" val="2658851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idebar">
            <a:extLst>
              <a:ext uri="{FF2B5EF4-FFF2-40B4-BE49-F238E27FC236}">
                <a16:creationId xmlns:a16="http://schemas.microsoft.com/office/drawing/2014/main" id="{3F8694FB-F613-9A1C-E655-F98DA753AFA6}"/>
              </a:ext>
            </a:extLst>
          </p:cNvPr>
          <p:cNvGrpSpPr/>
          <p:nvPr/>
        </p:nvGrpSpPr>
        <p:grpSpPr>
          <a:xfrm>
            <a:off x="-7648" y="288131"/>
            <a:ext cx="914627" cy="9866609"/>
            <a:chOff x="-7648" y="288131"/>
            <a:chExt cx="914627" cy="9866609"/>
          </a:xfrm>
        </p:grpSpPr>
        <p:grpSp>
          <p:nvGrpSpPr>
            <p:cNvPr id="3" name="Graphic 9">
              <a:extLst>
                <a:ext uri="{FF2B5EF4-FFF2-40B4-BE49-F238E27FC236}">
                  <a16:creationId xmlns:a16="http://schemas.microsoft.com/office/drawing/2014/main" id="{91E9EE4B-7A8A-674D-FA44-F8E8EEDD5EBA}"/>
                </a:ext>
              </a:extLst>
            </p:cNvPr>
            <p:cNvGrpSpPr/>
            <p:nvPr/>
          </p:nvGrpSpPr>
          <p:grpSpPr>
            <a:xfrm>
              <a:off x="264287" y="382761"/>
              <a:ext cx="467477" cy="394686"/>
              <a:chOff x="4719637" y="2266949"/>
              <a:chExt cx="2752725" cy="2324100"/>
            </a:xfrm>
            <a:solidFill>
              <a:schemeClr val="bg1"/>
            </a:solidFill>
          </p:grpSpPr>
          <p:sp>
            <p:nvSpPr>
              <p:cNvPr id="9" name="Freeform: Shape 53">
                <a:extLst>
                  <a:ext uri="{FF2B5EF4-FFF2-40B4-BE49-F238E27FC236}">
                    <a16:creationId xmlns:a16="http://schemas.microsoft.com/office/drawing/2014/main" id="{8E34B144-8D20-B2D3-272F-D87B7AAEE9FC}"/>
                  </a:ext>
                </a:extLst>
              </p:cNvPr>
              <p:cNvSpPr/>
              <p:nvPr/>
            </p:nvSpPr>
            <p:spPr>
              <a:xfrm>
                <a:off x="4719637" y="2266949"/>
                <a:ext cx="2746056" cy="1792981"/>
              </a:xfrm>
              <a:custGeom>
                <a:avLst/>
                <a:gdLst>
                  <a:gd name="connsiteX0" fmla="*/ 2746058 w 2746057"/>
                  <a:gd name="connsiteY0" fmla="*/ 366427 h 1792986"/>
                  <a:gd name="connsiteX1" fmla="*/ 2746058 w 2746057"/>
                  <a:gd name="connsiteY1" fmla="*/ 0 h 1792986"/>
                  <a:gd name="connsiteX2" fmla="*/ 1321308 w 2746057"/>
                  <a:gd name="connsiteY2" fmla="*/ 0 h 1792986"/>
                  <a:gd name="connsiteX3" fmla="*/ 1321308 w 2746057"/>
                  <a:gd name="connsiteY3" fmla="*/ 994601 h 1792986"/>
                  <a:gd name="connsiteX4" fmla="*/ 787432 w 2746057"/>
                  <a:gd name="connsiteY4" fmla="*/ 442722 h 1792986"/>
                  <a:gd name="connsiteX5" fmla="*/ 423196 w 2746057"/>
                  <a:gd name="connsiteY5" fmla="*/ 619792 h 1792986"/>
                  <a:gd name="connsiteX6" fmla="*/ 418338 w 2746057"/>
                  <a:gd name="connsiteY6" fmla="*/ 619792 h 1792986"/>
                  <a:gd name="connsiteX7" fmla="*/ 418338 w 2746057"/>
                  <a:gd name="connsiteY7" fmla="*/ 0 h 1792986"/>
                  <a:gd name="connsiteX8" fmla="*/ 0 w 2746057"/>
                  <a:gd name="connsiteY8" fmla="*/ 0 h 1792986"/>
                  <a:gd name="connsiteX9" fmla="*/ 0 w 2746057"/>
                  <a:gd name="connsiteY9" fmla="*/ 1756124 h 1792986"/>
                  <a:gd name="connsiteX10" fmla="*/ 398621 w 2746057"/>
                  <a:gd name="connsiteY10" fmla="*/ 1756124 h 1792986"/>
                  <a:gd name="connsiteX11" fmla="*/ 398621 w 2746057"/>
                  <a:gd name="connsiteY11" fmla="*/ 1608487 h 1792986"/>
                  <a:gd name="connsiteX12" fmla="*/ 403479 w 2746057"/>
                  <a:gd name="connsiteY12" fmla="*/ 1608487 h 1792986"/>
                  <a:gd name="connsiteX13" fmla="*/ 755428 w 2746057"/>
                  <a:gd name="connsiteY13" fmla="*/ 1792986 h 1792986"/>
                  <a:gd name="connsiteX14" fmla="*/ 1321308 w 2746057"/>
                  <a:gd name="connsiteY14" fmla="*/ 1193768 h 1792986"/>
                  <a:gd name="connsiteX15" fmla="*/ 1321308 w 2746057"/>
                  <a:gd name="connsiteY15" fmla="*/ 1756124 h 1792986"/>
                  <a:gd name="connsiteX16" fmla="*/ 2746058 w 2746057"/>
                  <a:gd name="connsiteY16" fmla="*/ 1756124 h 1792986"/>
                  <a:gd name="connsiteX17" fmla="*/ 2746058 w 2746057"/>
                  <a:gd name="connsiteY17" fmla="*/ 1362551 h 1792986"/>
                  <a:gd name="connsiteX18" fmla="*/ 1779080 w 2746057"/>
                  <a:gd name="connsiteY18" fmla="*/ 1362551 h 1792986"/>
                  <a:gd name="connsiteX19" fmla="*/ 1779080 w 2746057"/>
                  <a:gd name="connsiteY19" fmla="*/ 1028033 h 1792986"/>
                  <a:gd name="connsiteX20" fmla="*/ 2640330 w 2746057"/>
                  <a:gd name="connsiteY20" fmla="*/ 1028033 h 1792986"/>
                  <a:gd name="connsiteX21" fmla="*/ 2640330 w 2746057"/>
                  <a:gd name="connsiteY21" fmla="*/ 673894 h 1792986"/>
                  <a:gd name="connsiteX22" fmla="*/ 1779080 w 2746057"/>
                  <a:gd name="connsiteY22" fmla="*/ 673894 h 1792986"/>
                  <a:gd name="connsiteX23" fmla="*/ 1779080 w 2746057"/>
                  <a:gd name="connsiteY23" fmla="*/ 366427 h 1792986"/>
                  <a:gd name="connsiteX24" fmla="*/ 2746058 w 2746057"/>
                  <a:gd name="connsiteY24" fmla="*/ 366427 h 1792986"/>
                  <a:gd name="connsiteX25" fmla="*/ 656939 w 2746057"/>
                  <a:gd name="connsiteY25" fmla="*/ 1473232 h 1792986"/>
                  <a:gd name="connsiteX26" fmla="*/ 403479 w 2746057"/>
                  <a:gd name="connsiteY26" fmla="*/ 1104329 h 1792986"/>
                  <a:gd name="connsiteX27" fmla="*/ 659416 w 2746057"/>
                  <a:gd name="connsiteY27" fmla="*/ 762476 h 1792986"/>
                  <a:gd name="connsiteX28" fmla="*/ 907923 w 2746057"/>
                  <a:gd name="connsiteY28" fmla="*/ 1104329 h 1792986"/>
                  <a:gd name="connsiteX29" fmla="*/ 656939 w 2746057"/>
                  <a:gd name="connsiteY29" fmla="*/ 1473232 h 179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46057" h="1792986">
                    <a:moveTo>
                      <a:pt x="2746058" y="366427"/>
                    </a:moveTo>
                    <a:lnTo>
                      <a:pt x="2746058" y="0"/>
                    </a:lnTo>
                    <a:lnTo>
                      <a:pt x="1321308" y="0"/>
                    </a:lnTo>
                    <a:lnTo>
                      <a:pt x="1321308" y="994601"/>
                    </a:lnTo>
                    <a:cubicBezTo>
                      <a:pt x="1290447" y="699897"/>
                      <a:pt x="1114330" y="442722"/>
                      <a:pt x="787432" y="442722"/>
                    </a:cubicBezTo>
                    <a:cubicBezTo>
                      <a:pt x="629888" y="442722"/>
                      <a:pt x="509397" y="501682"/>
                      <a:pt x="423196" y="619792"/>
                    </a:cubicBezTo>
                    <a:lnTo>
                      <a:pt x="418338" y="619792"/>
                    </a:lnTo>
                    <a:lnTo>
                      <a:pt x="418338" y="0"/>
                    </a:lnTo>
                    <a:lnTo>
                      <a:pt x="0" y="0"/>
                    </a:lnTo>
                    <a:lnTo>
                      <a:pt x="0" y="1756124"/>
                    </a:lnTo>
                    <a:lnTo>
                      <a:pt x="398621" y="1756124"/>
                    </a:lnTo>
                    <a:lnTo>
                      <a:pt x="398621" y="1608487"/>
                    </a:lnTo>
                    <a:lnTo>
                      <a:pt x="403479" y="1608487"/>
                    </a:lnTo>
                    <a:cubicBezTo>
                      <a:pt x="484632" y="1729073"/>
                      <a:pt x="607695" y="1792986"/>
                      <a:pt x="755428" y="1792986"/>
                    </a:cubicBezTo>
                    <a:cubicBezTo>
                      <a:pt x="1117378" y="1792986"/>
                      <a:pt x="1290923" y="1512475"/>
                      <a:pt x="1321308" y="1193768"/>
                    </a:cubicBezTo>
                    <a:lnTo>
                      <a:pt x="1321308" y="1756124"/>
                    </a:lnTo>
                    <a:lnTo>
                      <a:pt x="2746058" y="1756124"/>
                    </a:lnTo>
                    <a:lnTo>
                      <a:pt x="2746058" y="1362551"/>
                    </a:lnTo>
                    <a:lnTo>
                      <a:pt x="1779080" y="1362551"/>
                    </a:lnTo>
                    <a:lnTo>
                      <a:pt x="1779080" y="1028033"/>
                    </a:lnTo>
                    <a:lnTo>
                      <a:pt x="2640330" y="1028033"/>
                    </a:lnTo>
                    <a:lnTo>
                      <a:pt x="2640330" y="673894"/>
                    </a:lnTo>
                    <a:lnTo>
                      <a:pt x="1779080" y="673894"/>
                    </a:lnTo>
                    <a:lnTo>
                      <a:pt x="1779080" y="366427"/>
                    </a:lnTo>
                    <a:lnTo>
                      <a:pt x="2746058" y="366427"/>
                    </a:lnTo>
                    <a:close/>
                    <a:moveTo>
                      <a:pt x="656939" y="1473232"/>
                    </a:moveTo>
                    <a:cubicBezTo>
                      <a:pt x="467487" y="1473232"/>
                      <a:pt x="403479" y="1328166"/>
                      <a:pt x="403479" y="1104329"/>
                    </a:cubicBezTo>
                    <a:cubicBezTo>
                      <a:pt x="403479" y="841153"/>
                      <a:pt x="546164" y="762476"/>
                      <a:pt x="659416" y="762476"/>
                    </a:cubicBezTo>
                    <a:cubicBezTo>
                      <a:pt x="843915" y="762476"/>
                      <a:pt x="907923" y="942023"/>
                      <a:pt x="907923" y="1104329"/>
                    </a:cubicBezTo>
                    <a:cubicBezTo>
                      <a:pt x="908018" y="1278922"/>
                      <a:pt x="843915" y="1473232"/>
                      <a:pt x="656939" y="1473232"/>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54">
                <a:extLst>
                  <a:ext uri="{FF2B5EF4-FFF2-40B4-BE49-F238E27FC236}">
                    <a16:creationId xmlns:a16="http://schemas.microsoft.com/office/drawing/2014/main" id="{40B38CB6-4011-F907-FA7C-835FA4E5C447}"/>
                  </a:ext>
                </a:extLst>
              </p:cNvPr>
              <p:cNvSpPr/>
              <p:nvPr/>
            </p:nvSpPr>
            <p:spPr>
              <a:xfrm>
                <a:off x="4719637" y="4126134"/>
                <a:ext cx="2752725" cy="464915"/>
              </a:xfrm>
              <a:custGeom>
                <a:avLst/>
                <a:gdLst>
                  <a:gd name="connsiteX0" fmla="*/ 2619280 w 2752725"/>
                  <a:gd name="connsiteY0" fmla="*/ 157163 h 464915"/>
                  <a:gd name="connsiteX1" fmla="*/ 2562701 w 2752725"/>
                  <a:gd name="connsiteY1" fmla="*/ 207359 h 464915"/>
                  <a:gd name="connsiteX2" fmla="*/ 2489264 w 2752725"/>
                  <a:gd name="connsiteY2" fmla="*/ 207359 h 464915"/>
                  <a:gd name="connsiteX3" fmla="*/ 2489264 w 2752725"/>
                  <a:gd name="connsiteY3" fmla="*/ 108871 h 464915"/>
                  <a:gd name="connsiteX4" fmla="*/ 2564606 w 2752725"/>
                  <a:gd name="connsiteY4" fmla="*/ 108871 h 464915"/>
                  <a:gd name="connsiteX5" fmla="*/ 2619280 w 2752725"/>
                  <a:gd name="connsiteY5" fmla="*/ 157163 h 464915"/>
                  <a:gd name="connsiteX6" fmla="*/ 2752725 w 2752725"/>
                  <a:gd name="connsiteY6" fmla="*/ 457867 h 464915"/>
                  <a:gd name="connsiteX7" fmla="*/ 2662428 w 2752725"/>
                  <a:gd name="connsiteY7" fmla="*/ 285941 h 464915"/>
                  <a:gd name="connsiteX8" fmla="*/ 2743581 w 2752725"/>
                  <a:gd name="connsiteY8" fmla="*/ 154019 h 464915"/>
                  <a:gd name="connsiteX9" fmla="*/ 2567749 w 2752725"/>
                  <a:gd name="connsiteY9" fmla="*/ 7144 h 464915"/>
                  <a:gd name="connsiteX10" fmla="*/ 2366201 w 2752725"/>
                  <a:gd name="connsiteY10" fmla="*/ 7144 h 464915"/>
                  <a:gd name="connsiteX11" fmla="*/ 2366201 w 2752725"/>
                  <a:gd name="connsiteY11" fmla="*/ 457962 h 464915"/>
                  <a:gd name="connsiteX12" fmla="*/ 2489168 w 2752725"/>
                  <a:gd name="connsiteY12" fmla="*/ 457962 h 464915"/>
                  <a:gd name="connsiteX13" fmla="*/ 2489168 w 2752725"/>
                  <a:gd name="connsiteY13" fmla="*/ 306038 h 464915"/>
                  <a:gd name="connsiteX14" fmla="*/ 2539365 w 2752725"/>
                  <a:gd name="connsiteY14" fmla="*/ 306038 h 464915"/>
                  <a:gd name="connsiteX15" fmla="*/ 2612803 w 2752725"/>
                  <a:gd name="connsiteY15" fmla="*/ 457962 h 464915"/>
                  <a:gd name="connsiteX16" fmla="*/ 2752725 w 2752725"/>
                  <a:gd name="connsiteY16" fmla="*/ 457962 h 464915"/>
                  <a:gd name="connsiteX17" fmla="*/ 2309432 w 2752725"/>
                  <a:gd name="connsiteY17" fmla="*/ 265271 h 464915"/>
                  <a:gd name="connsiteX18" fmla="*/ 2309432 w 2752725"/>
                  <a:gd name="connsiteY18" fmla="*/ 7048 h 464915"/>
                  <a:gd name="connsiteX19" fmla="*/ 2181892 w 2752725"/>
                  <a:gd name="connsiteY19" fmla="*/ 7048 h 464915"/>
                  <a:gd name="connsiteX20" fmla="*/ 2181892 w 2752725"/>
                  <a:gd name="connsiteY20" fmla="*/ 265271 h 464915"/>
                  <a:gd name="connsiteX21" fmla="*/ 2112359 w 2752725"/>
                  <a:gd name="connsiteY21" fmla="*/ 354806 h 464915"/>
                  <a:gd name="connsiteX22" fmla="*/ 2041589 w 2752725"/>
                  <a:gd name="connsiteY22" fmla="*/ 265271 h 464915"/>
                  <a:gd name="connsiteX23" fmla="*/ 2041589 w 2752725"/>
                  <a:gd name="connsiteY23" fmla="*/ 7048 h 464915"/>
                  <a:gd name="connsiteX24" fmla="*/ 1913954 w 2752725"/>
                  <a:gd name="connsiteY24" fmla="*/ 7048 h 464915"/>
                  <a:gd name="connsiteX25" fmla="*/ 1913954 w 2752725"/>
                  <a:gd name="connsiteY25" fmla="*/ 265271 h 464915"/>
                  <a:gd name="connsiteX26" fmla="*/ 2110550 w 2752725"/>
                  <a:gd name="connsiteY26" fmla="*/ 464915 h 464915"/>
                  <a:gd name="connsiteX27" fmla="*/ 2309432 w 2752725"/>
                  <a:gd name="connsiteY27" fmla="*/ 265271 h 464915"/>
                  <a:gd name="connsiteX28" fmla="*/ 1746409 w 2752725"/>
                  <a:gd name="connsiteY28" fmla="*/ 233172 h 464915"/>
                  <a:gd name="connsiteX29" fmla="*/ 1667732 w 2752725"/>
                  <a:gd name="connsiteY29" fmla="*/ 356140 h 464915"/>
                  <a:gd name="connsiteX30" fmla="*/ 1587913 w 2752725"/>
                  <a:gd name="connsiteY30" fmla="*/ 231838 h 464915"/>
                  <a:gd name="connsiteX31" fmla="*/ 1666494 w 2752725"/>
                  <a:gd name="connsiteY31" fmla="*/ 108871 h 464915"/>
                  <a:gd name="connsiteX32" fmla="*/ 1746409 w 2752725"/>
                  <a:gd name="connsiteY32" fmla="*/ 233172 h 464915"/>
                  <a:gd name="connsiteX33" fmla="*/ 1875854 w 2752725"/>
                  <a:gd name="connsiteY33" fmla="*/ 231838 h 464915"/>
                  <a:gd name="connsiteX34" fmla="*/ 1667732 w 2752725"/>
                  <a:gd name="connsiteY34" fmla="*/ 0 h 464915"/>
                  <a:gd name="connsiteX35" fmla="*/ 1458468 w 2752725"/>
                  <a:gd name="connsiteY35" fmla="*/ 233077 h 464915"/>
                  <a:gd name="connsiteX36" fmla="*/ 1666494 w 2752725"/>
                  <a:gd name="connsiteY36" fmla="*/ 464915 h 464915"/>
                  <a:gd name="connsiteX37" fmla="*/ 1875854 w 2752725"/>
                  <a:gd name="connsiteY37" fmla="*/ 231838 h 464915"/>
                  <a:gd name="connsiteX38" fmla="*/ 1414653 w 2752725"/>
                  <a:gd name="connsiteY38" fmla="*/ 7048 h 464915"/>
                  <a:gd name="connsiteX39" fmla="*/ 1287018 w 2752725"/>
                  <a:gd name="connsiteY39" fmla="*/ 7048 h 464915"/>
                  <a:gd name="connsiteX40" fmla="*/ 1287018 w 2752725"/>
                  <a:gd name="connsiteY40" fmla="*/ 457867 h 464915"/>
                  <a:gd name="connsiteX41" fmla="*/ 1414653 w 2752725"/>
                  <a:gd name="connsiteY41" fmla="*/ 457867 h 464915"/>
                  <a:gd name="connsiteX42" fmla="*/ 1414653 w 2752725"/>
                  <a:gd name="connsiteY42" fmla="*/ 7048 h 464915"/>
                  <a:gd name="connsiteX43" fmla="*/ 1251585 w 2752725"/>
                  <a:gd name="connsiteY43" fmla="*/ 7048 h 464915"/>
                  <a:gd name="connsiteX44" fmla="*/ 1112520 w 2752725"/>
                  <a:gd name="connsiteY44" fmla="*/ 7048 h 464915"/>
                  <a:gd name="connsiteX45" fmla="*/ 1079659 w 2752725"/>
                  <a:gd name="connsiteY45" fmla="*/ 128111 h 464915"/>
                  <a:gd name="connsiteX46" fmla="*/ 1033939 w 2752725"/>
                  <a:gd name="connsiteY46" fmla="*/ 318706 h 464915"/>
                  <a:gd name="connsiteX47" fmla="*/ 988219 w 2752725"/>
                  <a:gd name="connsiteY47" fmla="*/ 128111 h 464915"/>
                  <a:gd name="connsiteX48" fmla="*/ 955358 w 2752725"/>
                  <a:gd name="connsiteY48" fmla="*/ 7048 h 464915"/>
                  <a:gd name="connsiteX49" fmla="*/ 814864 w 2752725"/>
                  <a:gd name="connsiteY49" fmla="*/ 7048 h 464915"/>
                  <a:gd name="connsiteX50" fmla="*/ 970121 w 2752725"/>
                  <a:gd name="connsiteY50" fmla="*/ 457867 h 464915"/>
                  <a:gd name="connsiteX51" fmla="*/ 1096423 w 2752725"/>
                  <a:gd name="connsiteY51" fmla="*/ 457867 h 464915"/>
                  <a:gd name="connsiteX52" fmla="*/ 1251585 w 2752725"/>
                  <a:gd name="connsiteY52" fmla="*/ 7048 h 464915"/>
                  <a:gd name="connsiteX53" fmla="*/ 691229 w 2752725"/>
                  <a:gd name="connsiteY53" fmla="*/ 279463 h 464915"/>
                  <a:gd name="connsiteX54" fmla="*/ 616458 w 2752725"/>
                  <a:gd name="connsiteY54" fmla="*/ 279463 h 464915"/>
                  <a:gd name="connsiteX55" fmla="*/ 624840 w 2752725"/>
                  <a:gd name="connsiteY55" fmla="*/ 249841 h 464915"/>
                  <a:gd name="connsiteX56" fmla="*/ 653796 w 2752725"/>
                  <a:gd name="connsiteY56" fmla="*/ 137160 h 464915"/>
                  <a:gd name="connsiteX57" fmla="*/ 682847 w 2752725"/>
                  <a:gd name="connsiteY57" fmla="*/ 249841 h 464915"/>
                  <a:gd name="connsiteX58" fmla="*/ 691229 w 2752725"/>
                  <a:gd name="connsiteY58" fmla="*/ 279463 h 464915"/>
                  <a:gd name="connsiteX59" fmla="*/ 881253 w 2752725"/>
                  <a:gd name="connsiteY59" fmla="*/ 457867 h 464915"/>
                  <a:gd name="connsiteX60" fmla="*/ 717613 w 2752725"/>
                  <a:gd name="connsiteY60" fmla="*/ 7048 h 464915"/>
                  <a:gd name="connsiteX61" fmla="*/ 591312 w 2752725"/>
                  <a:gd name="connsiteY61" fmla="*/ 7048 h 464915"/>
                  <a:gd name="connsiteX62" fmla="*/ 427673 w 2752725"/>
                  <a:gd name="connsiteY62" fmla="*/ 457867 h 464915"/>
                  <a:gd name="connsiteX63" fmla="*/ 561689 w 2752725"/>
                  <a:gd name="connsiteY63" fmla="*/ 457867 h 464915"/>
                  <a:gd name="connsiteX64" fmla="*/ 586169 w 2752725"/>
                  <a:gd name="connsiteY64" fmla="*/ 378619 h 464915"/>
                  <a:gd name="connsiteX65" fmla="*/ 721424 w 2752725"/>
                  <a:gd name="connsiteY65" fmla="*/ 378619 h 464915"/>
                  <a:gd name="connsiteX66" fmla="*/ 745903 w 2752725"/>
                  <a:gd name="connsiteY66" fmla="*/ 457867 h 464915"/>
                  <a:gd name="connsiteX67" fmla="*/ 881253 w 2752725"/>
                  <a:gd name="connsiteY67" fmla="*/ 457867 h 464915"/>
                  <a:gd name="connsiteX68" fmla="*/ 395573 w 2752725"/>
                  <a:gd name="connsiteY68" fmla="*/ 457867 h 464915"/>
                  <a:gd name="connsiteX69" fmla="*/ 395573 w 2752725"/>
                  <a:gd name="connsiteY69" fmla="*/ 7048 h 464915"/>
                  <a:gd name="connsiteX70" fmla="*/ 268034 w 2752725"/>
                  <a:gd name="connsiteY70" fmla="*/ 7048 h 464915"/>
                  <a:gd name="connsiteX71" fmla="*/ 268034 w 2752725"/>
                  <a:gd name="connsiteY71" fmla="*/ 171259 h 464915"/>
                  <a:gd name="connsiteX72" fmla="*/ 127540 w 2752725"/>
                  <a:gd name="connsiteY72" fmla="*/ 171259 h 464915"/>
                  <a:gd name="connsiteX73" fmla="*/ 127540 w 2752725"/>
                  <a:gd name="connsiteY73" fmla="*/ 7048 h 464915"/>
                  <a:gd name="connsiteX74" fmla="*/ 0 w 2752725"/>
                  <a:gd name="connsiteY74" fmla="*/ 7048 h 464915"/>
                  <a:gd name="connsiteX75" fmla="*/ 0 w 2752725"/>
                  <a:gd name="connsiteY75" fmla="*/ 457867 h 464915"/>
                  <a:gd name="connsiteX76" fmla="*/ 127540 w 2752725"/>
                  <a:gd name="connsiteY76" fmla="*/ 457867 h 464915"/>
                  <a:gd name="connsiteX77" fmla="*/ 127540 w 2752725"/>
                  <a:gd name="connsiteY77" fmla="*/ 280130 h 464915"/>
                  <a:gd name="connsiteX78" fmla="*/ 267938 w 2752725"/>
                  <a:gd name="connsiteY78" fmla="*/ 280130 h 464915"/>
                  <a:gd name="connsiteX79" fmla="*/ 267938 w 2752725"/>
                  <a:gd name="connsiteY79" fmla="*/ 457867 h 464915"/>
                  <a:gd name="connsiteX80" fmla="*/ 395573 w 2752725"/>
                  <a:gd name="connsiteY80" fmla="*/ 457867 h 46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752725" h="464915">
                    <a:moveTo>
                      <a:pt x="2619280" y="157163"/>
                    </a:moveTo>
                    <a:cubicBezTo>
                      <a:pt x="2619280" y="189357"/>
                      <a:pt x="2603278" y="207359"/>
                      <a:pt x="2562701" y="207359"/>
                    </a:cubicBezTo>
                    <a:lnTo>
                      <a:pt x="2489264" y="207359"/>
                    </a:lnTo>
                    <a:lnTo>
                      <a:pt x="2489264" y="108871"/>
                    </a:lnTo>
                    <a:lnTo>
                      <a:pt x="2564606" y="108871"/>
                    </a:lnTo>
                    <a:cubicBezTo>
                      <a:pt x="2603849" y="108871"/>
                      <a:pt x="2619280" y="128778"/>
                      <a:pt x="2619280" y="157163"/>
                    </a:cubicBezTo>
                    <a:moveTo>
                      <a:pt x="2752725" y="457867"/>
                    </a:moveTo>
                    <a:lnTo>
                      <a:pt x="2662428" y="285941"/>
                    </a:lnTo>
                    <a:cubicBezTo>
                      <a:pt x="2712053" y="263462"/>
                      <a:pt x="2743581" y="221551"/>
                      <a:pt x="2743581" y="154019"/>
                    </a:cubicBezTo>
                    <a:cubicBezTo>
                      <a:pt x="2743581" y="47149"/>
                      <a:pt x="2673382" y="7144"/>
                      <a:pt x="2567749" y="7144"/>
                    </a:cubicBezTo>
                    <a:lnTo>
                      <a:pt x="2366201" y="7144"/>
                    </a:lnTo>
                    <a:lnTo>
                      <a:pt x="2366201" y="457962"/>
                    </a:lnTo>
                    <a:lnTo>
                      <a:pt x="2489168" y="457962"/>
                    </a:lnTo>
                    <a:lnTo>
                      <a:pt x="2489168" y="306038"/>
                    </a:lnTo>
                    <a:lnTo>
                      <a:pt x="2539365" y="306038"/>
                    </a:lnTo>
                    <a:lnTo>
                      <a:pt x="2612803" y="457962"/>
                    </a:lnTo>
                    <a:lnTo>
                      <a:pt x="2752725" y="457962"/>
                    </a:lnTo>
                    <a:close/>
                    <a:moveTo>
                      <a:pt x="2309432" y="265271"/>
                    </a:moveTo>
                    <a:lnTo>
                      <a:pt x="2309432" y="7048"/>
                    </a:lnTo>
                    <a:lnTo>
                      <a:pt x="2181892" y="7048"/>
                    </a:lnTo>
                    <a:lnTo>
                      <a:pt x="2181892" y="265271"/>
                    </a:lnTo>
                    <a:cubicBezTo>
                      <a:pt x="2181892" y="320707"/>
                      <a:pt x="2161223" y="354806"/>
                      <a:pt x="2112359" y="354806"/>
                    </a:cubicBezTo>
                    <a:cubicBezTo>
                      <a:pt x="2063401" y="354806"/>
                      <a:pt x="2041589" y="320707"/>
                      <a:pt x="2041589" y="265271"/>
                    </a:cubicBezTo>
                    <a:lnTo>
                      <a:pt x="2041589" y="7048"/>
                    </a:lnTo>
                    <a:lnTo>
                      <a:pt x="1913954" y="7048"/>
                    </a:lnTo>
                    <a:lnTo>
                      <a:pt x="1913954" y="265271"/>
                    </a:lnTo>
                    <a:cubicBezTo>
                      <a:pt x="1913954" y="408242"/>
                      <a:pt x="1997107" y="464915"/>
                      <a:pt x="2110550" y="464915"/>
                    </a:cubicBezTo>
                    <a:cubicBezTo>
                      <a:pt x="2223802" y="464915"/>
                      <a:pt x="2309432" y="408242"/>
                      <a:pt x="2309432" y="265271"/>
                    </a:cubicBezTo>
                    <a:moveTo>
                      <a:pt x="1746409" y="233172"/>
                    </a:moveTo>
                    <a:cubicBezTo>
                      <a:pt x="1746409" y="314325"/>
                      <a:pt x="1718024" y="356140"/>
                      <a:pt x="1667732" y="356140"/>
                    </a:cubicBezTo>
                    <a:cubicBezTo>
                      <a:pt x="1617536" y="356140"/>
                      <a:pt x="1587913" y="312992"/>
                      <a:pt x="1587913" y="231838"/>
                    </a:cubicBezTo>
                    <a:cubicBezTo>
                      <a:pt x="1587913" y="150685"/>
                      <a:pt x="1616297" y="108871"/>
                      <a:pt x="1666494" y="108871"/>
                    </a:cubicBezTo>
                    <a:cubicBezTo>
                      <a:pt x="1716881" y="108871"/>
                      <a:pt x="1746409" y="152019"/>
                      <a:pt x="1746409" y="233172"/>
                    </a:cubicBezTo>
                    <a:moveTo>
                      <a:pt x="1875854" y="231838"/>
                    </a:moveTo>
                    <a:cubicBezTo>
                      <a:pt x="1875854" y="81820"/>
                      <a:pt x="1790224" y="0"/>
                      <a:pt x="1667732" y="0"/>
                    </a:cubicBezTo>
                    <a:cubicBezTo>
                      <a:pt x="1545336" y="0"/>
                      <a:pt x="1458468" y="83058"/>
                      <a:pt x="1458468" y="233077"/>
                    </a:cubicBezTo>
                    <a:cubicBezTo>
                      <a:pt x="1458468" y="383096"/>
                      <a:pt x="1544003" y="464915"/>
                      <a:pt x="1666494" y="464915"/>
                    </a:cubicBezTo>
                    <a:cubicBezTo>
                      <a:pt x="1788890" y="464915"/>
                      <a:pt x="1875854" y="381857"/>
                      <a:pt x="1875854" y="231838"/>
                    </a:cubicBezTo>
                    <a:moveTo>
                      <a:pt x="1414653" y="7048"/>
                    </a:moveTo>
                    <a:lnTo>
                      <a:pt x="1287018" y="7048"/>
                    </a:lnTo>
                    <a:lnTo>
                      <a:pt x="1287018" y="457867"/>
                    </a:lnTo>
                    <a:lnTo>
                      <a:pt x="1414653" y="457867"/>
                    </a:lnTo>
                    <a:lnTo>
                      <a:pt x="1414653" y="7048"/>
                    </a:lnTo>
                    <a:close/>
                    <a:moveTo>
                      <a:pt x="1251585" y="7048"/>
                    </a:moveTo>
                    <a:lnTo>
                      <a:pt x="1112520" y="7048"/>
                    </a:lnTo>
                    <a:lnTo>
                      <a:pt x="1079659" y="128111"/>
                    </a:lnTo>
                    <a:cubicBezTo>
                      <a:pt x="1064228" y="184880"/>
                      <a:pt x="1042321" y="275558"/>
                      <a:pt x="1033939" y="318706"/>
                    </a:cubicBezTo>
                    <a:cubicBezTo>
                      <a:pt x="1025652" y="275558"/>
                      <a:pt x="1003649" y="184213"/>
                      <a:pt x="988219" y="128111"/>
                    </a:cubicBezTo>
                    <a:lnTo>
                      <a:pt x="955358" y="7048"/>
                    </a:lnTo>
                    <a:lnTo>
                      <a:pt x="814864" y="7048"/>
                    </a:lnTo>
                    <a:lnTo>
                      <a:pt x="970121" y="457867"/>
                    </a:lnTo>
                    <a:lnTo>
                      <a:pt x="1096423" y="457867"/>
                    </a:lnTo>
                    <a:lnTo>
                      <a:pt x="1251585" y="7048"/>
                    </a:lnTo>
                    <a:close/>
                    <a:moveTo>
                      <a:pt x="691229" y="279463"/>
                    </a:moveTo>
                    <a:lnTo>
                      <a:pt x="616458" y="279463"/>
                    </a:lnTo>
                    <a:lnTo>
                      <a:pt x="624840" y="249841"/>
                    </a:lnTo>
                    <a:cubicBezTo>
                      <a:pt x="640937" y="192500"/>
                      <a:pt x="647986" y="167354"/>
                      <a:pt x="653796" y="137160"/>
                    </a:cubicBezTo>
                    <a:cubicBezTo>
                      <a:pt x="659606" y="167354"/>
                      <a:pt x="666655" y="191929"/>
                      <a:pt x="682847" y="249841"/>
                    </a:cubicBezTo>
                    <a:lnTo>
                      <a:pt x="691229" y="279463"/>
                    </a:lnTo>
                    <a:close/>
                    <a:moveTo>
                      <a:pt x="881253" y="457867"/>
                    </a:moveTo>
                    <a:lnTo>
                      <a:pt x="717613" y="7048"/>
                    </a:lnTo>
                    <a:lnTo>
                      <a:pt x="591312" y="7048"/>
                    </a:lnTo>
                    <a:lnTo>
                      <a:pt x="427673" y="457867"/>
                    </a:lnTo>
                    <a:lnTo>
                      <a:pt x="561689" y="457867"/>
                    </a:lnTo>
                    <a:lnTo>
                      <a:pt x="586169" y="378619"/>
                    </a:lnTo>
                    <a:lnTo>
                      <a:pt x="721424" y="378619"/>
                    </a:lnTo>
                    <a:lnTo>
                      <a:pt x="745903" y="457867"/>
                    </a:lnTo>
                    <a:lnTo>
                      <a:pt x="881253" y="457867"/>
                    </a:lnTo>
                    <a:close/>
                    <a:moveTo>
                      <a:pt x="395573" y="457867"/>
                    </a:moveTo>
                    <a:lnTo>
                      <a:pt x="395573" y="7048"/>
                    </a:lnTo>
                    <a:lnTo>
                      <a:pt x="268034" y="7048"/>
                    </a:lnTo>
                    <a:lnTo>
                      <a:pt x="268034" y="171259"/>
                    </a:lnTo>
                    <a:lnTo>
                      <a:pt x="127540" y="171259"/>
                    </a:lnTo>
                    <a:lnTo>
                      <a:pt x="127540" y="7048"/>
                    </a:lnTo>
                    <a:lnTo>
                      <a:pt x="0" y="7048"/>
                    </a:lnTo>
                    <a:lnTo>
                      <a:pt x="0" y="457867"/>
                    </a:lnTo>
                    <a:lnTo>
                      <a:pt x="127540" y="457867"/>
                    </a:lnTo>
                    <a:lnTo>
                      <a:pt x="127540" y="280130"/>
                    </a:lnTo>
                    <a:lnTo>
                      <a:pt x="267938" y="280130"/>
                    </a:lnTo>
                    <a:lnTo>
                      <a:pt x="267938" y="457867"/>
                    </a:lnTo>
                    <a:lnTo>
                      <a:pt x="395573" y="457867"/>
                    </a:ln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Slide Number Placeholder 4">
              <a:extLst>
                <a:ext uri="{FF2B5EF4-FFF2-40B4-BE49-F238E27FC236}">
                  <a16:creationId xmlns:a16="http://schemas.microsoft.com/office/drawing/2014/main" id="{0FCEB51A-DABD-6CB6-50C4-9C5A78650D52}"/>
                </a:ext>
              </a:extLst>
            </p:cNvPr>
            <p:cNvSpPr txBox="1">
              <a:spLocks/>
            </p:cNvSpPr>
            <p:nvPr/>
          </p:nvSpPr>
          <p:spPr>
            <a:xfrm>
              <a:off x="173095" y="9607052"/>
              <a:ext cx="588251" cy="547688"/>
            </a:xfrm>
            <a:prstGeom prst="rect">
              <a:avLst/>
            </a:prstGeom>
            <a:noFill/>
          </p:spPr>
          <p:txBody>
            <a:bodyPr vert="horz" lIns="137160" tIns="68580" rIns="137160" bIns="685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2B9AC55E-C74C-4CB5-AFA1-6820A17606C2}" type="slidenum">
                <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endParaRPr>
            </a:p>
          </p:txBody>
        </p:sp>
        <p:sp>
          <p:nvSpPr>
            <p:cNvPr id="6" name="TextBox 58">
              <a:extLst>
                <a:ext uri="{FF2B5EF4-FFF2-40B4-BE49-F238E27FC236}">
                  <a16:creationId xmlns:a16="http://schemas.microsoft.com/office/drawing/2014/main" id="{A25F6932-2D5D-9758-75B7-430A65B147EE}"/>
                </a:ext>
              </a:extLst>
            </p:cNvPr>
            <p:cNvSpPr txBox="1"/>
            <p:nvPr/>
          </p:nvSpPr>
          <p:spPr>
            <a:xfrm rot="16200000">
              <a:off x="-2311002" y="3187547"/>
              <a:ext cx="5222645" cy="615938"/>
            </a:xfrm>
            <a:prstGeom prst="rect">
              <a:avLst/>
            </a:prstGeom>
            <a:noFill/>
          </p:spPr>
          <p:txBody>
            <a:bodyPr wrap="square" rtlCol="0">
              <a:spAutoFit/>
            </a:bodyPr>
            <a:lstStyle/>
            <a:p>
              <a:pPr marL="0" marR="0" lvl="0" indent="0" algn="r" defTabSz="457200" rtl="0" eaLnBrk="1" fontAlgn="auto" latinLnBrk="0" hangingPunct="1">
                <a:lnSpc>
                  <a:spcPts val="5100"/>
                </a:lnSpc>
                <a:spcBef>
                  <a:spcPts val="0"/>
                </a:spcBef>
                <a:spcAft>
                  <a:spcPts val="0"/>
                </a:spcAft>
                <a:buClrTx/>
                <a:buSzTx/>
                <a:buFontTx/>
                <a:buNone/>
                <a:tabLst>
                  <a:tab pos="3095625" algn="l"/>
                </a:tabLst>
                <a:defRPr/>
              </a:pPr>
              <a:r>
                <a:rPr kumimoji="0" lang="en-US" sz="1000" b="1" i="0" u="none" strike="noStrike" kern="1200" cap="none" spc="450" normalizeH="0" baseline="0" noProof="0">
                  <a:ln>
                    <a:noFill/>
                  </a:ln>
                  <a:solidFill>
                    <a:prstClr val="white"/>
                  </a:solidFill>
                  <a:effectLst/>
                  <a:uLnTx/>
                  <a:uFillTx/>
                  <a:latin typeface="Open Sans" pitchFamily="2" charset="0"/>
                  <a:ea typeface="Open Sans" pitchFamily="2" charset="0"/>
                  <a:cs typeface="Open Sans" pitchFamily="2" charset="0"/>
                </a:rPr>
                <a:t>BEHAVIOUR INTERACTIVE</a:t>
              </a:r>
              <a:endParaRPr kumimoji="0" lang="en-US" sz="1000" b="1" i="0" u="none" strike="noStrike" kern="1200" cap="none" spc="450" normalizeH="0" baseline="0" noProof="0" dirty="0">
                <a:ln>
                  <a:noFill/>
                </a:ln>
                <a:solidFill>
                  <a:prstClr val="white"/>
                </a:solidFill>
                <a:effectLst/>
                <a:uLnTx/>
                <a:uFillTx/>
                <a:latin typeface="Open Sans" pitchFamily="2" charset="0"/>
                <a:ea typeface="Open Sans" pitchFamily="2" charset="0"/>
                <a:cs typeface="Open Sans" pitchFamily="2" charset="0"/>
              </a:endParaRPr>
            </a:p>
          </p:txBody>
        </p:sp>
        <p:pic>
          <p:nvPicPr>
            <p:cNvPr id="8" name="Graphic 7">
              <a:extLst>
                <a:ext uri="{FF2B5EF4-FFF2-40B4-BE49-F238E27FC236}">
                  <a16:creationId xmlns:a16="http://schemas.microsoft.com/office/drawing/2014/main" id="{92E48BFB-CDC9-DD5F-F72E-06348C8252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1930" y="288131"/>
              <a:ext cx="345049" cy="9546384"/>
            </a:xfrm>
            <a:prstGeom prst="rect">
              <a:avLst/>
            </a:prstGeom>
          </p:spPr>
        </p:pic>
      </p:grpSp>
      <p:sp>
        <p:nvSpPr>
          <p:cNvPr id="12" name="TextBox 11">
            <a:extLst>
              <a:ext uri="{FF2B5EF4-FFF2-40B4-BE49-F238E27FC236}">
                <a16:creationId xmlns:a16="http://schemas.microsoft.com/office/drawing/2014/main" id="{21F735CF-399A-F127-D12D-B151009C98B5}"/>
              </a:ext>
            </a:extLst>
          </p:cNvPr>
          <p:cNvSpPr txBox="1"/>
          <p:nvPr/>
        </p:nvSpPr>
        <p:spPr>
          <a:xfrm>
            <a:off x="3068237" y="1319926"/>
            <a:ext cx="11212913" cy="1931273"/>
          </a:xfrm>
          <a:prstGeom prst="rect">
            <a:avLst/>
          </a:prstGeom>
          <a:noFill/>
        </p:spPr>
        <p:txBody>
          <a:bodyPr wrap="square">
            <a:noAutofit/>
          </a:bodyPr>
          <a:lstStyle>
            <a:defPPr>
              <a:defRPr lang="en-US"/>
            </a:defPPr>
            <a:lvl1pPr marR="0" lvl="0" indent="0" fontAlgn="auto">
              <a:lnSpc>
                <a:spcPts val="12300"/>
              </a:lnSpc>
              <a:spcBef>
                <a:spcPts val="0"/>
              </a:spcBef>
              <a:spcAft>
                <a:spcPts val="0"/>
              </a:spcAft>
              <a:buClrTx/>
              <a:buSzTx/>
              <a:buFontTx/>
              <a:buNone/>
              <a:tabLst/>
              <a:defRPr sz="22600">
                <a:gradFill>
                  <a:gsLst>
                    <a:gs pos="24000">
                      <a:srgbClr val="F2F0D0"/>
                    </a:gs>
                    <a:gs pos="41000">
                      <a:srgbClr val="1C6C8C">
                        <a:alpha val="78000"/>
                        <a:lumMod val="34000"/>
                        <a:lumOff val="66000"/>
                      </a:srgbClr>
                    </a:gs>
                    <a:gs pos="57000">
                      <a:srgbClr val="F2F0D0"/>
                    </a:gs>
                  </a:gsLst>
                  <a:lin ang="7800000" scaled="0"/>
                </a:gradFill>
                <a:latin typeface="Stacion Light" pitchFamily="50" charset="0"/>
                <a:cs typeface="Teko Light" panose="02000000000000000000" pitchFamily="2" charset="0"/>
              </a:defRPr>
            </a:lvl1p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fr-CA" sz="8000" i="0" u="none" strike="noStrike" kern="1200" cap="none" spc="300" normalizeH="0" baseline="0" noProof="0" dirty="0">
                <a:ln>
                  <a:noFill/>
                </a:ln>
                <a:gradFill>
                  <a:gsLst>
                    <a:gs pos="24000">
                      <a:srgbClr val="F2F0D0"/>
                    </a:gs>
                    <a:gs pos="41000">
                      <a:srgbClr val="BCE3F2"/>
                    </a:gs>
                    <a:gs pos="57000">
                      <a:srgbClr val="F2F0D0"/>
                    </a:gs>
                  </a:gsLst>
                  <a:lin ang="7800000" scaled="0"/>
                </a:gradFill>
                <a:effectLst/>
                <a:uLnTx/>
                <a:uFillTx/>
                <a:latin typeface="Open Sans" panose="020F0502020204030204" pitchFamily="34" charset="0"/>
                <a:ea typeface="+mn-ea"/>
                <a:cs typeface="Teko Light" panose="02000000000000000000" pitchFamily="2" charset="0"/>
              </a:rPr>
              <a:t>Agenda</a:t>
            </a:r>
          </a:p>
        </p:txBody>
      </p:sp>
      <p:sp>
        <p:nvSpPr>
          <p:cNvPr id="14" name="Espace réservé du texte 2">
            <a:extLst>
              <a:ext uri="{FF2B5EF4-FFF2-40B4-BE49-F238E27FC236}">
                <a16:creationId xmlns:a16="http://schemas.microsoft.com/office/drawing/2014/main" id="{0D697939-6132-8531-DEA6-EF482A6AF92F}"/>
              </a:ext>
            </a:extLst>
          </p:cNvPr>
          <p:cNvSpPr txBox="1">
            <a:spLocks/>
          </p:cNvSpPr>
          <p:nvPr/>
        </p:nvSpPr>
        <p:spPr>
          <a:xfrm>
            <a:off x="3240618" y="4103473"/>
            <a:ext cx="6398682" cy="374875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3200" b="1" dirty="0">
                <a:solidFill>
                  <a:schemeClr val="accent6"/>
                </a:solidFill>
                <a:latin typeface="Open Sans" pitchFamily="2" charset="0"/>
                <a:ea typeface="Open Sans" pitchFamily="2" charset="0"/>
                <a:cs typeface="Open Sans" pitchFamily="2" charset="0"/>
              </a:rPr>
              <a:t>Motivation</a:t>
            </a:r>
          </a:p>
          <a:p>
            <a:pPr>
              <a:lnSpc>
                <a:spcPct val="100000"/>
              </a:lnSpc>
            </a:pPr>
            <a:r>
              <a:rPr lang="en-US" sz="3200" b="1" dirty="0">
                <a:solidFill>
                  <a:schemeClr val="accent6"/>
                </a:solidFill>
                <a:latin typeface="Open Sans" pitchFamily="2" charset="0"/>
                <a:ea typeface="Open Sans" pitchFamily="2" charset="0"/>
                <a:cs typeface="Open Sans" pitchFamily="2" charset="0"/>
              </a:rPr>
              <a:t>Strategy</a:t>
            </a:r>
          </a:p>
          <a:p>
            <a:pPr>
              <a:lnSpc>
                <a:spcPct val="100000"/>
              </a:lnSpc>
            </a:pPr>
            <a:r>
              <a:rPr lang="en-US" sz="3200" b="1" dirty="0">
                <a:solidFill>
                  <a:schemeClr val="accent6"/>
                </a:solidFill>
                <a:latin typeface="Open Sans" pitchFamily="2" charset="0"/>
                <a:ea typeface="Open Sans" pitchFamily="2" charset="0"/>
                <a:cs typeface="Open Sans" pitchFamily="2" charset="0"/>
              </a:rPr>
              <a:t>Investigate</a:t>
            </a:r>
          </a:p>
          <a:p>
            <a:pPr>
              <a:lnSpc>
                <a:spcPct val="100000"/>
              </a:lnSpc>
            </a:pPr>
            <a:r>
              <a:rPr lang="en-US" sz="3200" b="1" dirty="0">
                <a:solidFill>
                  <a:schemeClr val="accent6"/>
                </a:solidFill>
                <a:latin typeface="Open Sans" pitchFamily="2" charset="0"/>
                <a:ea typeface="Open Sans" pitchFamily="2" charset="0"/>
                <a:cs typeface="Open Sans" pitchFamily="2" charset="0"/>
              </a:rPr>
              <a:t>Planning</a:t>
            </a:r>
          </a:p>
          <a:p>
            <a:pPr>
              <a:lnSpc>
                <a:spcPct val="100000"/>
              </a:lnSpc>
            </a:pPr>
            <a:r>
              <a:rPr lang="en-US" sz="3200" b="1" dirty="0">
                <a:solidFill>
                  <a:schemeClr val="accent6"/>
                </a:solidFill>
                <a:latin typeface="Open Sans" pitchFamily="2" charset="0"/>
                <a:ea typeface="Open Sans" pitchFamily="2" charset="0"/>
                <a:cs typeface="Open Sans" pitchFamily="2" charset="0"/>
              </a:rPr>
              <a:t>Takeaways</a:t>
            </a:r>
            <a:endParaRPr lang="en-CA" sz="3200" b="1" dirty="0">
              <a:solidFill>
                <a:schemeClr val="accent6"/>
              </a:solidFill>
              <a:latin typeface="Open Sans" pitchFamily="2" charset="0"/>
              <a:ea typeface="Open Sans" pitchFamily="2" charset="0"/>
              <a:cs typeface="Open Sans" pitchFamily="2" charset="0"/>
            </a:endParaRPr>
          </a:p>
        </p:txBody>
      </p:sp>
      <p:pic>
        <p:nvPicPr>
          <p:cNvPr id="11" name="Google Shape;73;p14">
            <a:extLst>
              <a:ext uri="{FF2B5EF4-FFF2-40B4-BE49-F238E27FC236}">
                <a16:creationId xmlns:a16="http://schemas.microsoft.com/office/drawing/2014/main" id="{FFA02F89-1313-7619-6170-41DC70E9712C}"/>
              </a:ext>
            </a:extLst>
          </p:cNvPr>
          <p:cNvPicPr preferRelativeResize="0"/>
          <p:nvPr/>
        </p:nvPicPr>
        <p:blipFill>
          <a:blip r:embed="rId5">
            <a:alphaModFix/>
          </a:blip>
          <a:stretch>
            <a:fillRect/>
          </a:stretch>
        </p:blipFill>
        <p:spPr>
          <a:xfrm>
            <a:off x="11011777" y="2983938"/>
            <a:ext cx="5155422" cy="5155422"/>
          </a:xfrm>
          <a:prstGeom prst="rect">
            <a:avLst/>
          </a:prstGeom>
          <a:noFill/>
          <a:ln>
            <a:noFill/>
          </a:ln>
        </p:spPr>
      </p:pic>
      <p:pic>
        <p:nvPicPr>
          <p:cNvPr id="13" name="Picture 12">
            <a:extLst>
              <a:ext uri="{FF2B5EF4-FFF2-40B4-BE49-F238E27FC236}">
                <a16:creationId xmlns:a16="http://schemas.microsoft.com/office/drawing/2014/main" id="{111908AB-28A8-C6E0-570B-7C032EF93A1F}"/>
              </a:ext>
            </a:extLst>
          </p:cNvPr>
          <p:cNvPicPr>
            <a:picLocks noChangeAspect="1"/>
          </p:cNvPicPr>
          <p:nvPr/>
        </p:nvPicPr>
        <p:blipFill>
          <a:blip r:embed="rId6"/>
          <a:stretch>
            <a:fillRect/>
          </a:stretch>
        </p:blipFill>
        <p:spPr>
          <a:xfrm>
            <a:off x="0" y="9582150"/>
            <a:ext cx="18288000" cy="704850"/>
          </a:xfrm>
          <a:prstGeom prst="rect">
            <a:avLst/>
          </a:prstGeom>
        </p:spPr>
      </p:pic>
    </p:spTree>
    <p:extLst>
      <p:ext uri="{BB962C8B-B14F-4D97-AF65-F5344CB8AC3E}">
        <p14:creationId xmlns:p14="http://schemas.microsoft.com/office/powerpoint/2010/main" val="1219186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81296-174B-0EF6-E533-BF72004A17A7}"/>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BBDB719-CE6C-4E66-D5F7-AC2946A8CEAE}"/>
              </a:ext>
            </a:extLst>
          </p:cNvPr>
          <p:cNvSpPr>
            <a:spLocks noGrp="1" noRot="1" noMove="1" noResize="1" noEditPoints="1" noAdjustHandles="1" noChangeArrowheads="1" noChangeShapeType="1"/>
          </p:cNvSpPr>
          <p:nvPr/>
        </p:nvSpPr>
        <p:spPr>
          <a:xfrm>
            <a:off x="0" y="0"/>
            <a:ext cx="18288000" cy="609600"/>
          </a:xfrm>
          <a:prstGeom prst="rect">
            <a:avLst/>
          </a:prstGeom>
          <a:solidFill>
            <a:schemeClr val="tx1">
              <a:alpha val="8862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461ED6B-FC80-23BC-C140-5033BCD980AA}"/>
              </a:ext>
            </a:extLst>
          </p:cNvPr>
          <p:cNvSpPr>
            <a:spLocks noGrp="1" noRot="1" noMove="1" noResize="1" noEditPoints="1" noAdjustHandles="1" noChangeArrowheads="1" noChangeShapeType="1"/>
          </p:cNvSpPr>
          <p:nvPr/>
        </p:nvSpPr>
        <p:spPr>
          <a:xfrm>
            <a:off x="0" y="9677400"/>
            <a:ext cx="18288000" cy="609600"/>
          </a:xfrm>
          <a:prstGeom prst="rect">
            <a:avLst/>
          </a:prstGeom>
          <a:solidFill>
            <a:schemeClr val="tx1">
              <a:alpha val="8862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Graphic 2">
            <a:extLst>
              <a:ext uri="{FF2B5EF4-FFF2-40B4-BE49-F238E27FC236}">
                <a16:creationId xmlns:a16="http://schemas.microsoft.com/office/drawing/2014/main" id="{4CE2D140-9572-49F2-C9EC-6A5E7E8316A1}"/>
              </a:ext>
            </a:extLst>
          </p:cNvPr>
          <p:cNvSpPr>
            <a:spLocks/>
          </p:cNvSpPr>
          <p:nvPr/>
        </p:nvSpPr>
        <p:spPr>
          <a:xfrm>
            <a:off x="1051546" y="2328596"/>
            <a:ext cx="16036814" cy="5064404"/>
          </a:xfrm>
          <a:custGeom>
            <a:avLst/>
            <a:gdLst>
              <a:gd name="connsiteX0" fmla="*/ 186881 w 7058120"/>
              <a:gd name="connsiteY0" fmla="*/ 0 h 2228945"/>
              <a:gd name="connsiteX1" fmla="*/ 6871240 w 7058120"/>
              <a:gd name="connsiteY1" fmla="*/ 0 h 2228945"/>
              <a:gd name="connsiteX2" fmla="*/ 7058121 w 7058120"/>
              <a:gd name="connsiteY2" fmla="*/ 186881 h 2228945"/>
              <a:gd name="connsiteX3" fmla="*/ 7058121 w 7058120"/>
              <a:gd name="connsiteY3" fmla="*/ 2042065 h 2228945"/>
              <a:gd name="connsiteX4" fmla="*/ 6871240 w 7058120"/>
              <a:gd name="connsiteY4" fmla="*/ 2228945 h 2228945"/>
              <a:gd name="connsiteX5" fmla="*/ 2850833 w 7058120"/>
              <a:gd name="connsiteY5" fmla="*/ 2228945 h 2228945"/>
              <a:gd name="connsiteX6" fmla="*/ 2750534 w 7058120"/>
              <a:gd name="connsiteY6" fmla="*/ 2199704 h 2228945"/>
              <a:gd name="connsiteX7" fmla="*/ 2528030 w 7058120"/>
              <a:gd name="connsiteY7" fmla="*/ 2058067 h 2228945"/>
              <a:gd name="connsiteX8" fmla="*/ 2427732 w 7058120"/>
              <a:gd name="connsiteY8" fmla="*/ 2028825 h 2228945"/>
              <a:gd name="connsiteX9" fmla="*/ 186881 w 7058120"/>
              <a:gd name="connsiteY9" fmla="*/ 2028825 h 2228945"/>
              <a:gd name="connsiteX10" fmla="*/ 0 w 7058120"/>
              <a:gd name="connsiteY10" fmla="*/ 1841945 h 2228945"/>
              <a:gd name="connsiteX11" fmla="*/ 0 w 7058120"/>
              <a:gd name="connsiteY11" fmla="*/ 186881 h 2228945"/>
              <a:gd name="connsiteX12" fmla="*/ 186881 w 7058120"/>
              <a:gd name="connsiteY12" fmla="*/ 0 h 222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58120" h="2228945">
                <a:moveTo>
                  <a:pt x="186881" y="0"/>
                </a:moveTo>
                <a:lnTo>
                  <a:pt x="6871240" y="0"/>
                </a:lnTo>
                <a:cubicBezTo>
                  <a:pt x="6974395" y="0"/>
                  <a:pt x="7058121" y="83630"/>
                  <a:pt x="7058121" y="186881"/>
                </a:cubicBezTo>
                <a:lnTo>
                  <a:pt x="7058121" y="2042065"/>
                </a:lnTo>
                <a:cubicBezTo>
                  <a:pt x="7058121" y="2145221"/>
                  <a:pt x="6974491" y="2228945"/>
                  <a:pt x="6871240" y="2228945"/>
                </a:cubicBezTo>
                <a:lnTo>
                  <a:pt x="2850833" y="2228945"/>
                </a:lnTo>
                <a:cubicBezTo>
                  <a:pt x="2815304" y="2228945"/>
                  <a:pt x="2780538" y="2218849"/>
                  <a:pt x="2750534" y="2199704"/>
                </a:cubicBezTo>
                <a:lnTo>
                  <a:pt x="2528030" y="2058067"/>
                </a:lnTo>
                <a:cubicBezTo>
                  <a:pt x="2498027" y="2039017"/>
                  <a:pt x="2463260" y="2028825"/>
                  <a:pt x="2427732" y="2028825"/>
                </a:cubicBezTo>
                <a:lnTo>
                  <a:pt x="186881" y="2028825"/>
                </a:lnTo>
                <a:cubicBezTo>
                  <a:pt x="83725" y="2028825"/>
                  <a:pt x="0" y="1945196"/>
                  <a:pt x="0" y="1841945"/>
                </a:cubicBezTo>
                <a:lnTo>
                  <a:pt x="0" y="186881"/>
                </a:lnTo>
                <a:cubicBezTo>
                  <a:pt x="0" y="83630"/>
                  <a:pt x="83630" y="0"/>
                  <a:pt x="186881" y="0"/>
                </a:cubicBezTo>
                <a:close/>
              </a:path>
            </a:pathLst>
          </a:custGeom>
          <a:ln cmpd="dbl">
            <a:gradFill>
              <a:gsLst>
                <a:gs pos="38500">
                  <a:srgbClr val="07AFD7">
                    <a:alpha val="34000"/>
                  </a:srgbClr>
                </a:gs>
                <a:gs pos="100000">
                  <a:srgbClr val="F2F0D0">
                    <a:alpha val="12000"/>
                  </a:srgbClr>
                </a:gs>
              </a:gsLst>
              <a:lin ang="13800000" scaled="0"/>
            </a:gra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0" name="Shapes">
            <a:extLst>
              <a:ext uri="{FF2B5EF4-FFF2-40B4-BE49-F238E27FC236}">
                <a16:creationId xmlns:a16="http://schemas.microsoft.com/office/drawing/2014/main" id="{D5B6D771-52B5-8728-FBD2-9155580ED78E}"/>
              </a:ext>
            </a:extLst>
          </p:cNvPr>
          <p:cNvGrpSpPr>
            <a:grpSpLocks noGrp="1" noUngrp="1" noRot="1" noMove="1" noResize="1"/>
          </p:cNvGrpSpPr>
          <p:nvPr/>
        </p:nvGrpSpPr>
        <p:grpSpPr>
          <a:xfrm>
            <a:off x="8787187" y="6535263"/>
            <a:ext cx="7443635" cy="286568"/>
            <a:chOff x="10639418" y="6604132"/>
            <a:chExt cx="9006803" cy="346748"/>
          </a:xfrm>
          <a:solidFill>
            <a:srgbClr val="CC0000"/>
          </a:solidFill>
        </p:grpSpPr>
        <p:sp>
          <p:nvSpPr>
            <p:cNvPr id="3" name="Cross 2">
              <a:extLst>
                <a:ext uri="{FF2B5EF4-FFF2-40B4-BE49-F238E27FC236}">
                  <a16:creationId xmlns:a16="http://schemas.microsoft.com/office/drawing/2014/main" id="{4DA5AFC6-6CA6-2FF1-4ECF-FD65525A1FED}"/>
                </a:ext>
              </a:extLst>
            </p:cNvPr>
            <p:cNvSpPr>
              <a:spLocks noGrp="1" noRot="1" noMove="1" noResize="1" noEditPoints="1" noAdjustHandles="1" noChangeArrowheads="1" noChangeShapeType="1"/>
            </p:cNvSpPr>
            <p:nvPr/>
          </p:nvSpPr>
          <p:spPr>
            <a:xfrm rot="2700000">
              <a:off x="13826264" y="6605202"/>
              <a:ext cx="346748" cy="344607"/>
            </a:xfrm>
            <a:prstGeom prst="plus">
              <a:avLst>
                <a:gd name="adj" fmla="val 3803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Isosceles Triangle 3">
              <a:extLst>
                <a:ext uri="{FF2B5EF4-FFF2-40B4-BE49-F238E27FC236}">
                  <a16:creationId xmlns:a16="http://schemas.microsoft.com/office/drawing/2014/main" id="{61544CFA-8FEC-A810-EF6A-603FFDD8B379}"/>
                </a:ext>
              </a:extLst>
            </p:cNvPr>
            <p:cNvSpPr>
              <a:spLocks noGrp="1" noRot="1" noMove="1" noResize="1" noEditPoints="1" noAdjustHandles="1" noChangeArrowheads="1" noChangeShapeType="1"/>
            </p:cNvSpPr>
            <p:nvPr/>
          </p:nvSpPr>
          <p:spPr>
            <a:xfrm rot="5400000">
              <a:off x="19427786" y="6666168"/>
              <a:ext cx="234616" cy="202255"/>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Parallelogram 4">
              <a:extLst>
                <a:ext uri="{FF2B5EF4-FFF2-40B4-BE49-F238E27FC236}">
                  <a16:creationId xmlns:a16="http://schemas.microsoft.com/office/drawing/2014/main" id="{B81385E6-2FC2-D8AE-B47D-94777947133A}"/>
                </a:ext>
              </a:extLst>
            </p:cNvPr>
            <p:cNvSpPr>
              <a:spLocks noGrp="1" noRot="1" noMove="1" noResize="1" noEditPoints="1" noAdjustHandles="1" noChangeArrowheads="1" noChangeShapeType="1"/>
            </p:cNvSpPr>
            <p:nvPr/>
          </p:nvSpPr>
          <p:spPr>
            <a:xfrm>
              <a:off x="11347686" y="6616738"/>
              <a:ext cx="814621" cy="274387"/>
            </a:xfrm>
            <a:prstGeom prst="parallelogram">
              <a:avLst>
                <a:gd name="adj" fmla="val 80542"/>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ircle: Hollow 5">
              <a:extLst>
                <a:ext uri="{FF2B5EF4-FFF2-40B4-BE49-F238E27FC236}">
                  <a16:creationId xmlns:a16="http://schemas.microsoft.com/office/drawing/2014/main" id="{F3A57AC1-E1A1-F671-B67D-5BBB0301AE4C}"/>
                </a:ext>
              </a:extLst>
            </p:cNvPr>
            <p:cNvSpPr>
              <a:spLocks noGrp="1" noRot="1" noMove="1" noResize="1" noEditPoints="1" noAdjustHandles="1" noChangeArrowheads="1" noChangeShapeType="1"/>
            </p:cNvSpPr>
            <p:nvPr/>
          </p:nvSpPr>
          <p:spPr>
            <a:xfrm>
              <a:off x="10639418" y="6649151"/>
              <a:ext cx="264011" cy="264012"/>
            </a:xfrm>
            <a:prstGeom prst="donu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Parallelogram 9">
              <a:extLst>
                <a:ext uri="{FF2B5EF4-FFF2-40B4-BE49-F238E27FC236}">
                  <a16:creationId xmlns:a16="http://schemas.microsoft.com/office/drawing/2014/main" id="{7A25AB0F-9598-D577-8E33-6F91C98B615E}"/>
                </a:ext>
              </a:extLst>
            </p:cNvPr>
            <p:cNvSpPr>
              <a:spLocks noGrp="1" noRot="1" noMove="1" noResize="1" noEditPoints="1" noAdjustHandles="1" noChangeArrowheads="1" noChangeShapeType="1"/>
            </p:cNvSpPr>
            <p:nvPr/>
          </p:nvSpPr>
          <p:spPr>
            <a:xfrm>
              <a:off x="16503354" y="6748205"/>
              <a:ext cx="72791" cy="69025"/>
            </a:xfrm>
            <a:prstGeom prst="parallelogram">
              <a:avLst>
                <a:gd name="adj" fmla="val 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Freeform: Shape 16">
            <a:extLst>
              <a:ext uri="{FF2B5EF4-FFF2-40B4-BE49-F238E27FC236}">
                <a16:creationId xmlns:a16="http://schemas.microsoft.com/office/drawing/2014/main" id="{BC587EE1-884A-C800-F3FE-332663A58772}"/>
              </a:ext>
            </a:extLst>
          </p:cNvPr>
          <p:cNvSpPr/>
          <p:nvPr/>
        </p:nvSpPr>
        <p:spPr>
          <a:xfrm>
            <a:off x="12130023" y="5904822"/>
            <a:ext cx="4781174" cy="1299462"/>
          </a:xfrm>
          <a:custGeom>
            <a:avLst/>
            <a:gdLst>
              <a:gd name="connsiteX0" fmla="*/ 3861924 w 3861924"/>
              <a:gd name="connsiteY0" fmla="*/ 764496 h 1049622"/>
              <a:gd name="connsiteX1" fmla="*/ 3861924 w 3861924"/>
              <a:gd name="connsiteY1" fmla="*/ 874682 h 1049622"/>
              <a:gd name="connsiteX2" fmla="*/ 3686984 w 3861924"/>
              <a:gd name="connsiteY2" fmla="*/ 1049622 h 1049622"/>
              <a:gd name="connsiteX3" fmla="*/ 3649411 w 3861924"/>
              <a:gd name="connsiteY3" fmla="*/ 1049622 h 1049622"/>
              <a:gd name="connsiteX4" fmla="*/ 140705 w 3861924"/>
              <a:gd name="connsiteY4" fmla="*/ 6912 h 1049622"/>
              <a:gd name="connsiteX5" fmla="*/ 0 w 3861924"/>
              <a:gd name="connsiteY5" fmla="*/ 195694 h 1049622"/>
              <a:gd name="connsiteX6" fmla="*/ 0 w 3861924"/>
              <a:gd name="connsiteY6" fmla="*/ 174940 h 1049622"/>
              <a:gd name="connsiteX7" fmla="*/ 106845 w 3861924"/>
              <a:gd name="connsiteY7" fmla="*/ 13748 h 1049622"/>
              <a:gd name="connsiteX8" fmla="*/ 3757497 w 3861924"/>
              <a:gd name="connsiteY8" fmla="*/ 0 h 1049622"/>
              <a:gd name="connsiteX9" fmla="*/ 3861924 w 3861924"/>
              <a:gd name="connsiteY9" fmla="*/ 0 h 1049622"/>
              <a:gd name="connsiteX10" fmla="*/ 3861924 w 3861924"/>
              <a:gd name="connsiteY10" fmla="*/ 314852 h 1049622"/>
              <a:gd name="connsiteX11" fmla="*/ 3314278 w 3861924"/>
              <a:gd name="connsiteY11" fmla="*/ 1049622 h 1049622"/>
              <a:gd name="connsiteX12" fmla="*/ 2975183 w 3861924"/>
              <a:gd name="connsiteY12" fmla="*/ 1049622 h 1049622"/>
              <a:gd name="connsiteX13" fmla="*/ 3118756 w 3861924"/>
              <a:gd name="connsiteY13" fmla="*/ 0 h 1049622"/>
              <a:gd name="connsiteX14" fmla="*/ 3457851 w 3861924"/>
              <a:gd name="connsiteY14" fmla="*/ 0 h 1049622"/>
              <a:gd name="connsiteX15" fmla="*/ 2675537 w 3861924"/>
              <a:gd name="connsiteY15" fmla="*/ 1049622 h 1049622"/>
              <a:gd name="connsiteX16" fmla="*/ 2336442 w 3861924"/>
              <a:gd name="connsiteY16" fmla="*/ 1049622 h 1049622"/>
              <a:gd name="connsiteX17" fmla="*/ 2444528 w 3861924"/>
              <a:gd name="connsiteY17" fmla="*/ 0 h 1049622"/>
              <a:gd name="connsiteX18" fmla="*/ 2783623 w 3861924"/>
              <a:gd name="connsiteY18" fmla="*/ 0 h 1049622"/>
              <a:gd name="connsiteX19" fmla="*/ 2001309 w 3861924"/>
              <a:gd name="connsiteY19" fmla="*/ 1049622 h 1049622"/>
              <a:gd name="connsiteX20" fmla="*/ 1662214 w 3861924"/>
              <a:gd name="connsiteY20" fmla="*/ 1049622 h 1049622"/>
              <a:gd name="connsiteX21" fmla="*/ 1793958 w 3861924"/>
              <a:gd name="connsiteY21" fmla="*/ 0 h 1049622"/>
              <a:gd name="connsiteX22" fmla="*/ 2133053 w 3861924"/>
              <a:gd name="connsiteY22" fmla="*/ 0 h 1049622"/>
              <a:gd name="connsiteX23" fmla="*/ 1350739 w 3861924"/>
              <a:gd name="connsiteY23" fmla="*/ 1049622 h 1049622"/>
              <a:gd name="connsiteX24" fmla="*/ 1011644 w 3861924"/>
              <a:gd name="connsiteY24" fmla="*/ 1049622 h 1049622"/>
              <a:gd name="connsiteX25" fmla="*/ 1119730 w 3861924"/>
              <a:gd name="connsiteY25" fmla="*/ 0 h 1049622"/>
              <a:gd name="connsiteX26" fmla="*/ 1458825 w 3861924"/>
              <a:gd name="connsiteY26" fmla="*/ 0 h 1049622"/>
              <a:gd name="connsiteX27" fmla="*/ 676511 w 3861924"/>
              <a:gd name="connsiteY27" fmla="*/ 1049622 h 1049622"/>
              <a:gd name="connsiteX28" fmla="*/ 337416 w 3861924"/>
              <a:gd name="connsiteY28" fmla="*/ 1049622 h 1049622"/>
              <a:gd name="connsiteX29" fmla="*/ 480990 w 3861924"/>
              <a:gd name="connsiteY29" fmla="*/ 0 h 1049622"/>
              <a:gd name="connsiteX30" fmla="*/ 820085 w 3861924"/>
              <a:gd name="connsiteY30" fmla="*/ 0 h 1049622"/>
              <a:gd name="connsiteX31" fmla="*/ 37770 w 3861924"/>
              <a:gd name="connsiteY31" fmla="*/ 1049622 h 1049622"/>
              <a:gd name="connsiteX32" fmla="*/ 0 w 3861924"/>
              <a:gd name="connsiteY32" fmla="*/ 1049622 h 1049622"/>
              <a:gd name="connsiteX33" fmla="*/ 0 w 3861924"/>
              <a:gd name="connsiteY33" fmla="*/ 645338 h 104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861924" h="1049622">
                <a:moveTo>
                  <a:pt x="3861924" y="764496"/>
                </a:moveTo>
                <a:lnTo>
                  <a:pt x="3861924" y="874682"/>
                </a:lnTo>
                <a:cubicBezTo>
                  <a:pt x="3861924" y="971299"/>
                  <a:pt x="3783601" y="1049622"/>
                  <a:pt x="3686984" y="1049622"/>
                </a:cubicBezTo>
                <a:lnTo>
                  <a:pt x="3649411" y="1049622"/>
                </a:lnTo>
                <a:close/>
                <a:moveTo>
                  <a:pt x="140705" y="6912"/>
                </a:moveTo>
                <a:lnTo>
                  <a:pt x="0" y="195694"/>
                </a:lnTo>
                <a:lnTo>
                  <a:pt x="0" y="174940"/>
                </a:lnTo>
                <a:cubicBezTo>
                  <a:pt x="0" y="102477"/>
                  <a:pt x="44057" y="40305"/>
                  <a:pt x="106845" y="13748"/>
                </a:cubicBezTo>
                <a:close/>
                <a:moveTo>
                  <a:pt x="3757497" y="0"/>
                </a:moveTo>
                <a:lnTo>
                  <a:pt x="3861924" y="0"/>
                </a:lnTo>
                <a:lnTo>
                  <a:pt x="3861924" y="314852"/>
                </a:lnTo>
                <a:lnTo>
                  <a:pt x="3314278" y="1049622"/>
                </a:lnTo>
                <a:lnTo>
                  <a:pt x="2975183" y="1049622"/>
                </a:lnTo>
                <a:close/>
                <a:moveTo>
                  <a:pt x="3118756" y="0"/>
                </a:moveTo>
                <a:lnTo>
                  <a:pt x="3457851" y="0"/>
                </a:lnTo>
                <a:lnTo>
                  <a:pt x="2675537" y="1049622"/>
                </a:lnTo>
                <a:lnTo>
                  <a:pt x="2336442" y="1049622"/>
                </a:lnTo>
                <a:close/>
                <a:moveTo>
                  <a:pt x="2444528" y="0"/>
                </a:moveTo>
                <a:lnTo>
                  <a:pt x="2783623" y="0"/>
                </a:lnTo>
                <a:lnTo>
                  <a:pt x="2001309" y="1049622"/>
                </a:lnTo>
                <a:lnTo>
                  <a:pt x="1662214" y="1049622"/>
                </a:lnTo>
                <a:close/>
                <a:moveTo>
                  <a:pt x="1793958" y="0"/>
                </a:moveTo>
                <a:lnTo>
                  <a:pt x="2133053" y="0"/>
                </a:lnTo>
                <a:lnTo>
                  <a:pt x="1350739" y="1049622"/>
                </a:lnTo>
                <a:lnTo>
                  <a:pt x="1011644" y="1049622"/>
                </a:lnTo>
                <a:close/>
                <a:moveTo>
                  <a:pt x="1119730" y="0"/>
                </a:moveTo>
                <a:lnTo>
                  <a:pt x="1458825" y="0"/>
                </a:lnTo>
                <a:lnTo>
                  <a:pt x="676511" y="1049622"/>
                </a:lnTo>
                <a:lnTo>
                  <a:pt x="337416" y="1049622"/>
                </a:lnTo>
                <a:close/>
                <a:moveTo>
                  <a:pt x="480990" y="0"/>
                </a:moveTo>
                <a:lnTo>
                  <a:pt x="820085" y="0"/>
                </a:lnTo>
                <a:lnTo>
                  <a:pt x="37770" y="1049622"/>
                </a:lnTo>
                <a:lnTo>
                  <a:pt x="0" y="1049622"/>
                </a:lnTo>
                <a:lnTo>
                  <a:pt x="0" y="645338"/>
                </a:lnTo>
                <a:close/>
              </a:path>
            </a:pathLst>
          </a:custGeom>
          <a:gradFill>
            <a:gsLst>
              <a:gs pos="0">
                <a:srgbClr val="07AFD7">
                  <a:alpha val="12000"/>
                </a:srgbClr>
              </a:gs>
              <a:gs pos="97000">
                <a:srgbClr val="07AFD7">
                  <a:alpha val="0"/>
                </a:srgbClr>
              </a:gs>
            </a:gsLst>
            <a:lin ang="13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itle">
            <a:extLst>
              <a:ext uri="{FF2B5EF4-FFF2-40B4-BE49-F238E27FC236}">
                <a16:creationId xmlns:a16="http://schemas.microsoft.com/office/drawing/2014/main" id="{921D3754-3D60-DDCC-5A76-3A105B765E8F}"/>
              </a:ext>
            </a:extLst>
          </p:cNvPr>
          <p:cNvSpPr txBox="1"/>
          <p:nvPr/>
        </p:nvSpPr>
        <p:spPr>
          <a:xfrm>
            <a:off x="1479461" y="2914304"/>
            <a:ext cx="15095172" cy="3966252"/>
          </a:xfrm>
          <a:prstGeom prst="rect">
            <a:avLst/>
          </a:prstGeom>
          <a:noFill/>
        </p:spPr>
        <p:txBody>
          <a:bodyPr wrap="square" anchor="ctr" anchorCtr="0">
            <a:noAutofit/>
          </a:bodyPr>
          <a:lstStyle/>
          <a:p>
            <a:pPr marL="0" marR="0" lvl="0" indent="0" algn="ctr" defTabSz="457200" rtl="0" eaLnBrk="1" fontAlgn="auto" latinLnBrk="0" hangingPunct="1">
              <a:lnSpc>
                <a:spcPts val="12500"/>
              </a:lnSpc>
              <a:spcBef>
                <a:spcPts val="0"/>
              </a:spcBef>
              <a:spcAft>
                <a:spcPts val="0"/>
              </a:spcAft>
              <a:buClrTx/>
              <a:buSzTx/>
              <a:buFontTx/>
              <a:buNone/>
              <a:tabLst/>
              <a:defRPr/>
            </a:pPr>
            <a:r>
              <a:rPr lang="en-US" sz="15700" dirty="0">
                <a:gradFill>
                  <a:gsLst>
                    <a:gs pos="24000">
                      <a:srgbClr val="F2F0D0"/>
                    </a:gs>
                    <a:gs pos="41000">
                      <a:srgbClr val="1C6C8C">
                        <a:alpha val="78000"/>
                        <a:lumMod val="34000"/>
                        <a:lumOff val="66000"/>
                      </a:srgbClr>
                    </a:gs>
                    <a:gs pos="57000">
                      <a:srgbClr val="F2F0D0"/>
                    </a:gs>
                  </a:gsLst>
                  <a:lin ang="7800000" scaled="0"/>
                </a:gradFill>
                <a:latin typeface="Open Sans" panose="020F0502020204030204" pitchFamily="34" charset="0"/>
                <a:cs typeface="Teko Light" panose="02000000000000000000" pitchFamily="2" charset="0"/>
              </a:rPr>
              <a:t>Takeaways</a:t>
            </a:r>
            <a:endParaRPr kumimoji="0" lang="en-US" sz="15700" b="0" i="0" u="none" strike="noStrike" kern="1200" cap="none" spc="0" normalizeH="0" baseline="0" noProof="0" dirty="0">
              <a:ln>
                <a:noFill/>
              </a:ln>
              <a:gradFill>
                <a:gsLst>
                  <a:gs pos="24000">
                    <a:srgbClr val="F2F0D0"/>
                  </a:gs>
                  <a:gs pos="41000">
                    <a:srgbClr val="1C6C8C">
                      <a:alpha val="78000"/>
                      <a:lumMod val="34000"/>
                      <a:lumOff val="66000"/>
                    </a:srgbClr>
                  </a:gs>
                  <a:gs pos="57000">
                    <a:srgbClr val="F2F0D0"/>
                  </a:gs>
                </a:gsLst>
                <a:lin ang="7800000" scaled="0"/>
              </a:gradFill>
              <a:effectLst/>
              <a:uLnTx/>
              <a:uFillTx/>
              <a:latin typeface="Open Sans" panose="020F0502020204030204" pitchFamily="34" charset="0"/>
              <a:ea typeface="+mn-ea"/>
              <a:cs typeface="Teko Light" panose="02000000000000000000" pitchFamily="2" charset="0"/>
            </a:endParaRPr>
          </a:p>
        </p:txBody>
      </p:sp>
      <p:pic>
        <p:nvPicPr>
          <p:cNvPr id="18" name="Picture 17">
            <a:extLst>
              <a:ext uri="{FF2B5EF4-FFF2-40B4-BE49-F238E27FC236}">
                <a16:creationId xmlns:a16="http://schemas.microsoft.com/office/drawing/2014/main" id="{BE07DA78-D843-CAD0-BEA5-52C0D3C8AAED}"/>
              </a:ext>
            </a:extLst>
          </p:cNvPr>
          <p:cNvPicPr>
            <a:picLocks noChangeAspect="1"/>
          </p:cNvPicPr>
          <p:nvPr/>
        </p:nvPicPr>
        <p:blipFill>
          <a:blip r:embed="rId3"/>
          <a:stretch>
            <a:fillRect/>
          </a:stretch>
        </p:blipFill>
        <p:spPr>
          <a:xfrm>
            <a:off x="0" y="9582150"/>
            <a:ext cx="18288000" cy="704850"/>
          </a:xfrm>
          <a:prstGeom prst="rect">
            <a:avLst/>
          </a:prstGeom>
        </p:spPr>
      </p:pic>
    </p:spTree>
    <p:extLst>
      <p:ext uri="{BB962C8B-B14F-4D97-AF65-F5344CB8AC3E}">
        <p14:creationId xmlns:p14="http://schemas.microsoft.com/office/powerpoint/2010/main" val="37416883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CC2AD-5B53-07A2-E67F-1D5D5775995B}"/>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4881A404-1A94-F8C5-82F5-C33D1A73B3E0}"/>
              </a:ext>
            </a:extLst>
          </p:cNvPr>
          <p:cNvSpPr txBox="1"/>
          <p:nvPr/>
        </p:nvSpPr>
        <p:spPr>
          <a:xfrm>
            <a:off x="1476558" y="1203811"/>
            <a:ext cx="6524799" cy="3001018"/>
          </a:xfrm>
          <a:prstGeom prst="rect">
            <a:avLst/>
          </a:prstGeom>
          <a:noFill/>
        </p:spPr>
        <p:txBody>
          <a:bodyPr wrap="square">
            <a:noAutofit/>
          </a:bodyPr>
          <a:lstStyle>
            <a:defPPr>
              <a:defRPr lang="en-US"/>
            </a:defPPr>
            <a:lvl1pPr marR="0" lvl="0" indent="0" fontAlgn="auto">
              <a:lnSpc>
                <a:spcPts val="12300"/>
              </a:lnSpc>
              <a:spcBef>
                <a:spcPts val="0"/>
              </a:spcBef>
              <a:spcAft>
                <a:spcPts val="0"/>
              </a:spcAft>
              <a:buClrTx/>
              <a:buSzTx/>
              <a:buFontTx/>
              <a:buNone/>
              <a:tabLst/>
              <a:defRPr sz="22600">
                <a:gradFill>
                  <a:gsLst>
                    <a:gs pos="24000">
                      <a:srgbClr val="F2F0D0"/>
                    </a:gs>
                    <a:gs pos="41000">
                      <a:srgbClr val="1C6C8C">
                        <a:alpha val="78000"/>
                        <a:lumMod val="34000"/>
                        <a:lumOff val="66000"/>
                      </a:srgbClr>
                    </a:gs>
                    <a:gs pos="57000">
                      <a:srgbClr val="F2F0D0"/>
                    </a:gs>
                  </a:gsLst>
                  <a:lin ang="7800000" scaled="0"/>
                </a:gradFill>
                <a:latin typeface="Stacion Light" pitchFamily="50" charset="0"/>
                <a:cs typeface="Teko Light" panose="02000000000000000000" pitchFamily="2" charset="0"/>
              </a:defRPr>
            </a:lvl1p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7200" spc="300" dirty="0">
                <a:gradFill>
                  <a:gsLst>
                    <a:gs pos="24000">
                      <a:srgbClr val="F2F0D0"/>
                    </a:gs>
                    <a:gs pos="41000">
                      <a:srgbClr val="BCE3F2"/>
                    </a:gs>
                    <a:gs pos="57000">
                      <a:srgbClr val="F2F0D0"/>
                    </a:gs>
                  </a:gsLst>
                  <a:lin ang="7800000" scaled="0"/>
                </a:gradFill>
                <a:latin typeface="Open Sans" panose="020F0502020204030204" pitchFamily="34" charset="0"/>
              </a:rPr>
              <a:t>Takeaways</a:t>
            </a:r>
            <a:endParaRPr kumimoji="0" lang="fr-CA" sz="7200" i="0" u="none" strike="noStrike" kern="1200" cap="none" spc="300" normalizeH="0" baseline="0" noProof="0" dirty="0">
              <a:ln>
                <a:noFill/>
              </a:ln>
              <a:gradFill>
                <a:gsLst>
                  <a:gs pos="24000">
                    <a:srgbClr val="F2F0D0"/>
                  </a:gs>
                  <a:gs pos="41000">
                    <a:srgbClr val="BCE3F2"/>
                  </a:gs>
                  <a:gs pos="57000">
                    <a:srgbClr val="F2F0D0"/>
                  </a:gs>
                </a:gsLst>
                <a:lin ang="7800000" scaled="0"/>
              </a:gradFill>
              <a:effectLst/>
              <a:uLnTx/>
              <a:uFillTx/>
              <a:latin typeface="Open Sans" panose="020F0502020204030204" pitchFamily="34" charset="0"/>
              <a:ea typeface="+mn-ea"/>
              <a:cs typeface="Teko Light" panose="02000000000000000000" pitchFamily="2" charset="0"/>
            </a:endParaRPr>
          </a:p>
        </p:txBody>
      </p:sp>
      <p:sp>
        <p:nvSpPr>
          <p:cNvPr id="15" name="Espace réservé du contenu 2">
            <a:extLst>
              <a:ext uri="{FF2B5EF4-FFF2-40B4-BE49-F238E27FC236}">
                <a16:creationId xmlns:a16="http://schemas.microsoft.com/office/drawing/2014/main" id="{65C2B3BA-E444-564B-20F8-78D501E3E6ED}"/>
              </a:ext>
            </a:extLst>
          </p:cNvPr>
          <p:cNvSpPr txBox="1">
            <a:spLocks/>
          </p:cNvSpPr>
          <p:nvPr/>
        </p:nvSpPr>
        <p:spPr>
          <a:xfrm>
            <a:off x="1497975" y="5247164"/>
            <a:ext cx="6281682" cy="1904753"/>
          </a:xfrm>
          <a:prstGeom prst="rect">
            <a:avLst/>
          </a:prstGeom>
        </p:spPr>
        <p:txBody>
          <a:bodyPr vert="horz" lIns="91440" tIns="68580" rIns="9144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00">
              <a:lnSpc>
                <a:spcPct val="107000"/>
              </a:lnSpc>
              <a:spcBef>
                <a:spcPts val="1200"/>
              </a:spcBef>
              <a:defRPr/>
            </a:pP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Our decisions are backed by hard facts along the way</a:t>
            </a:r>
          </a:p>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This helps us make the best decisions we can</a:t>
            </a:r>
          </a:p>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Monthly results provided a record</a:t>
            </a:r>
          </a:p>
        </p:txBody>
      </p:sp>
      <p:sp>
        <p:nvSpPr>
          <p:cNvPr id="16" name="Espace réservé du texte 2">
            <a:extLst>
              <a:ext uri="{FF2B5EF4-FFF2-40B4-BE49-F238E27FC236}">
                <a16:creationId xmlns:a16="http://schemas.microsoft.com/office/drawing/2014/main" id="{E497F910-C630-50EC-99DF-D8E5FAB6F909}"/>
              </a:ext>
            </a:extLst>
          </p:cNvPr>
          <p:cNvSpPr txBox="1">
            <a:spLocks/>
          </p:cNvSpPr>
          <p:nvPr/>
        </p:nvSpPr>
        <p:spPr>
          <a:xfrm>
            <a:off x="1497975" y="4448190"/>
            <a:ext cx="6034939" cy="5556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CA" sz="3200" b="1" dirty="0">
                <a:solidFill>
                  <a:schemeClr val="accent6"/>
                </a:solidFill>
                <a:latin typeface="Open Sans" pitchFamily="2" charset="0"/>
                <a:ea typeface="Open Sans" pitchFamily="2" charset="0"/>
                <a:cs typeface="Open Sans" pitchFamily="2" charset="0"/>
              </a:rPr>
              <a:t>Optimization is Scientific</a:t>
            </a:r>
          </a:p>
        </p:txBody>
      </p:sp>
      <p:pic>
        <p:nvPicPr>
          <p:cNvPr id="6146" name="Picture 2">
            <a:extLst>
              <a:ext uri="{FF2B5EF4-FFF2-40B4-BE49-F238E27FC236}">
                <a16:creationId xmlns:a16="http://schemas.microsoft.com/office/drawing/2014/main" id="{4502D125-8054-7DA8-4D9C-AC1A40589985}"/>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24128" r="2412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grpSp>
        <p:nvGrpSpPr>
          <p:cNvPr id="2" name="Sidebar">
            <a:extLst>
              <a:ext uri="{FF2B5EF4-FFF2-40B4-BE49-F238E27FC236}">
                <a16:creationId xmlns:a16="http://schemas.microsoft.com/office/drawing/2014/main" id="{F16EB52A-541D-3467-F6CC-2963E67D69D5}"/>
              </a:ext>
            </a:extLst>
          </p:cNvPr>
          <p:cNvGrpSpPr/>
          <p:nvPr/>
        </p:nvGrpSpPr>
        <p:grpSpPr>
          <a:xfrm>
            <a:off x="-7648" y="288131"/>
            <a:ext cx="914627" cy="9866609"/>
            <a:chOff x="-7648" y="288131"/>
            <a:chExt cx="914627" cy="9866609"/>
          </a:xfrm>
        </p:grpSpPr>
        <p:grpSp>
          <p:nvGrpSpPr>
            <p:cNvPr id="3" name="Graphic 9">
              <a:extLst>
                <a:ext uri="{FF2B5EF4-FFF2-40B4-BE49-F238E27FC236}">
                  <a16:creationId xmlns:a16="http://schemas.microsoft.com/office/drawing/2014/main" id="{F3A158B1-1793-2BE2-4559-03C88F00D816}"/>
                </a:ext>
              </a:extLst>
            </p:cNvPr>
            <p:cNvGrpSpPr/>
            <p:nvPr/>
          </p:nvGrpSpPr>
          <p:grpSpPr>
            <a:xfrm>
              <a:off x="264287" y="382761"/>
              <a:ext cx="467477" cy="394686"/>
              <a:chOff x="4719637" y="2266949"/>
              <a:chExt cx="2752725" cy="2324100"/>
            </a:xfrm>
            <a:solidFill>
              <a:schemeClr val="bg1"/>
            </a:solidFill>
          </p:grpSpPr>
          <p:sp>
            <p:nvSpPr>
              <p:cNvPr id="19" name="Freeform: Shape 53">
                <a:extLst>
                  <a:ext uri="{FF2B5EF4-FFF2-40B4-BE49-F238E27FC236}">
                    <a16:creationId xmlns:a16="http://schemas.microsoft.com/office/drawing/2014/main" id="{94ACF94B-49B7-0867-E0D8-A26EBD916251}"/>
                  </a:ext>
                </a:extLst>
              </p:cNvPr>
              <p:cNvSpPr/>
              <p:nvPr/>
            </p:nvSpPr>
            <p:spPr>
              <a:xfrm>
                <a:off x="4719637" y="2266949"/>
                <a:ext cx="2746056" cy="1792981"/>
              </a:xfrm>
              <a:custGeom>
                <a:avLst/>
                <a:gdLst>
                  <a:gd name="connsiteX0" fmla="*/ 2746058 w 2746057"/>
                  <a:gd name="connsiteY0" fmla="*/ 366427 h 1792986"/>
                  <a:gd name="connsiteX1" fmla="*/ 2746058 w 2746057"/>
                  <a:gd name="connsiteY1" fmla="*/ 0 h 1792986"/>
                  <a:gd name="connsiteX2" fmla="*/ 1321308 w 2746057"/>
                  <a:gd name="connsiteY2" fmla="*/ 0 h 1792986"/>
                  <a:gd name="connsiteX3" fmla="*/ 1321308 w 2746057"/>
                  <a:gd name="connsiteY3" fmla="*/ 994601 h 1792986"/>
                  <a:gd name="connsiteX4" fmla="*/ 787432 w 2746057"/>
                  <a:gd name="connsiteY4" fmla="*/ 442722 h 1792986"/>
                  <a:gd name="connsiteX5" fmla="*/ 423196 w 2746057"/>
                  <a:gd name="connsiteY5" fmla="*/ 619792 h 1792986"/>
                  <a:gd name="connsiteX6" fmla="*/ 418338 w 2746057"/>
                  <a:gd name="connsiteY6" fmla="*/ 619792 h 1792986"/>
                  <a:gd name="connsiteX7" fmla="*/ 418338 w 2746057"/>
                  <a:gd name="connsiteY7" fmla="*/ 0 h 1792986"/>
                  <a:gd name="connsiteX8" fmla="*/ 0 w 2746057"/>
                  <a:gd name="connsiteY8" fmla="*/ 0 h 1792986"/>
                  <a:gd name="connsiteX9" fmla="*/ 0 w 2746057"/>
                  <a:gd name="connsiteY9" fmla="*/ 1756124 h 1792986"/>
                  <a:gd name="connsiteX10" fmla="*/ 398621 w 2746057"/>
                  <a:gd name="connsiteY10" fmla="*/ 1756124 h 1792986"/>
                  <a:gd name="connsiteX11" fmla="*/ 398621 w 2746057"/>
                  <a:gd name="connsiteY11" fmla="*/ 1608487 h 1792986"/>
                  <a:gd name="connsiteX12" fmla="*/ 403479 w 2746057"/>
                  <a:gd name="connsiteY12" fmla="*/ 1608487 h 1792986"/>
                  <a:gd name="connsiteX13" fmla="*/ 755428 w 2746057"/>
                  <a:gd name="connsiteY13" fmla="*/ 1792986 h 1792986"/>
                  <a:gd name="connsiteX14" fmla="*/ 1321308 w 2746057"/>
                  <a:gd name="connsiteY14" fmla="*/ 1193768 h 1792986"/>
                  <a:gd name="connsiteX15" fmla="*/ 1321308 w 2746057"/>
                  <a:gd name="connsiteY15" fmla="*/ 1756124 h 1792986"/>
                  <a:gd name="connsiteX16" fmla="*/ 2746058 w 2746057"/>
                  <a:gd name="connsiteY16" fmla="*/ 1756124 h 1792986"/>
                  <a:gd name="connsiteX17" fmla="*/ 2746058 w 2746057"/>
                  <a:gd name="connsiteY17" fmla="*/ 1362551 h 1792986"/>
                  <a:gd name="connsiteX18" fmla="*/ 1779080 w 2746057"/>
                  <a:gd name="connsiteY18" fmla="*/ 1362551 h 1792986"/>
                  <a:gd name="connsiteX19" fmla="*/ 1779080 w 2746057"/>
                  <a:gd name="connsiteY19" fmla="*/ 1028033 h 1792986"/>
                  <a:gd name="connsiteX20" fmla="*/ 2640330 w 2746057"/>
                  <a:gd name="connsiteY20" fmla="*/ 1028033 h 1792986"/>
                  <a:gd name="connsiteX21" fmla="*/ 2640330 w 2746057"/>
                  <a:gd name="connsiteY21" fmla="*/ 673894 h 1792986"/>
                  <a:gd name="connsiteX22" fmla="*/ 1779080 w 2746057"/>
                  <a:gd name="connsiteY22" fmla="*/ 673894 h 1792986"/>
                  <a:gd name="connsiteX23" fmla="*/ 1779080 w 2746057"/>
                  <a:gd name="connsiteY23" fmla="*/ 366427 h 1792986"/>
                  <a:gd name="connsiteX24" fmla="*/ 2746058 w 2746057"/>
                  <a:gd name="connsiteY24" fmla="*/ 366427 h 1792986"/>
                  <a:gd name="connsiteX25" fmla="*/ 656939 w 2746057"/>
                  <a:gd name="connsiteY25" fmla="*/ 1473232 h 1792986"/>
                  <a:gd name="connsiteX26" fmla="*/ 403479 w 2746057"/>
                  <a:gd name="connsiteY26" fmla="*/ 1104329 h 1792986"/>
                  <a:gd name="connsiteX27" fmla="*/ 659416 w 2746057"/>
                  <a:gd name="connsiteY27" fmla="*/ 762476 h 1792986"/>
                  <a:gd name="connsiteX28" fmla="*/ 907923 w 2746057"/>
                  <a:gd name="connsiteY28" fmla="*/ 1104329 h 1792986"/>
                  <a:gd name="connsiteX29" fmla="*/ 656939 w 2746057"/>
                  <a:gd name="connsiteY29" fmla="*/ 1473232 h 179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46057" h="1792986">
                    <a:moveTo>
                      <a:pt x="2746058" y="366427"/>
                    </a:moveTo>
                    <a:lnTo>
                      <a:pt x="2746058" y="0"/>
                    </a:lnTo>
                    <a:lnTo>
                      <a:pt x="1321308" y="0"/>
                    </a:lnTo>
                    <a:lnTo>
                      <a:pt x="1321308" y="994601"/>
                    </a:lnTo>
                    <a:cubicBezTo>
                      <a:pt x="1290447" y="699897"/>
                      <a:pt x="1114330" y="442722"/>
                      <a:pt x="787432" y="442722"/>
                    </a:cubicBezTo>
                    <a:cubicBezTo>
                      <a:pt x="629888" y="442722"/>
                      <a:pt x="509397" y="501682"/>
                      <a:pt x="423196" y="619792"/>
                    </a:cubicBezTo>
                    <a:lnTo>
                      <a:pt x="418338" y="619792"/>
                    </a:lnTo>
                    <a:lnTo>
                      <a:pt x="418338" y="0"/>
                    </a:lnTo>
                    <a:lnTo>
                      <a:pt x="0" y="0"/>
                    </a:lnTo>
                    <a:lnTo>
                      <a:pt x="0" y="1756124"/>
                    </a:lnTo>
                    <a:lnTo>
                      <a:pt x="398621" y="1756124"/>
                    </a:lnTo>
                    <a:lnTo>
                      <a:pt x="398621" y="1608487"/>
                    </a:lnTo>
                    <a:lnTo>
                      <a:pt x="403479" y="1608487"/>
                    </a:lnTo>
                    <a:cubicBezTo>
                      <a:pt x="484632" y="1729073"/>
                      <a:pt x="607695" y="1792986"/>
                      <a:pt x="755428" y="1792986"/>
                    </a:cubicBezTo>
                    <a:cubicBezTo>
                      <a:pt x="1117378" y="1792986"/>
                      <a:pt x="1290923" y="1512475"/>
                      <a:pt x="1321308" y="1193768"/>
                    </a:cubicBezTo>
                    <a:lnTo>
                      <a:pt x="1321308" y="1756124"/>
                    </a:lnTo>
                    <a:lnTo>
                      <a:pt x="2746058" y="1756124"/>
                    </a:lnTo>
                    <a:lnTo>
                      <a:pt x="2746058" y="1362551"/>
                    </a:lnTo>
                    <a:lnTo>
                      <a:pt x="1779080" y="1362551"/>
                    </a:lnTo>
                    <a:lnTo>
                      <a:pt x="1779080" y="1028033"/>
                    </a:lnTo>
                    <a:lnTo>
                      <a:pt x="2640330" y="1028033"/>
                    </a:lnTo>
                    <a:lnTo>
                      <a:pt x="2640330" y="673894"/>
                    </a:lnTo>
                    <a:lnTo>
                      <a:pt x="1779080" y="673894"/>
                    </a:lnTo>
                    <a:lnTo>
                      <a:pt x="1779080" y="366427"/>
                    </a:lnTo>
                    <a:lnTo>
                      <a:pt x="2746058" y="366427"/>
                    </a:lnTo>
                    <a:close/>
                    <a:moveTo>
                      <a:pt x="656939" y="1473232"/>
                    </a:moveTo>
                    <a:cubicBezTo>
                      <a:pt x="467487" y="1473232"/>
                      <a:pt x="403479" y="1328166"/>
                      <a:pt x="403479" y="1104329"/>
                    </a:cubicBezTo>
                    <a:cubicBezTo>
                      <a:pt x="403479" y="841153"/>
                      <a:pt x="546164" y="762476"/>
                      <a:pt x="659416" y="762476"/>
                    </a:cubicBezTo>
                    <a:cubicBezTo>
                      <a:pt x="843915" y="762476"/>
                      <a:pt x="907923" y="942023"/>
                      <a:pt x="907923" y="1104329"/>
                    </a:cubicBezTo>
                    <a:cubicBezTo>
                      <a:pt x="908018" y="1278922"/>
                      <a:pt x="843915" y="1473232"/>
                      <a:pt x="656939" y="1473232"/>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54">
                <a:extLst>
                  <a:ext uri="{FF2B5EF4-FFF2-40B4-BE49-F238E27FC236}">
                    <a16:creationId xmlns:a16="http://schemas.microsoft.com/office/drawing/2014/main" id="{131869CD-D4D9-6221-567C-30FD437AEBE1}"/>
                  </a:ext>
                </a:extLst>
              </p:cNvPr>
              <p:cNvSpPr/>
              <p:nvPr/>
            </p:nvSpPr>
            <p:spPr>
              <a:xfrm>
                <a:off x="4719637" y="4126134"/>
                <a:ext cx="2752725" cy="464915"/>
              </a:xfrm>
              <a:custGeom>
                <a:avLst/>
                <a:gdLst>
                  <a:gd name="connsiteX0" fmla="*/ 2619280 w 2752725"/>
                  <a:gd name="connsiteY0" fmla="*/ 157163 h 464915"/>
                  <a:gd name="connsiteX1" fmla="*/ 2562701 w 2752725"/>
                  <a:gd name="connsiteY1" fmla="*/ 207359 h 464915"/>
                  <a:gd name="connsiteX2" fmla="*/ 2489264 w 2752725"/>
                  <a:gd name="connsiteY2" fmla="*/ 207359 h 464915"/>
                  <a:gd name="connsiteX3" fmla="*/ 2489264 w 2752725"/>
                  <a:gd name="connsiteY3" fmla="*/ 108871 h 464915"/>
                  <a:gd name="connsiteX4" fmla="*/ 2564606 w 2752725"/>
                  <a:gd name="connsiteY4" fmla="*/ 108871 h 464915"/>
                  <a:gd name="connsiteX5" fmla="*/ 2619280 w 2752725"/>
                  <a:gd name="connsiteY5" fmla="*/ 157163 h 464915"/>
                  <a:gd name="connsiteX6" fmla="*/ 2752725 w 2752725"/>
                  <a:gd name="connsiteY6" fmla="*/ 457867 h 464915"/>
                  <a:gd name="connsiteX7" fmla="*/ 2662428 w 2752725"/>
                  <a:gd name="connsiteY7" fmla="*/ 285941 h 464915"/>
                  <a:gd name="connsiteX8" fmla="*/ 2743581 w 2752725"/>
                  <a:gd name="connsiteY8" fmla="*/ 154019 h 464915"/>
                  <a:gd name="connsiteX9" fmla="*/ 2567749 w 2752725"/>
                  <a:gd name="connsiteY9" fmla="*/ 7144 h 464915"/>
                  <a:gd name="connsiteX10" fmla="*/ 2366201 w 2752725"/>
                  <a:gd name="connsiteY10" fmla="*/ 7144 h 464915"/>
                  <a:gd name="connsiteX11" fmla="*/ 2366201 w 2752725"/>
                  <a:gd name="connsiteY11" fmla="*/ 457962 h 464915"/>
                  <a:gd name="connsiteX12" fmla="*/ 2489168 w 2752725"/>
                  <a:gd name="connsiteY12" fmla="*/ 457962 h 464915"/>
                  <a:gd name="connsiteX13" fmla="*/ 2489168 w 2752725"/>
                  <a:gd name="connsiteY13" fmla="*/ 306038 h 464915"/>
                  <a:gd name="connsiteX14" fmla="*/ 2539365 w 2752725"/>
                  <a:gd name="connsiteY14" fmla="*/ 306038 h 464915"/>
                  <a:gd name="connsiteX15" fmla="*/ 2612803 w 2752725"/>
                  <a:gd name="connsiteY15" fmla="*/ 457962 h 464915"/>
                  <a:gd name="connsiteX16" fmla="*/ 2752725 w 2752725"/>
                  <a:gd name="connsiteY16" fmla="*/ 457962 h 464915"/>
                  <a:gd name="connsiteX17" fmla="*/ 2309432 w 2752725"/>
                  <a:gd name="connsiteY17" fmla="*/ 265271 h 464915"/>
                  <a:gd name="connsiteX18" fmla="*/ 2309432 w 2752725"/>
                  <a:gd name="connsiteY18" fmla="*/ 7048 h 464915"/>
                  <a:gd name="connsiteX19" fmla="*/ 2181892 w 2752725"/>
                  <a:gd name="connsiteY19" fmla="*/ 7048 h 464915"/>
                  <a:gd name="connsiteX20" fmla="*/ 2181892 w 2752725"/>
                  <a:gd name="connsiteY20" fmla="*/ 265271 h 464915"/>
                  <a:gd name="connsiteX21" fmla="*/ 2112359 w 2752725"/>
                  <a:gd name="connsiteY21" fmla="*/ 354806 h 464915"/>
                  <a:gd name="connsiteX22" fmla="*/ 2041589 w 2752725"/>
                  <a:gd name="connsiteY22" fmla="*/ 265271 h 464915"/>
                  <a:gd name="connsiteX23" fmla="*/ 2041589 w 2752725"/>
                  <a:gd name="connsiteY23" fmla="*/ 7048 h 464915"/>
                  <a:gd name="connsiteX24" fmla="*/ 1913954 w 2752725"/>
                  <a:gd name="connsiteY24" fmla="*/ 7048 h 464915"/>
                  <a:gd name="connsiteX25" fmla="*/ 1913954 w 2752725"/>
                  <a:gd name="connsiteY25" fmla="*/ 265271 h 464915"/>
                  <a:gd name="connsiteX26" fmla="*/ 2110550 w 2752725"/>
                  <a:gd name="connsiteY26" fmla="*/ 464915 h 464915"/>
                  <a:gd name="connsiteX27" fmla="*/ 2309432 w 2752725"/>
                  <a:gd name="connsiteY27" fmla="*/ 265271 h 464915"/>
                  <a:gd name="connsiteX28" fmla="*/ 1746409 w 2752725"/>
                  <a:gd name="connsiteY28" fmla="*/ 233172 h 464915"/>
                  <a:gd name="connsiteX29" fmla="*/ 1667732 w 2752725"/>
                  <a:gd name="connsiteY29" fmla="*/ 356140 h 464915"/>
                  <a:gd name="connsiteX30" fmla="*/ 1587913 w 2752725"/>
                  <a:gd name="connsiteY30" fmla="*/ 231838 h 464915"/>
                  <a:gd name="connsiteX31" fmla="*/ 1666494 w 2752725"/>
                  <a:gd name="connsiteY31" fmla="*/ 108871 h 464915"/>
                  <a:gd name="connsiteX32" fmla="*/ 1746409 w 2752725"/>
                  <a:gd name="connsiteY32" fmla="*/ 233172 h 464915"/>
                  <a:gd name="connsiteX33" fmla="*/ 1875854 w 2752725"/>
                  <a:gd name="connsiteY33" fmla="*/ 231838 h 464915"/>
                  <a:gd name="connsiteX34" fmla="*/ 1667732 w 2752725"/>
                  <a:gd name="connsiteY34" fmla="*/ 0 h 464915"/>
                  <a:gd name="connsiteX35" fmla="*/ 1458468 w 2752725"/>
                  <a:gd name="connsiteY35" fmla="*/ 233077 h 464915"/>
                  <a:gd name="connsiteX36" fmla="*/ 1666494 w 2752725"/>
                  <a:gd name="connsiteY36" fmla="*/ 464915 h 464915"/>
                  <a:gd name="connsiteX37" fmla="*/ 1875854 w 2752725"/>
                  <a:gd name="connsiteY37" fmla="*/ 231838 h 464915"/>
                  <a:gd name="connsiteX38" fmla="*/ 1414653 w 2752725"/>
                  <a:gd name="connsiteY38" fmla="*/ 7048 h 464915"/>
                  <a:gd name="connsiteX39" fmla="*/ 1287018 w 2752725"/>
                  <a:gd name="connsiteY39" fmla="*/ 7048 h 464915"/>
                  <a:gd name="connsiteX40" fmla="*/ 1287018 w 2752725"/>
                  <a:gd name="connsiteY40" fmla="*/ 457867 h 464915"/>
                  <a:gd name="connsiteX41" fmla="*/ 1414653 w 2752725"/>
                  <a:gd name="connsiteY41" fmla="*/ 457867 h 464915"/>
                  <a:gd name="connsiteX42" fmla="*/ 1414653 w 2752725"/>
                  <a:gd name="connsiteY42" fmla="*/ 7048 h 464915"/>
                  <a:gd name="connsiteX43" fmla="*/ 1251585 w 2752725"/>
                  <a:gd name="connsiteY43" fmla="*/ 7048 h 464915"/>
                  <a:gd name="connsiteX44" fmla="*/ 1112520 w 2752725"/>
                  <a:gd name="connsiteY44" fmla="*/ 7048 h 464915"/>
                  <a:gd name="connsiteX45" fmla="*/ 1079659 w 2752725"/>
                  <a:gd name="connsiteY45" fmla="*/ 128111 h 464915"/>
                  <a:gd name="connsiteX46" fmla="*/ 1033939 w 2752725"/>
                  <a:gd name="connsiteY46" fmla="*/ 318706 h 464915"/>
                  <a:gd name="connsiteX47" fmla="*/ 988219 w 2752725"/>
                  <a:gd name="connsiteY47" fmla="*/ 128111 h 464915"/>
                  <a:gd name="connsiteX48" fmla="*/ 955358 w 2752725"/>
                  <a:gd name="connsiteY48" fmla="*/ 7048 h 464915"/>
                  <a:gd name="connsiteX49" fmla="*/ 814864 w 2752725"/>
                  <a:gd name="connsiteY49" fmla="*/ 7048 h 464915"/>
                  <a:gd name="connsiteX50" fmla="*/ 970121 w 2752725"/>
                  <a:gd name="connsiteY50" fmla="*/ 457867 h 464915"/>
                  <a:gd name="connsiteX51" fmla="*/ 1096423 w 2752725"/>
                  <a:gd name="connsiteY51" fmla="*/ 457867 h 464915"/>
                  <a:gd name="connsiteX52" fmla="*/ 1251585 w 2752725"/>
                  <a:gd name="connsiteY52" fmla="*/ 7048 h 464915"/>
                  <a:gd name="connsiteX53" fmla="*/ 691229 w 2752725"/>
                  <a:gd name="connsiteY53" fmla="*/ 279463 h 464915"/>
                  <a:gd name="connsiteX54" fmla="*/ 616458 w 2752725"/>
                  <a:gd name="connsiteY54" fmla="*/ 279463 h 464915"/>
                  <a:gd name="connsiteX55" fmla="*/ 624840 w 2752725"/>
                  <a:gd name="connsiteY55" fmla="*/ 249841 h 464915"/>
                  <a:gd name="connsiteX56" fmla="*/ 653796 w 2752725"/>
                  <a:gd name="connsiteY56" fmla="*/ 137160 h 464915"/>
                  <a:gd name="connsiteX57" fmla="*/ 682847 w 2752725"/>
                  <a:gd name="connsiteY57" fmla="*/ 249841 h 464915"/>
                  <a:gd name="connsiteX58" fmla="*/ 691229 w 2752725"/>
                  <a:gd name="connsiteY58" fmla="*/ 279463 h 464915"/>
                  <a:gd name="connsiteX59" fmla="*/ 881253 w 2752725"/>
                  <a:gd name="connsiteY59" fmla="*/ 457867 h 464915"/>
                  <a:gd name="connsiteX60" fmla="*/ 717613 w 2752725"/>
                  <a:gd name="connsiteY60" fmla="*/ 7048 h 464915"/>
                  <a:gd name="connsiteX61" fmla="*/ 591312 w 2752725"/>
                  <a:gd name="connsiteY61" fmla="*/ 7048 h 464915"/>
                  <a:gd name="connsiteX62" fmla="*/ 427673 w 2752725"/>
                  <a:gd name="connsiteY62" fmla="*/ 457867 h 464915"/>
                  <a:gd name="connsiteX63" fmla="*/ 561689 w 2752725"/>
                  <a:gd name="connsiteY63" fmla="*/ 457867 h 464915"/>
                  <a:gd name="connsiteX64" fmla="*/ 586169 w 2752725"/>
                  <a:gd name="connsiteY64" fmla="*/ 378619 h 464915"/>
                  <a:gd name="connsiteX65" fmla="*/ 721424 w 2752725"/>
                  <a:gd name="connsiteY65" fmla="*/ 378619 h 464915"/>
                  <a:gd name="connsiteX66" fmla="*/ 745903 w 2752725"/>
                  <a:gd name="connsiteY66" fmla="*/ 457867 h 464915"/>
                  <a:gd name="connsiteX67" fmla="*/ 881253 w 2752725"/>
                  <a:gd name="connsiteY67" fmla="*/ 457867 h 464915"/>
                  <a:gd name="connsiteX68" fmla="*/ 395573 w 2752725"/>
                  <a:gd name="connsiteY68" fmla="*/ 457867 h 464915"/>
                  <a:gd name="connsiteX69" fmla="*/ 395573 w 2752725"/>
                  <a:gd name="connsiteY69" fmla="*/ 7048 h 464915"/>
                  <a:gd name="connsiteX70" fmla="*/ 268034 w 2752725"/>
                  <a:gd name="connsiteY70" fmla="*/ 7048 h 464915"/>
                  <a:gd name="connsiteX71" fmla="*/ 268034 w 2752725"/>
                  <a:gd name="connsiteY71" fmla="*/ 171259 h 464915"/>
                  <a:gd name="connsiteX72" fmla="*/ 127540 w 2752725"/>
                  <a:gd name="connsiteY72" fmla="*/ 171259 h 464915"/>
                  <a:gd name="connsiteX73" fmla="*/ 127540 w 2752725"/>
                  <a:gd name="connsiteY73" fmla="*/ 7048 h 464915"/>
                  <a:gd name="connsiteX74" fmla="*/ 0 w 2752725"/>
                  <a:gd name="connsiteY74" fmla="*/ 7048 h 464915"/>
                  <a:gd name="connsiteX75" fmla="*/ 0 w 2752725"/>
                  <a:gd name="connsiteY75" fmla="*/ 457867 h 464915"/>
                  <a:gd name="connsiteX76" fmla="*/ 127540 w 2752725"/>
                  <a:gd name="connsiteY76" fmla="*/ 457867 h 464915"/>
                  <a:gd name="connsiteX77" fmla="*/ 127540 w 2752725"/>
                  <a:gd name="connsiteY77" fmla="*/ 280130 h 464915"/>
                  <a:gd name="connsiteX78" fmla="*/ 267938 w 2752725"/>
                  <a:gd name="connsiteY78" fmla="*/ 280130 h 464915"/>
                  <a:gd name="connsiteX79" fmla="*/ 267938 w 2752725"/>
                  <a:gd name="connsiteY79" fmla="*/ 457867 h 464915"/>
                  <a:gd name="connsiteX80" fmla="*/ 395573 w 2752725"/>
                  <a:gd name="connsiteY80" fmla="*/ 457867 h 46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752725" h="464915">
                    <a:moveTo>
                      <a:pt x="2619280" y="157163"/>
                    </a:moveTo>
                    <a:cubicBezTo>
                      <a:pt x="2619280" y="189357"/>
                      <a:pt x="2603278" y="207359"/>
                      <a:pt x="2562701" y="207359"/>
                    </a:cubicBezTo>
                    <a:lnTo>
                      <a:pt x="2489264" y="207359"/>
                    </a:lnTo>
                    <a:lnTo>
                      <a:pt x="2489264" y="108871"/>
                    </a:lnTo>
                    <a:lnTo>
                      <a:pt x="2564606" y="108871"/>
                    </a:lnTo>
                    <a:cubicBezTo>
                      <a:pt x="2603849" y="108871"/>
                      <a:pt x="2619280" y="128778"/>
                      <a:pt x="2619280" y="157163"/>
                    </a:cubicBezTo>
                    <a:moveTo>
                      <a:pt x="2752725" y="457867"/>
                    </a:moveTo>
                    <a:lnTo>
                      <a:pt x="2662428" y="285941"/>
                    </a:lnTo>
                    <a:cubicBezTo>
                      <a:pt x="2712053" y="263462"/>
                      <a:pt x="2743581" y="221551"/>
                      <a:pt x="2743581" y="154019"/>
                    </a:cubicBezTo>
                    <a:cubicBezTo>
                      <a:pt x="2743581" y="47149"/>
                      <a:pt x="2673382" y="7144"/>
                      <a:pt x="2567749" y="7144"/>
                    </a:cubicBezTo>
                    <a:lnTo>
                      <a:pt x="2366201" y="7144"/>
                    </a:lnTo>
                    <a:lnTo>
                      <a:pt x="2366201" y="457962"/>
                    </a:lnTo>
                    <a:lnTo>
                      <a:pt x="2489168" y="457962"/>
                    </a:lnTo>
                    <a:lnTo>
                      <a:pt x="2489168" y="306038"/>
                    </a:lnTo>
                    <a:lnTo>
                      <a:pt x="2539365" y="306038"/>
                    </a:lnTo>
                    <a:lnTo>
                      <a:pt x="2612803" y="457962"/>
                    </a:lnTo>
                    <a:lnTo>
                      <a:pt x="2752725" y="457962"/>
                    </a:lnTo>
                    <a:close/>
                    <a:moveTo>
                      <a:pt x="2309432" y="265271"/>
                    </a:moveTo>
                    <a:lnTo>
                      <a:pt x="2309432" y="7048"/>
                    </a:lnTo>
                    <a:lnTo>
                      <a:pt x="2181892" y="7048"/>
                    </a:lnTo>
                    <a:lnTo>
                      <a:pt x="2181892" y="265271"/>
                    </a:lnTo>
                    <a:cubicBezTo>
                      <a:pt x="2181892" y="320707"/>
                      <a:pt x="2161223" y="354806"/>
                      <a:pt x="2112359" y="354806"/>
                    </a:cubicBezTo>
                    <a:cubicBezTo>
                      <a:pt x="2063401" y="354806"/>
                      <a:pt x="2041589" y="320707"/>
                      <a:pt x="2041589" y="265271"/>
                    </a:cubicBezTo>
                    <a:lnTo>
                      <a:pt x="2041589" y="7048"/>
                    </a:lnTo>
                    <a:lnTo>
                      <a:pt x="1913954" y="7048"/>
                    </a:lnTo>
                    <a:lnTo>
                      <a:pt x="1913954" y="265271"/>
                    </a:lnTo>
                    <a:cubicBezTo>
                      <a:pt x="1913954" y="408242"/>
                      <a:pt x="1997107" y="464915"/>
                      <a:pt x="2110550" y="464915"/>
                    </a:cubicBezTo>
                    <a:cubicBezTo>
                      <a:pt x="2223802" y="464915"/>
                      <a:pt x="2309432" y="408242"/>
                      <a:pt x="2309432" y="265271"/>
                    </a:cubicBezTo>
                    <a:moveTo>
                      <a:pt x="1746409" y="233172"/>
                    </a:moveTo>
                    <a:cubicBezTo>
                      <a:pt x="1746409" y="314325"/>
                      <a:pt x="1718024" y="356140"/>
                      <a:pt x="1667732" y="356140"/>
                    </a:cubicBezTo>
                    <a:cubicBezTo>
                      <a:pt x="1617536" y="356140"/>
                      <a:pt x="1587913" y="312992"/>
                      <a:pt x="1587913" y="231838"/>
                    </a:cubicBezTo>
                    <a:cubicBezTo>
                      <a:pt x="1587913" y="150685"/>
                      <a:pt x="1616297" y="108871"/>
                      <a:pt x="1666494" y="108871"/>
                    </a:cubicBezTo>
                    <a:cubicBezTo>
                      <a:pt x="1716881" y="108871"/>
                      <a:pt x="1746409" y="152019"/>
                      <a:pt x="1746409" y="233172"/>
                    </a:cubicBezTo>
                    <a:moveTo>
                      <a:pt x="1875854" y="231838"/>
                    </a:moveTo>
                    <a:cubicBezTo>
                      <a:pt x="1875854" y="81820"/>
                      <a:pt x="1790224" y="0"/>
                      <a:pt x="1667732" y="0"/>
                    </a:cubicBezTo>
                    <a:cubicBezTo>
                      <a:pt x="1545336" y="0"/>
                      <a:pt x="1458468" y="83058"/>
                      <a:pt x="1458468" y="233077"/>
                    </a:cubicBezTo>
                    <a:cubicBezTo>
                      <a:pt x="1458468" y="383096"/>
                      <a:pt x="1544003" y="464915"/>
                      <a:pt x="1666494" y="464915"/>
                    </a:cubicBezTo>
                    <a:cubicBezTo>
                      <a:pt x="1788890" y="464915"/>
                      <a:pt x="1875854" y="381857"/>
                      <a:pt x="1875854" y="231838"/>
                    </a:cubicBezTo>
                    <a:moveTo>
                      <a:pt x="1414653" y="7048"/>
                    </a:moveTo>
                    <a:lnTo>
                      <a:pt x="1287018" y="7048"/>
                    </a:lnTo>
                    <a:lnTo>
                      <a:pt x="1287018" y="457867"/>
                    </a:lnTo>
                    <a:lnTo>
                      <a:pt x="1414653" y="457867"/>
                    </a:lnTo>
                    <a:lnTo>
                      <a:pt x="1414653" y="7048"/>
                    </a:lnTo>
                    <a:close/>
                    <a:moveTo>
                      <a:pt x="1251585" y="7048"/>
                    </a:moveTo>
                    <a:lnTo>
                      <a:pt x="1112520" y="7048"/>
                    </a:lnTo>
                    <a:lnTo>
                      <a:pt x="1079659" y="128111"/>
                    </a:lnTo>
                    <a:cubicBezTo>
                      <a:pt x="1064228" y="184880"/>
                      <a:pt x="1042321" y="275558"/>
                      <a:pt x="1033939" y="318706"/>
                    </a:cubicBezTo>
                    <a:cubicBezTo>
                      <a:pt x="1025652" y="275558"/>
                      <a:pt x="1003649" y="184213"/>
                      <a:pt x="988219" y="128111"/>
                    </a:cubicBezTo>
                    <a:lnTo>
                      <a:pt x="955358" y="7048"/>
                    </a:lnTo>
                    <a:lnTo>
                      <a:pt x="814864" y="7048"/>
                    </a:lnTo>
                    <a:lnTo>
                      <a:pt x="970121" y="457867"/>
                    </a:lnTo>
                    <a:lnTo>
                      <a:pt x="1096423" y="457867"/>
                    </a:lnTo>
                    <a:lnTo>
                      <a:pt x="1251585" y="7048"/>
                    </a:lnTo>
                    <a:close/>
                    <a:moveTo>
                      <a:pt x="691229" y="279463"/>
                    </a:moveTo>
                    <a:lnTo>
                      <a:pt x="616458" y="279463"/>
                    </a:lnTo>
                    <a:lnTo>
                      <a:pt x="624840" y="249841"/>
                    </a:lnTo>
                    <a:cubicBezTo>
                      <a:pt x="640937" y="192500"/>
                      <a:pt x="647986" y="167354"/>
                      <a:pt x="653796" y="137160"/>
                    </a:cubicBezTo>
                    <a:cubicBezTo>
                      <a:pt x="659606" y="167354"/>
                      <a:pt x="666655" y="191929"/>
                      <a:pt x="682847" y="249841"/>
                    </a:cubicBezTo>
                    <a:lnTo>
                      <a:pt x="691229" y="279463"/>
                    </a:lnTo>
                    <a:close/>
                    <a:moveTo>
                      <a:pt x="881253" y="457867"/>
                    </a:moveTo>
                    <a:lnTo>
                      <a:pt x="717613" y="7048"/>
                    </a:lnTo>
                    <a:lnTo>
                      <a:pt x="591312" y="7048"/>
                    </a:lnTo>
                    <a:lnTo>
                      <a:pt x="427673" y="457867"/>
                    </a:lnTo>
                    <a:lnTo>
                      <a:pt x="561689" y="457867"/>
                    </a:lnTo>
                    <a:lnTo>
                      <a:pt x="586169" y="378619"/>
                    </a:lnTo>
                    <a:lnTo>
                      <a:pt x="721424" y="378619"/>
                    </a:lnTo>
                    <a:lnTo>
                      <a:pt x="745903" y="457867"/>
                    </a:lnTo>
                    <a:lnTo>
                      <a:pt x="881253" y="457867"/>
                    </a:lnTo>
                    <a:close/>
                    <a:moveTo>
                      <a:pt x="395573" y="457867"/>
                    </a:moveTo>
                    <a:lnTo>
                      <a:pt x="395573" y="7048"/>
                    </a:lnTo>
                    <a:lnTo>
                      <a:pt x="268034" y="7048"/>
                    </a:lnTo>
                    <a:lnTo>
                      <a:pt x="268034" y="171259"/>
                    </a:lnTo>
                    <a:lnTo>
                      <a:pt x="127540" y="171259"/>
                    </a:lnTo>
                    <a:lnTo>
                      <a:pt x="127540" y="7048"/>
                    </a:lnTo>
                    <a:lnTo>
                      <a:pt x="0" y="7048"/>
                    </a:lnTo>
                    <a:lnTo>
                      <a:pt x="0" y="457867"/>
                    </a:lnTo>
                    <a:lnTo>
                      <a:pt x="127540" y="457867"/>
                    </a:lnTo>
                    <a:lnTo>
                      <a:pt x="127540" y="280130"/>
                    </a:lnTo>
                    <a:lnTo>
                      <a:pt x="267938" y="280130"/>
                    </a:lnTo>
                    <a:lnTo>
                      <a:pt x="267938" y="457867"/>
                    </a:lnTo>
                    <a:lnTo>
                      <a:pt x="395573" y="457867"/>
                    </a:ln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Slide Number Placeholder 4">
              <a:extLst>
                <a:ext uri="{FF2B5EF4-FFF2-40B4-BE49-F238E27FC236}">
                  <a16:creationId xmlns:a16="http://schemas.microsoft.com/office/drawing/2014/main" id="{CD98CE55-7A91-3E4D-C05C-91783FE678B7}"/>
                </a:ext>
              </a:extLst>
            </p:cNvPr>
            <p:cNvSpPr txBox="1">
              <a:spLocks/>
            </p:cNvSpPr>
            <p:nvPr/>
          </p:nvSpPr>
          <p:spPr>
            <a:xfrm>
              <a:off x="173095" y="9607052"/>
              <a:ext cx="588251" cy="547688"/>
            </a:xfrm>
            <a:prstGeom prst="rect">
              <a:avLst/>
            </a:prstGeom>
            <a:noFill/>
          </p:spPr>
          <p:txBody>
            <a:bodyPr vert="horz" lIns="137160" tIns="68580" rIns="137160" bIns="685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2B9AC55E-C74C-4CB5-AFA1-6820A17606C2}" type="slidenum">
                <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endParaRPr>
            </a:p>
          </p:txBody>
        </p:sp>
        <p:sp>
          <p:nvSpPr>
            <p:cNvPr id="17" name="TextBox 58">
              <a:extLst>
                <a:ext uri="{FF2B5EF4-FFF2-40B4-BE49-F238E27FC236}">
                  <a16:creationId xmlns:a16="http://schemas.microsoft.com/office/drawing/2014/main" id="{0D488F2B-2C69-453B-AF04-6DC00720D040}"/>
                </a:ext>
              </a:extLst>
            </p:cNvPr>
            <p:cNvSpPr txBox="1"/>
            <p:nvPr/>
          </p:nvSpPr>
          <p:spPr>
            <a:xfrm rot="16200000">
              <a:off x="-2311002" y="3187547"/>
              <a:ext cx="5222645" cy="615938"/>
            </a:xfrm>
            <a:prstGeom prst="rect">
              <a:avLst/>
            </a:prstGeom>
            <a:noFill/>
          </p:spPr>
          <p:txBody>
            <a:bodyPr wrap="square" rtlCol="0">
              <a:spAutoFit/>
            </a:bodyPr>
            <a:lstStyle/>
            <a:p>
              <a:pPr marL="0" marR="0" lvl="0" indent="0" algn="r" defTabSz="457200" rtl="0" eaLnBrk="1" fontAlgn="auto" latinLnBrk="0" hangingPunct="1">
                <a:lnSpc>
                  <a:spcPts val="5100"/>
                </a:lnSpc>
                <a:spcBef>
                  <a:spcPts val="0"/>
                </a:spcBef>
                <a:spcAft>
                  <a:spcPts val="0"/>
                </a:spcAft>
                <a:buClrTx/>
                <a:buSzTx/>
                <a:buFontTx/>
                <a:buNone/>
                <a:tabLst>
                  <a:tab pos="3095625" algn="l"/>
                </a:tabLst>
                <a:defRPr/>
              </a:pPr>
              <a:r>
                <a:rPr kumimoji="0" lang="en-US" sz="1000" b="1" i="0" u="none" strike="noStrike" kern="1200" cap="none" spc="450" normalizeH="0" baseline="0" noProof="0">
                  <a:ln>
                    <a:noFill/>
                  </a:ln>
                  <a:solidFill>
                    <a:prstClr val="white"/>
                  </a:solidFill>
                  <a:effectLst/>
                  <a:uLnTx/>
                  <a:uFillTx/>
                  <a:latin typeface="Open Sans" pitchFamily="2" charset="0"/>
                  <a:ea typeface="Open Sans" pitchFamily="2" charset="0"/>
                  <a:cs typeface="Open Sans" pitchFamily="2" charset="0"/>
                </a:rPr>
                <a:t>BEHAVIOUR INTERACTIVE</a:t>
              </a:r>
              <a:endParaRPr kumimoji="0" lang="en-US" sz="1000" b="1" i="0" u="none" strike="noStrike" kern="1200" cap="none" spc="450" normalizeH="0" baseline="0" noProof="0" dirty="0">
                <a:ln>
                  <a:noFill/>
                </a:ln>
                <a:solidFill>
                  <a:prstClr val="white"/>
                </a:solidFill>
                <a:effectLst/>
                <a:uLnTx/>
                <a:uFillTx/>
                <a:latin typeface="Open Sans" pitchFamily="2" charset="0"/>
                <a:ea typeface="Open Sans" pitchFamily="2" charset="0"/>
                <a:cs typeface="Open Sans" pitchFamily="2" charset="0"/>
              </a:endParaRPr>
            </a:p>
          </p:txBody>
        </p:sp>
        <p:pic>
          <p:nvPicPr>
            <p:cNvPr id="18" name="Graphic 17">
              <a:extLst>
                <a:ext uri="{FF2B5EF4-FFF2-40B4-BE49-F238E27FC236}">
                  <a16:creationId xmlns:a16="http://schemas.microsoft.com/office/drawing/2014/main" id="{E77F6098-AF2E-758E-FA5C-961EA0C6F7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1930" y="288131"/>
              <a:ext cx="345049" cy="9546384"/>
            </a:xfrm>
            <a:prstGeom prst="rect">
              <a:avLst/>
            </a:prstGeom>
          </p:spPr>
        </p:pic>
      </p:grpSp>
      <p:pic>
        <p:nvPicPr>
          <p:cNvPr id="21" name="Picture 20">
            <a:extLst>
              <a:ext uri="{FF2B5EF4-FFF2-40B4-BE49-F238E27FC236}">
                <a16:creationId xmlns:a16="http://schemas.microsoft.com/office/drawing/2014/main" id="{CE975E36-B36F-2737-3938-EB762C005301}"/>
              </a:ext>
            </a:extLst>
          </p:cNvPr>
          <p:cNvPicPr>
            <a:picLocks noChangeAspect="1"/>
          </p:cNvPicPr>
          <p:nvPr/>
        </p:nvPicPr>
        <p:blipFill>
          <a:blip r:embed="rId6"/>
          <a:stretch>
            <a:fillRect/>
          </a:stretch>
        </p:blipFill>
        <p:spPr>
          <a:xfrm>
            <a:off x="0" y="9582150"/>
            <a:ext cx="18288000" cy="704850"/>
          </a:xfrm>
          <a:prstGeom prst="rect">
            <a:avLst/>
          </a:prstGeom>
        </p:spPr>
      </p:pic>
    </p:spTree>
    <p:extLst>
      <p:ext uri="{BB962C8B-B14F-4D97-AF65-F5344CB8AC3E}">
        <p14:creationId xmlns:p14="http://schemas.microsoft.com/office/powerpoint/2010/main" val="24882465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02764-EA2A-7FB3-5123-8ECF07876CF9}"/>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738DE878-C108-D500-9D22-70CF1B4B27A4}"/>
              </a:ext>
            </a:extLst>
          </p:cNvPr>
          <p:cNvSpPr txBox="1"/>
          <p:nvPr/>
        </p:nvSpPr>
        <p:spPr>
          <a:xfrm>
            <a:off x="1476558" y="1203811"/>
            <a:ext cx="6524799" cy="3001018"/>
          </a:xfrm>
          <a:prstGeom prst="rect">
            <a:avLst/>
          </a:prstGeom>
          <a:noFill/>
        </p:spPr>
        <p:txBody>
          <a:bodyPr wrap="square">
            <a:noAutofit/>
          </a:bodyPr>
          <a:lstStyle>
            <a:defPPr>
              <a:defRPr lang="en-US"/>
            </a:defPPr>
            <a:lvl1pPr marR="0" lvl="0" indent="0" fontAlgn="auto">
              <a:lnSpc>
                <a:spcPts val="12300"/>
              </a:lnSpc>
              <a:spcBef>
                <a:spcPts val="0"/>
              </a:spcBef>
              <a:spcAft>
                <a:spcPts val="0"/>
              </a:spcAft>
              <a:buClrTx/>
              <a:buSzTx/>
              <a:buFontTx/>
              <a:buNone/>
              <a:tabLst/>
              <a:defRPr sz="22600">
                <a:gradFill>
                  <a:gsLst>
                    <a:gs pos="24000">
                      <a:srgbClr val="F2F0D0"/>
                    </a:gs>
                    <a:gs pos="41000">
                      <a:srgbClr val="1C6C8C">
                        <a:alpha val="78000"/>
                        <a:lumMod val="34000"/>
                        <a:lumOff val="66000"/>
                      </a:srgbClr>
                    </a:gs>
                    <a:gs pos="57000">
                      <a:srgbClr val="F2F0D0"/>
                    </a:gs>
                  </a:gsLst>
                  <a:lin ang="7800000" scaled="0"/>
                </a:gradFill>
                <a:latin typeface="Stacion Light" pitchFamily="50" charset="0"/>
                <a:cs typeface="Teko Light" panose="02000000000000000000" pitchFamily="2" charset="0"/>
              </a:defRPr>
            </a:lvl1p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7200" spc="300" dirty="0">
                <a:gradFill>
                  <a:gsLst>
                    <a:gs pos="24000">
                      <a:srgbClr val="F2F0D0"/>
                    </a:gs>
                    <a:gs pos="41000">
                      <a:srgbClr val="BCE3F2"/>
                    </a:gs>
                    <a:gs pos="57000">
                      <a:srgbClr val="F2F0D0"/>
                    </a:gs>
                  </a:gsLst>
                  <a:lin ang="7800000" scaled="0"/>
                </a:gradFill>
                <a:latin typeface="Open Sans" panose="020F0502020204030204" pitchFamily="34" charset="0"/>
              </a:rPr>
              <a:t>Takeaways</a:t>
            </a:r>
            <a:endParaRPr kumimoji="0" lang="fr-CA" sz="7200" i="0" u="none" strike="noStrike" kern="1200" cap="none" spc="300" normalizeH="0" baseline="0" noProof="0" dirty="0">
              <a:ln>
                <a:noFill/>
              </a:ln>
              <a:gradFill>
                <a:gsLst>
                  <a:gs pos="24000">
                    <a:srgbClr val="F2F0D0"/>
                  </a:gs>
                  <a:gs pos="41000">
                    <a:srgbClr val="BCE3F2"/>
                  </a:gs>
                  <a:gs pos="57000">
                    <a:srgbClr val="F2F0D0"/>
                  </a:gs>
                </a:gsLst>
                <a:lin ang="7800000" scaled="0"/>
              </a:gradFill>
              <a:effectLst/>
              <a:uLnTx/>
              <a:uFillTx/>
              <a:latin typeface="Open Sans" panose="020F0502020204030204" pitchFamily="34" charset="0"/>
              <a:ea typeface="+mn-ea"/>
              <a:cs typeface="Teko Light" panose="02000000000000000000" pitchFamily="2" charset="0"/>
            </a:endParaRPr>
          </a:p>
        </p:txBody>
      </p:sp>
      <p:sp>
        <p:nvSpPr>
          <p:cNvPr id="15" name="Espace réservé du contenu 2">
            <a:extLst>
              <a:ext uri="{FF2B5EF4-FFF2-40B4-BE49-F238E27FC236}">
                <a16:creationId xmlns:a16="http://schemas.microsoft.com/office/drawing/2014/main" id="{68F9BCA9-759D-2A14-F494-A7CC31D0BCF0}"/>
              </a:ext>
            </a:extLst>
          </p:cNvPr>
          <p:cNvSpPr txBox="1">
            <a:spLocks/>
          </p:cNvSpPr>
          <p:nvPr/>
        </p:nvSpPr>
        <p:spPr>
          <a:xfrm>
            <a:off x="1497975" y="5247164"/>
            <a:ext cx="6281682" cy="1904753"/>
          </a:xfrm>
          <a:prstGeom prst="rect">
            <a:avLst/>
          </a:prstGeom>
        </p:spPr>
        <p:txBody>
          <a:bodyPr vert="horz" lIns="91440" tIns="68580" rIns="9144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00">
              <a:lnSpc>
                <a:spcPct val="107000"/>
              </a:lnSpc>
              <a:spcBef>
                <a:spcPts val="1200"/>
              </a:spcBef>
              <a:defRPr/>
            </a:pP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This workflow evolved over time</a:t>
            </a:r>
          </a:p>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You can’t force yourself into a single workflow and never reconsider</a:t>
            </a:r>
          </a:p>
          <a:p>
            <a:pPr defTabSz="1371600">
              <a:lnSpc>
                <a:spcPct val="107000"/>
              </a:lnSpc>
              <a:spcBef>
                <a:spcPts val="1200"/>
              </a:spcBef>
              <a:defRPr/>
            </a:pP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We constantly adjusted for our needs,</a:t>
            </a:r>
            <a:r>
              <a:rPr lang="en-US" sz="1600" dirty="0">
                <a:solidFill>
                  <a:prstClr val="white"/>
                </a:solidFill>
                <a:latin typeface="Open Sans" pitchFamily="2" charset="0"/>
                <a:ea typeface="Open Sans" pitchFamily="2" charset="0"/>
                <a:cs typeface="Open Sans" pitchFamily="2" charset="0"/>
              </a:rPr>
              <a:t> the project’s state, etc. </a:t>
            </a:r>
            <a:endPar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endParaRPr>
          </a:p>
        </p:txBody>
      </p:sp>
      <p:sp>
        <p:nvSpPr>
          <p:cNvPr id="16" name="Espace réservé du texte 2">
            <a:extLst>
              <a:ext uri="{FF2B5EF4-FFF2-40B4-BE49-F238E27FC236}">
                <a16:creationId xmlns:a16="http://schemas.microsoft.com/office/drawing/2014/main" id="{E7A57F17-9A23-8AA7-D23D-C458926AAA07}"/>
              </a:ext>
            </a:extLst>
          </p:cNvPr>
          <p:cNvSpPr txBox="1">
            <a:spLocks/>
          </p:cNvSpPr>
          <p:nvPr/>
        </p:nvSpPr>
        <p:spPr>
          <a:xfrm>
            <a:off x="1497975" y="4448190"/>
            <a:ext cx="6034939" cy="5556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CA" sz="3200" b="1" dirty="0">
                <a:solidFill>
                  <a:schemeClr val="accent6"/>
                </a:solidFill>
                <a:latin typeface="Open Sans" pitchFamily="2" charset="0"/>
                <a:ea typeface="Open Sans" pitchFamily="2" charset="0"/>
                <a:cs typeface="Open Sans" pitchFamily="2" charset="0"/>
              </a:rPr>
              <a:t>Don’t Let It Get Stale</a:t>
            </a:r>
          </a:p>
        </p:txBody>
      </p:sp>
      <p:pic>
        <p:nvPicPr>
          <p:cNvPr id="7170" name="Picture 2">
            <a:extLst>
              <a:ext uri="{FF2B5EF4-FFF2-40B4-BE49-F238E27FC236}">
                <a16:creationId xmlns:a16="http://schemas.microsoft.com/office/drawing/2014/main" id="{33647914-7748-084E-7683-67A752689A4A}"/>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24128" r="2412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grpSp>
        <p:nvGrpSpPr>
          <p:cNvPr id="2" name="Sidebar">
            <a:extLst>
              <a:ext uri="{FF2B5EF4-FFF2-40B4-BE49-F238E27FC236}">
                <a16:creationId xmlns:a16="http://schemas.microsoft.com/office/drawing/2014/main" id="{BCBF359A-2925-2930-D793-89B217404BDD}"/>
              </a:ext>
            </a:extLst>
          </p:cNvPr>
          <p:cNvGrpSpPr/>
          <p:nvPr/>
        </p:nvGrpSpPr>
        <p:grpSpPr>
          <a:xfrm>
            <a:off x="-7648" y="288131"/>
            <a:ext cx="914627" cy="9866609"/>
            <a:chOff x="-7648" y="288131"/>
            <a:chExt cx="914627" cy="9866609"/>
          </a:xfrm>
        </p:grpSpPr>
        <p:grpSp>
          <p:nvGrpSpPr>
            <p:cNvPr id="3" name="Graphic 9">
              <a:extLst>
                <a:ext uri="{FF2B5EF4-FFF2-40B4-BE49-F238E27FC236}">
                  <a16:creationId xmlns:a16="http://schemas.microsoft.com/office/drawing/2014/main" id="{D45E5F0B-6443-B54E-A8B2-E0246A7EFDC0}"/>
                </a:ext>
              </a:extLst>
            </p:cNvPr>
            <p:cNvGrpSpPr/>
            <p:nvPr/>
          </p:nvGrpSpPr>
          <p:grpSpPr>
            <a:xfrm>
              <a:off x="264287" y="382761"/>
              <a:ext cx="467477" cy="394686"/>
              <a:chOff x="4719637" y="2266949"/>
              <a:chExt cx="2752725" cy="2324100"/>
            </a:xfrm>
            <a:solidFill>
              <a:schemeClr val="bg1"/>
            </a:solidFill>
          </p:grpSpPr>
          <p:sp>
            <p:nvSpPr>
              <p:cNvPr id="19" name="Freeform: Shape 53">
                <a:extLst>
                  <a:ext uri="{FF2B5EF4-FFF2-40B4-BE49-F238E27FC236}">
                    <a16:creationId xmlns:a16="http://schemas.microsoft.com/office/drawing/2014/main" id="{1D4C709D-01B0-D133-7DDE-E54703D32896}"/>
                  </a:ext>
                </a:extLst>
              </p:cNvPr>
              <p:cNvSpPr/>
              <p:nvPr/>
            </p:nvSpPr>
            <p:spPr>
              <a:xfrm>
                <a:off x="4719637" y="2266949"/>
                <a:ext cx="2746056" cy="1792981"/>
              </a:xfrm>
              <a:custGeom>
                <a:avLst/>
                <a:gdLst>
                  <a:gd name="connsiteX0" fmla="*/ 2746058 w 2746057"/>
                  <a:gd name="connsiteY0" fmla="*/ 366427 h 1792986"/>
                  <a:gd name="connsiteX1" fmla="*/ 2746058 w 2746057"/>
                  <a:gd name="connsiteY1" fmla="*/ 0 h 1792986"/>
                  <a:gd name="connsiteX2" fmla="*/ 1321308 w 2746057"/>
                  <a:gd name="connsiteY2" fmla="*/ 0 h 1792986"/>
                  <a:gd name="connsiteX3" fmla="*/ 1321308 w 2746057"/>
                  <a:gd name="connsiteY3" fmla="*/ 994601 h 1792986"/>
                  <a:gd name="connsiteX4" fmla="*/ 787432 w 2746057"/>
                  <a:gd name="connsiteY4" fmla="*/ 442722 h 1792986"/>
                  <a:gd name="connsiteX5" fmla="*/ 423196 w 2746057"/>
                  <a:gd name="connsiteY5" fmla="*/ 619792 h 1792986"/>
                  <a:gd name="connsiteX6" fmla="*/ 418338 w 2746057"/>
                  <a:gd name="connsiteY6" fmla="*/ 619792 h 1792986"/>
                  <a:gd name="connsiteX7" fmla="*/ 418338 w 2746057"/>
                  <a:gd name="connsiteY7" fmla="*/ 0 h 1792986"/>
                  <a:gd name="connsiteX8" fmla="*/ 0 w 2746057"/>
                  <a:gd name="connsiteY8" fmla="*/ 0 h 1792986"/>
                  <a:gd name="connsiteX9" fmla="*/ 0 w 2746057"/>
                  <a:gd name="connsiteY9" fmla="*/ 1756124 h 1792986"/>
                  <a:gd name="connsiteX10" fmla="*/ 398621 w 2746057"/>
                  <a:gd name="connsiteY10" fmla="*/ 1756124 h 1792986"/>
                  <a:gd name="connsiteX11" fmla="*/ 398621 w 2746057"/>
                  <a:gd name="connsiteY11" fmla="*/ 1608487 h 1792986"/>
                  <a:gd name="connsiteX12" fmla="*/ 403479 w 2746057"/>
                  <a:gd name="connsiteY12" fmla="*/ 1608487 h 1792986"/>
                  <a:gd name="connsiteX13" fmla="*/ 755428 w 2746057"/>
                  <a:gd name="connsiteY13" fmla="*/ 1792986 h 1792986"/>
                  <a:gd name="connsiteX14" fmla="*/ 1321308 w 2746057"/>
                  <a:gd name="connsiteY14" fmla="*/ 1193768 h 1792986"/>
                  <a:gd name="connsiteX15" fmla="*/ 1321308 w 2746057"/>
                  <a:gd name="connsiteY15" fmla="*/ 1756124 h 1792986"/>
                  <a:gd name="connsiteX16" fmla="*/ 2746058 w 2746057"/>
                  <a:gd name="connsiteY16" fmla="*/ 1756124 h 1792986"/>
                  <a:gd name="connsiteX17" fmla="*/ 2746058 w 2746057"/>
                  <a:gd name="connsiteY17" fmla="*/ 1362551 h 1792986"/>
                  <a:gd name="connsiteX18" fmla="*/ 1779080 w 2746057"/>
                  <a:gd name="connsiteY18" fmla="*/ 1362551 h 1792986"/>
                  <a:gd name="connsiteX19" fmla="*/ 1779080 w 2746057"/>
                  <a:gd name="connsiteY19" fmla="*/ 1028033 h 1792986"/>
                  <a:gd name="connsiteX20" fmla="*/ 2640330 w 2746057"/>
                  <a:gd name="connsiteY20" fmla="*/ 1028033 h 1792986"/>
                  <a:gd name="connsiteX21" fmla="*/ 2640330 w 2746057"/>
                  <a:gd name="connsiteY21" fmla="*/ 673894 h 1792986"/>
                  <a:gd name="connsiteX22" fmla="*/ 1779080 w 2746057"/>
                  <a:gd name="connsiteY22" fmla="*/ 673894 h 1792986"/>
                  <a:gd name="connsiteX23" fmla="*/ 1779080 w 2746057"/>
                  <a:gd name="connsiteY23" fmla="*/ 366427 h 1792986"/>
                  <a:gd name="connsiteX24" fmla="*/ 2746058 w 2746057"/>
                  <a:gd name="connsiteY24" fmla="*/ 366427 h 1792986"/>
                  <a:gd name="connsiteX25" fmla="*/ 656939 w 2746057"/>
                  <a:gd name="connsiteY25" fmla="*/ 1473232 h 1792986"/>
                  <a:gd name="connsiteX26" fmla="*/ 403479 w 2746057"/>
                  <a:gd name="connsiteY26" fmla="*/ 1104329 h 1792986"/>
                  <a:gd name="connsiteX27" fmla="*/ 659416 w 2746057"/>
                  <a:gd name="connsiteY27" fmla="*/ 762476 h 1792986"/>
                  <a:gd name="connsiteX28" fmla="*/ 907923 w 2746057"/>
                  <a:gd name="connsiteY28" fmla="*/ 1104329 h 1792986"/>
                  <a:gd name="connsiteX29" fmla="*/ 656939 w 2746057"/>
                  <a:gd name="connsiteY29" fmla="*/ 1473232 h 179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46057" h="1792986">
                    <a:moveTo>
                      <a:pt x="2746058" y="366427"/>
                    </a:moveTo>
                    <a:lnTo>
                      <a:pt x="2746058" y="0"/>
                    </a:lnTo>
                    <a:lnTo>
                      <a:pt x="1321308" y="0"/>
                    </a:lnTo>
                    <a:lnTo>
                      <a:pt x="1321308" y="994601"/>
                    </a:lnTo>
                    <a:cubicBezTo>
                      <a:pt x="1290447" y="699897"/>
                      <a:pt x="1114330" y="442722"/>
                      <a:pt x="787432" y="442722"/>
                    </a:cubicBezTo>
                    <a:cubicBezTo>
                      <a:pt x="629888" y="442722"/>
                      <a:pt x="509397" y="501682"/>
                      <a:pt x="423196" y="619792"/>
                    </a:cubicBezTo>
                    <a:lnTo>
                      <a:pt x="418338" y="619792"/>
                    </a:lnTo>
                    <a:lnTo>
                      <a:pt x="418338" y="0"/>
                    </a:lnTo>
                    <a:lnTo>
                      <a:pt x="0" y="0"/>
                    </a:lnTo>
                    <a:lnTo>
                      <a:pt x="0" y="1756124"/>
                    </a:lnTo>
                    <a:lnTo>
                      <a:pt x="398621" y="1756124"/>
                    </a:lnTo>
                    <a:lnTo>
                      <a:pt x="398621" y="1608487"/>
                    </a:lnTo>
                    <a:lnTo>
                      <a:pt x="403479" y="1608487"/>
                    </a:lnTo>
                    <a:cubicBezTo>
                      <a:pt x="484632" y="1729073"/>
                      <a:pt x="607695" y="1792986"/>
                      <a:pt x="755428" y="1792986"/>
                    </a:cubicBezTo>
                    <a:cubicBezTo>
                      <a:pt x="1117378" y="1792986"/>
                      <a:pt x="1290923" y="1512475"/>
                      <a:pt x="1321308" y="1193768"/>
                    </a:cubicBezTo>
                    <a:lnTo>
                      <a:pt x="1321308" y="1756124"/>
                    </a:lnTo>
                    <a:lnTo>
                      <a:pt x="2746058" y="1756124"/>
                    </a:lnTo>
                    <a:lnTo>
                      <a:pt x="2746058" y="1362551"/>
                    </a:lnTo>
                    <a:lnTo>
                      <a:pt x="1779080" y="1362551"/>
                    </a:lnTo>
                    <a:lnTo>
                      <a:pt x="1779080" y="1028033"/>
                    </a:lnTo>
                    <a:lnTo>
                      <a:pt x="2640330" y="1028033"/>
                    </a:lnTo>
                    <a:lnTo>
                      <a:pt x="2640330" y="673894"/>
                    </a:lnTo>
                    <a:lnTo>
                      <a:pt x="1779080" y="673894"/>
                    </a:lnTo>
                    <a:lnTo>
                      <a:pt x="1779080" y="366427"/>
                    </a:lnTo>
                    <a:lnTo>
                      <a:pt x="2746058" y="366427"/>
                    </a:lnTo>
                    <a:close/>
                    <a:moveTo>
                      <a:pt x="656939" y="1473232"/>
                    </a:moveTo>
                    <a:cubicBezTo>
                      <a:pt x="467487" y="1473232"/>
                      <a:pt x="403479" y="1328166"/>
                      <a:pt x="403479" y="1104329"/>
                    </a:cubicBezTo>
                    <a:cubicBezTo>
                      <a:pt x="403479" y="841153"/>
                      <a:pt x="546164" y="762476"/>
                      <a:pt x="659416" y="762476"/>
                    </a:cubicBezTo>
                    <a:cubicBezTo>
                      <a:pt x="843915" y="762476"/>
                      <a:pt x="907923" y="942023"/>
                      <a:pt x="907923" y="1104329"/>
                    </a:cubicBezTo>
                    <a:cubicBezTo>
                      <a:pt x="908018" y="1278922"/>
                      <a:pt x="843915" y="1473232"/>
                      <a:pt x="656939" y="1473232"/>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54">
                <a:extLst>
                  <a:ext uri="{FF2B5EF4-FFF2-40B4-BE49-F238E27FC236}">
                    <a16:creationId xmlns:a16="http://schemas.microsoft.com/office/drawing/2014/main" id="{08DCBD25-7218-5952-FDD3-825C36FFE662}"/>
                  </a:ext>
                </a:extLst>
              </p:cNvPr>
              <p:cNvSpPr/>
              <p:nvPr/>
            </p:nvSpPr>
            <p:spPr>
              <a:xfrm>
                <a:off x="4719637" y="4126134"/>
                <a:ext cx="2752725" cy="464915"/>
              </a:xfrm>
              <a:custGeom>
                <a:avLst/>
                <a:gdLst>
                  <a:gd name="connsiteX0" fmla="*/ 2619280 w 2752725"/>
                  <a:gd name="connsiteY0" fmla="*/ 157163 h 464915"/>
                  <a:gd name="connsiteX1" fmla="*/ 2562701 w 2752725"/>
                  <a:gd name="connsiteY1" fmla="*/ 207359 h 464915"/>
                  <a:gd name="connsiteX2" fmla="*/ 2489264 w 2752725"/>
                  <a:gd name="connsiteY2" fmla="*/ 207359 h 464915"/>
                  <a:gd name="connsiteX3" fmla="*/ 2489264 w 2752725"/>
                  <a:gd name="connsiteY3" fmla="*/ 108871 h 464915"/>
                  <a:gd name="connsiteX4" fmla="*/ 2564606 w 2752725"/>
                  <a:gd name="connsiteY4" fmla="*/ 108871 h 464915"/>
                  <a:gd name="connsiteX5" fmla="*/ 2619280 w 2752725"/>
                  <a:gd name="connsiteY5" fmla="*/ 157163 h 464915"/>
                  <a:gd name="connsiteX6" fmla="*/ 2752725 w 2752725"/>
                  <a:gd name="connsiteY6" fmla="*/ 457867 h 464915"/>
                  <a:gd name="connsiteX7" fmla="*/ 2662428 w 2752725"/>
                  <a:gd name="connsiteY7" fmla="*/ 285941 h 464915"/>
                  <a:gd name="connsiteX8" fmla="*/ 2743581 w 2752725"/>
                  <a:gd name="connsiteY8" fmla="*/ 154019 h 464915"/>
                  <a:gd name="connsiteX9" fmla="*/ 2567749 w 2752725"/>
                  <a:gd name="connsiteY9" fmla="*/ 7144 h 464915"/>
                  <a:gd name="connsiteX10" fmla="*/ 2366201 w 2752725"/>
                  <a:gd name="connsiteY10" fmla="*/ 7144 h 464915"/>
                  <a:gd name="connsiteX11" fmla="*/ 2366201 w 2752725"/>
                  <a:gd name="connsiteY11" fmla="*/ 457962 h 464915"/>
                  <a:gd name="connsiteX12" fmla="*/ 2489168 w 2752725"/>
                  <a:gd name="connsiteY12" fmla="*/ 457962 h 464915"/>
                  <a:gd name="connsiteX13" fmla="*/ 2489168 w 2752725"/>
                  <a:gd name="connsiteY13" fmla="*/ 306038 h 464915"/>
                  <a:gd name="connsiteX14" fmla="*/ 2539365 w 2752725"/>
                  <a:gd name="connsiteY14" fmla="*/ 306038 h 464915"/>
                  <a:gd name="connsiteX15" fmla="*/ 2612803 w 2752725"/>
                  <a:gd name="connsiteY15" fmla="*/ 457962 h 464915"/>
                  <a:gd name="connsiteX16" fmla="*/ 2752725 w 2752725"/>
                  <a:gd name="connsiteY16" fmla="*/ 457962 h 464915"/>
                  <a:gd name="connsiteX17" fmla="*/ 2309432 w 2752725"/>
                  <a:gd name="connsiteY17" fmla="*/ 265271 h 464915"/>
                  <a:gd name="connsiteX18" fmla="*/ 2309432 w 2752725"/>
                  <a:gd name="connsiteY18" fmla="*/ 7048 h 464915"/>
                  <a:gd name="connsiteX19" fmla="*/ 2181892 w 2752725"/>
                  <a:gd name="connsiteY19" fmla="*/ 7048 h 464915"/>
                  <a:gd name="connsiteX20" fmla="*/ 2181892 w 2752725"/>
                  <a:gd name="connsiteY20" fmla="*/ 265271 h 464915"/>
                  <a:gd name="connsiteX21" fmla="*/ 2112359 w 2752725"/>
                  <a:gd name="connsiteY21" fmla="*/ 354806 h 464915"/>
                  <a:gd name="connsiteX22" fmla="*/ 2041589 w 2752725"/>
                  <a:gd name="connsiteY22" fmla="*/ 265271 h 464915"/>
                  <a:gd name="connsiteX23" fmla="*/ 2041589 w 2752725"/>
                  <a:gd name="connsiteY23" fmla="*/ 7048 h 464915"/>
                  <a:gd name="connsiteX24" fmla="*/ 1913954 w 2752725"/>
                  <a:gd name="connsiteY24" fmla="*/ 7048 h 464915"/>
                  <a:gd name="connsiteX25" fmla="*/ 1913954 w 2752725"/>
                  <a:gd name="connsiteY25" fmla="*/ 265271 h 464915"/>
                  <a:gd name="connsiteX26" fmla="*/ 2110550 w 2752725"/>
                  <a:gd name="connsiteY26" fmla="*/ 464915 h 464915"/>
                  <a:gd name="connsiteX27" fmla="*/ 2309432 w 2752725"/>
                  <a:gd name="connsiteY27" fmla="*/ 265271 h 464915"/>
                  <a:gd name="connsiteX28" fmla="*/ 1746409 w 2752725"/>
                  <a:gd name="connsiteY28" fmla="*/ 233172 h 464915"/>
                  <a:gd name="connsiteX29" fmla="*/ 1667732 w 2752725"/>
                  <a:gd name="connsiteY29" fmla="*/ 356140 h 464915"/>
                  <a:gd name="connsiteX30" fmla="*/ 1587913 w 2752725"/>
                  <a:gd name="connsiteY30" fmla="*/ 231838 h 464915"/>
                  <a:gd name="connsiteX31" fmla="*/ 1666494 w 2752725"/>
                  <a:gd name="connsiteY31" fmla="*/ 108871 h 464915"/>
                  <a:gd name="connsiteX32" fmla="*/ 1746409 w 2752725"/>
                  <a:gd name="connsiteY32" fmla="*/ 233172 h 464915"/>
                  <a:gd name="connsiteX33" fmla="*/ 1875854 w 2752725"/>
                  <a:gd name="connsiteY33" fmla="*/ 231838 h 464915"/>
                  <a:gd name="connsiteX34" fmla="*/ 1667732 w 2752725"/>
                  <a:gd name="connsiteY34" fmla="*/ 0 h 464915"/>
                  <a:gd name="connsiteX35" fmla="*/ 1458468 w 2752725"/>
                  <a:gd name="connsiteY35" fmla="*/ 233077 h 464915"/>
                  <a:gd name="connsiteX36" fmla="*/ 1666494 w 2752725"/>
                  <a:gd name="connsiteY36" fmla="*/ 464915 h 464915"/>
                  <a:gd name="connsiteX37" fmla="*/ 1875854 w 2752725"/>
                  <a:gd name="connsiteY37" fmla="*/ 231838 h 464915"/>
                  <a:gd name="connsiteX38" fmla="*/ 1414653 w 2752725"/>
                  <a:gd name="connsiteY38" fmla="*/ 7048 h 464915"/>
                  <a:gd name="connsiteX39" fmla="*/ 1287018 w 2752725"/>
                  <a:gd name="connsiteY39" fmla="*/ 7048 h 464915"/>
                  <a:gd name="connsiteX40" fmla="*/ 1287018 w 2752725"/>
                  <a:gd name="connsiteY40" fmla="*/ 457867 h 464915"/>
                  <a:gd name="connsiteX41" fmla="*/ 1414653 w 2752725"/>
                  <a:gd name="connsiteY41" fmla="*/ 457867 h 464915"/>
                  <a:gd name="connsiteX42" fmla="*/ 1414653 w 2752725"/>
                  <a:gd name="connsiteY42" fmla="*/ 7048 h 464915"/>
                  <a:gd name="connsiteX43" fmla="*/ 1251585 w 2752725"/>
                  <a:gd name="connsiteY43" fmla="*/ 7048 h 464915"/>
                  <a:gd name="connsiteX44" fmla="*/ 1112520 w 2752725"/>
                  <a:gd name="connsiteY44" fmla="*/ 7048 h 464915"/>
                  <a:gd name="connsiteX45" fmla="*/ 1079659 w 2752725"/>
                  <a:gd name="connsiteY45" fmla="*/ 128111 h 464915"/>
                  <a:gd name="connsiteX46" fmla="*/ 1033939 w 2752725"/>
                  <a:gd name="connsiteY46" fmla="*/ 318706 h 464915"/>
                  <a:gd name="connsiteX47" fmla="*/ 988219 w 2752725"/>
                  <a:gd name="connsiteY47" fmla="*/ 128111 h 464915"/>
                  <a:gd name="connsiteX48" fmla="*/ 955358 w 2752725"/>
                  <a:gd name="connsiteY48" fmla="*/ 7048 h 464915"/>
                  <a:gd name="connsiteX49" fmla="*/ 814864 w 2752725"/>
                  <a:gd name="connsiteY49" fmla="*/ 7048 h 464915"/>
                  <a:gd name="connsiteX50" fmla="*/ 970121 w 2752725"/>
                  <a:gd name="connsiteY50" fmla="*/ 457867 h 464915"/>
                  <a:gd name="connsiteX51" fmla="*/ 1096423 w 2752725"/>
                  <a:gd name="connsiteY51" fmla="*/ 457867 h 464915"/>
                  <a:gd name="connsiteX52" fmla="*/ 1251585 w 2752725"/>
                  <a:gd name="connsiteY52" fmla="*/ 7048 h 464915"/>
                  <a:gd name="connsiteX53" fmla="*/ 691229 w 2752725"/>
                  <a:gd name="connsiteY53" fmla="*/ 279463 h 464915"/>
                  <a:gd name="connsiteX54" fmla="*/ 616458 w 2752725"/>
                  <a:gd name="connsiteY54" fmla="*/ 279463 h 464915"/>
                  <a:gd name="connsiteX55" fmla="*/ 624840 w 2752725"/>
                  <a:gd name="connsiteY55" fmla="*/ 249841 h 464915"/>
                  <a:gd name="connsiteX56" fmla="*/ 653796 w 2752725"/>
                  <a:gd name="connsiteY56" fmla="*/ 137160 h 464915"/>
                  <a:gd name="connsiteX57" fmla="*/ 682847 w 2752725"/>
                  <a:gd name="connsiteY57" fmla="*/ 249841 h 464915"/>
                  <a:gd name="connsiteX58" fmla="*/ 691229 w 2752725"/>
                  <a:gd name="connsiteY58" fmla="*/ 279463 h 464915"/>
                  <a:gd name="connsiteX59" fmla="*/ 881253 w 2752725"/>
                  <a:gd name="connsiteY59" fmla="*/ 457867 h 464915"/>
                  <a:gd name="connsiteX60" fmla="*/ 717613 w 2752725"/>
                  <a:gd name="connsiteY60" fmla="*/ 7048 h 464915"/>
                  <a:gd name="connsiteX61" fmla="*/ 591312 w 2752725"/>
                  <a:gd name="connsiteY61" fmla="*/ 7048 h 464915"/>
                  <a:gd name="connsiteX62" fmla="*/ 427673 w 2752725"/>
                  <a:gd name="connsiteY62" fmla="*/ 457867 h 464915"/>
                  <a:gd name="connsiteX63" fmla="*/ 561689 w 2752725"/>
                  <a:gd name="connsiteY63" fmla="*/ 457867 h 464915"/>
                  <a:gd name="connsiteX64" fmla="*/ 586169 w 2752725"/>
                  <a:gd name="connsiteY64" fmla="*/ 378619 h 464915"/>
                  <a:gd name="connsiteX65" fmla="*/ 721424 w 2752725"/>
                  <a:gd name="connsiteY65" fmla="*/ 378619 h 464915"/>
                  <a:gd name="connsiteX66" fmla="*/ 745903 w 2752725"/>
                  <a:gd name="connsiteY66" fmla="*/ 457867 h 464915"/>
                  <a:gd name="connsiteX67" fmla="*/ 881253 w 2752725"/>
                  <a:gd name="connsiteY67" fmla="*/ 457867 h 464915"/>
                  <a:gd name="connsiteX68" fmla="*/ 395573 w 2752725"/>
                  <a:gd name="connsiteY68" fmla="*/ 457867 h 464915"/>
                  <a:gd name="connsiteX69" fmla="*/ 395573 w 2752725"/>
                  <a:gd name="connsiteY69" fmla="*/ 7048 h 464915"/>
                  <a:gd name="connsiteX70" fmla="*/ 268034 w 2752725"/>
                  <a:gd name="connsiteY70" fmla="*/ 7048 h 464915"/>
                  <a:gd name="connsiteX71" fmla="*/ 268034 w 2752725"/>
                  <a:gd name="connsiteY71" fmla="*/ 171259 h 464915"/>
                  <a:gd name="connsiteX72" fmla="*/ 127540 w 2752725"/>
                  <a:gd name="connsiteY72" fmla="*/ 171259 h 464915"/>
                  <a:gd name="connsiteX73" fmla="*/ 127540 w 2752725"/>
                  <a:gd name="connsiteY73" fmla="*/ 7048 h 464915"/>
                  <a:gd name="connsiteX74" fmla="*/ 0 w 2752725"/>
                  <a:gd name="connsiteY74" fmla="*/ 7048 h 464915"/>
                  <a:gd name="connsiteX75" fmla="*/ 0 w 2752725"/>
                  <a:gd name="connsiteY75" fmla="*/ 457867 h 464915"/>
                  <a:gd name="connsiteX76" fmla="*/ 127540 w 2752725"/>
                  <a:gd name="connsiteY76" fmla="*/ 457867 h 464915"/>
                  <a:gd name="connsiteX77" fmla="*/ 127540 w 2752725"/>
                  <a:gd name="connsiteY77" fmla="*/ 280130 h 464915"/>
                  <a:gd name="connsiteX78" fmla="*/ 267938 w 2752725"/>
                  <a:gd name="connsiteY78" fmla="*/ 280130 h 464915"/>
                  <a:gd name="connsiteX79" fmla="*/ 267938 w 2752725"/>
                  <a:gd name="connsiteY79" fmla="*/ 457867 h 464915"/>
                  <a:gd name="connsiteX80" fmla="*/ 395573 w 2752725"/>
                  <a:gd name="connsiteY80" fmla="*/ 457867 h 46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752725" h="464915">
                    <a:moveTo>
                      <a:pt x="2619280" y="157163"/>
                    </a:moveTo>
                    <a:cubicBezTo>
                      <a:pt x="2619280" y="189357"/>
                      <a:pt x="2603278" y="207359"/>
                      <a:pt x="2562701" y="207359"/>
                    </a:cubicBezTo>
                    <a:lnTo>
                      <a:pt x="2489264" y="207359"/>
                    </a:lnTo>
                    <a:lnTo>
                      <a:pt x="2489264" y="108871"/>
                    </a:lnTo>
                    <a:lnTo>
                      <a:pt x="2564606" y="108871"/>
                    </a:lnTo>
                    <a:cubicBezTo>
                      <a:pt x="2603849" y="108871"/>
                      <a:pt x="2619280" y="128778"/>
                      <a:pt x="2619280" y="157163"/>
                    </a:cubicBezTo>
                    <a:moveTo>
                      <a:pt x="2752725" y="457867"/>
                    </a:moveTo>
                    <a:lnTo>
                      <a:pt x="2662428" y="285941"/>
                    </a:lnTo>
                    <a:cubicBezTo>
                      <a:pt x="2712053" y="263462"/>
                      <a:pt x="2743581" y="221551"/>
                      <a:pt x="2743581" y="154019"/>
                    </a:cubicBezTo>
                    <a:cubicBezTo>
                      <a:pt x="2743581" y="47149"/>
                      <a:pt x="2673382" y="7144"/>
                      <a:pt x="2567749" y="7144"/>
                    </a:cubicBezTo>
                    <a:lnTo>
                      <a:pt x="2366201" y="7144"/>
                    </a:lnTo>
                    <a:lnTo>
                      <a:pt x="2366201" y="457962"/>
                    </a:lnTo>
                    <a:lnTo>
                      <a:pt x="2489168" y="457962"/>
                    </a:lnTo>
                    <a:lnTo>
                      <a:pt x="2489168" y="306038"/>
                    </a:lnTo>
                    <a:lnTo>
                      <a:pt x="2539365" y="306038"/>
                    </a:lnTo>
                    <a:lnTo>
                      <a:pt x="2612803" y="457962"/>
                    </a:lnTo>
                    <a:lnTo>
                      <a:pt x="2752725" y="457962"/>
                    </a:lnTo>
                    <a:close/>
                    <a:moveTo>
                      <a:pt x="2309432" y="265271"/>
                    </a:moveTo>
                    <a:lnTo>
                      <a:pt x="2309432" y="7048"/>
                    </a:lnTo>
                    <a:lnTo>
                      <a:pt x="2181892" y="7048"/>
                    </a:lnTo>
                    <a:lnTo>
                      <a:pt x="2181892" y="265271"/>
                    </a:lnTo>
                    <a:cubicBezTo>
                      <a:pt x="2181892" y="320707"/>
                      <a:pt x="2161223" y="354806"/>
                      <a:pt x="2112359" y="354806"/>
                    </a:cubicBezTo>
                    <a:cubicBezTo>
                      <a:pt x="2063401" y="354806"/>
                      <a:pt x="2041589" y="320707"/>
                      <a:pt x="2041589" y="265271"/>
                    </a:cubicBezTo>
                    <a:lnTo>
                      <a:pt x="2041589" y="7048"/>
                    </a:lnTo>
                    <a:lnTo>
                      <a:pt x="1913954" y="7048"/>
                    </a:lnTo>
                    <a:lnTo>
                      <a:pt x="1913954" y="265271"/>
                    </a:lnTo>
                    <a:cubicBezTo>
                      <a:pt x="1913954" y="408242"/>
                      <a:pt x="1997107" y="464915"/>
                      <a:pt x="2110550" y="464915"/>
                    </a:cubicBezTo>
                    <a:cubicBezTo>
                      <a:pt x="2223802" y="464915"/>
                      <a:pt x="2309432" y="408242"/>
                      <a:pt x="2309432" y="265271"/>
                    </a:cubicBezTo>
                    <a:moveTo>
                      <a:pt x="1746409" y="233172"/>
                    </a:moveTo>
                    <a:cubicBezTo>
                      <a:pt x="1746409" y="314325"/>
                      <a:pt x="1718024" y="356140"/>
                      <a:pt x="1667732" y="356140"/>
                    </a:cubicBezTo>
                    <a:cubicBezTo>
                      <a:pt x="1617536" y="356140"/>
                      <a:pt x="1587913" y="312992"/>
                      <a:pt x="1587913" y="231838"/>
                    </a:cubicBezTo>
                    <a:cubicBezTo>
                      <a:pt x="1587913" y="150685"/>
                      <a:pt x="1616297" y="108871"/>
                      <a:pt x="1666494" y="108871"/>
                    </a:cubicBezTo>
                    <a:cubicBezTo>
                      <a:pt x="1716881" y="108871"/>
                      <a:pt x="1746409" y="152019"/>
                      <a:pt x="1746409" y="233172"/>
                    </a:cubicBezTo>
                    <a:moveTo>
                      <a:pt x="1875854" y="231838"/>
                    </a:moveTo>
                    <a:cubicBezTo>
                      <a:pt x="1875854" y="81820"/>
                      <a:pt x="1790224" y="0"/>
                      <a:pt x="1667732" y="0"/>
                    </a:cubicBezTo>
                    <a:cubicBezTo>
                      <a:pt x="1545336" y="0"/>
                      <a:pt x="1458468" y="83058"/>
                      <a:pt x="1458468" y="233077"/>
                    </a:cubicBezTo>
                    <a:cubicBezTo>
                      <a:pt x="1458468" y="383096"/>
                      <a:pt x="1544003" y="464915"/>
                      <a:pt x="1666494" y="464915"/>
                    </a:cubicBezTo>
                    <a:cubicBezTo>
                      <a:pt x="1788890" y="464915"/>
                      <a:pt x="1875854" y="381857"/>
                      <a:pt x="1875854" y="231838"/>
                    </a:cubicBezTo>
                    <a:moveTo>
                      <a:pt x="1414653" y="7048"/>
                    </a:moveTo>
                    <a:lnTo>
                      <a:pt x="1287018" y="7048"/>
                    </a:lnTo>
                    <a:lnTo>
                      <a:pt x="1287018" y="457867"/>
                    </a:lnTo>
                    <a:lnTo>
                      <a:pt x="1414653" y="457867"/>
                    </a:lnTo>
                    <a:lnTo>
                      <a:pt x="1414653" y="7048"/>
                    </a:lnTo>
                    <a:close/>
                    <a:moveTo>
                      <a:pt x="1251585" y="7048"/>
                    </a:moveTo>
                    <a:lnTo>
                      <a:pt x="1112520" y="7048"/>
                    </a:lnTo>
                    <a:lnTo>
                      <a:pt x="1079659" y="128111"/>
                    </a:lnTo>
                    <a:cubicBezTo>
                      <a:pt x="1064228" y="184880"/>
                      <a:pt x="1042321" y="275558"/>
                      <a:pt x="1033939" y="318706"/>
                    </a:cubicBezTo>
                    <a:cubicBezTo>
                      <a:pt x="1025652" y="275558"/>
                      <a:pt x="1003649" y="184213"/>
                      <a:pt x="988219" y="128111"/>
                    </a:cubicBezTo>
                    <a:lnTo>
                      <a:pt x="955358" y="7048"/>
                    </a:lnTo>
                    <a:lnTo>
                      <a:pt x="814864" y="7048"/>
                    </a:lnTo>
                    <a:lnTo>
                      <a:pt x="970121" y="457867"/>
                    </a:lnTo>
                    <a:lnTo>
                      <a:pt x="1096423" y="457867"/>
                    </a:lnTo>
                    <a:lnTo>
                      <a:pt x="1251585" y="7048"/>
                    </a:lnTo>
                    <a:close/>
                    <a:moveTo>
                      <a:pt x="691229" y="279463"/>
                    </a:moveTo>
                    <a:lnTo>
                      <a:pt x="616458" y="279463"/>
                    </a:lnTo>
                    <a:lnTo>
                      <a:pt x="624840" y="249841"/>
                    </a:lnTo>
                    <a:cubicBezTo>
                      <a:pt x="640937" y="192500"/>
                      <a:pt x="647986" y="167354"/>
                      <a:pt x="653796" y="137160"/>
                    </a:cubicBezTo>
                    <a:cubicBezTo>
                      <a:pt x="659606" y="167354"/>
                      <a:pt x="666655" y="191929"/>
                      <a:pt x="682847" y="249841"/>
                    </a:cubicBezTo>
                    <a:lnTo>
                      <a:pt x="691229" y="279463"/>
                    </a:lnTo>
                    <a:close/>
                    <a:moveTo>
                      <a:pt x="881253" y="457867"/>
                    </a:moveTo>
                    <a:lnTo>
                      <a:pt x="717613" y="7048"/>
                    </a:lnTo>
                    <a:lnTo>
                      <a:pt x="591312" y="7048"/>
                    </a:lnTo>
                    <a:lnTo>
                      <a:pt x="427673" y="457867"/>
                    </a:lnTo>
                    <a:lnTo>
                      <a:pt x="561689" y="457867"/>
                    </a:lnTo>
                    <a:lnTo>
                      <a:pt x="586169" y="378619"/>
                    </a:lnTo>
                    <a:lnTo>
                      <a:pt x="721424" y="378619"/>
                    </a:lnTo>
                    <a:lnTo>
                      <a:pt x="745903" y="457867"/>
                    </a:lnTo>
                    <a:lnTo>
                      <a:pt x="881253" y="457867"/>
                    </a:lnTo>
                    <a:close/>
                    <a:moveTo>
                      <a:pt x="395573" y="457867"/>
                    </a:moveTo>
                    <a:lnTo>
                      <a:pt x="395573" y="7048"/>
                    </a:lnTo>
                    <a:lnTo>
                      <a:pt x="268034" y="7048"/>
                    </a:lnTo>
                    <a:lnTo>
                      <a:pt x="268034" y="171259"/>
                    </a:lnTo>
                    <a:lnTo>
                      <a:pt x="127540" y="171259"/>
                    </a:lnTo>
                    <a:lnTo>
                      <a:pt x="127540" y="7048"/>
                    </a:lnTo>
                    <a:lnTo>
                      <a:pt x="0" y="7048"/>
                    </a:lnTo>
                    <a:lnTo>
                      <a:pt x="0" y="457867"/>
                    </a:lnTo>
                    <a:lnTo>
                      <a:pt x="127540" y="457867"/>
                    </a:lnTo>
                    <a:lnTo>
                      <a:pt x="127540" y="280130"/>
                    </a:lnTo>
                    <a:lnTo>
                      <a:pt x="267938" y="280130"/>
                    </a:lnTo>
                    <a:lnTo>
                      <a:pt x="267938" y="457867"/>
                    </a:lnTo>
                    <a:lnTo>
                      <a:pt x="395573" y="457867"/>
                    </a:ln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Slide Number Placeholder 4">
              <a:extLst>
                <a:ext uri="{FF2B5EF4-FFF2-40B4-BE49-F238E27FC236}">
                  <a16:creationId xmlns:a16="http://schemas.microsoft.com/office/drawing/2014/main" id="{74DD294A-08F2-6890-7079-7ED418552301}"/>
                </a:ext>
              </a:extLst>
            </p:cNvPr>
            <p:cNvSpPr txBox="1">
              <a:spLocks/>
            </p:cNvSpPr>
            <p:nvPr/>
          </p:nvSpPr>
          <p:spPr>
            <a:xfrm>
              <a:off x="173095" y="9607052"/>
              <a:ext cx="588251" cy="547688"/>
            </a:xfrm>
            <a:prstGeom prst="rect">
              <a:avLst/>
            </a:prstGeom>
            <a:noFill/>
          </p:spPr>
          <p:txBody>
            <a:bodyPr vert="horz" lIns="137160" tIns="68580" rIns="137160" bIns="685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2B9AC55E-C74C-4CB5-AFA1-6820A17606C2}" type="slidenum">
                <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endParaRPr>
            </a:p>
          </p:txBody>
        </p:sp>
        <p:sp>
          <p:nvSpPr>
            <p:cNvPr id="17" name="TextBox 58">
              <a:extLst>
                <a:ext uri="{FF2B5EF4-FFF2-40B4-BE49-F238E27FC236}">
                  <a16:creationId xmlns:a16="http://schemas.microsoft.com/office/drawing/2014/main" id="{1FFBE108-92E2-BCEC-7B3E-86F206BFF797}"/>
                </a:ext>
              </a:extLst>
            </p:cNvPr>
            <p:cNvSpPr txBox="1"/>
            <p:nvPr/>
          </p:nvSpPr>
          <p:spPr>
            <a:xfrm rot="16200000">
              <a:off x="-2311002" y="3187547"/>
              <a:ext cx="5222645" cy="615938"/>
            </a:xfrm>
            <a:prstGeom prst="rect">
              <a:avLst/>
            </a:prstGeom>
            <a:noFill/>
          </p:spPr>
          <p:txBody>
            <a:bodyPr wrap="square" rtlCol="0">
              <a:spAutoFit/>
            </a:bodyPr>
            <a:lstStyle/>
            <a:p>
              <a:pPr marL="0" marR="0" lvl="0" indent="0" algn="r" defTabSz="457200" rtl="0" eaLnBrk="1" fontAlgn="auto" latinLnBrk="0" hangingPunct="1">
                <a:lnSpc>
                  <a:spcPts val="5100"/>
                </a:lnSpc>
                <a:spcBef>
                  <a:spcPts val="0"/>
                </a:spcBef>
                <a:spcAft>
                  <a:spcPts val="0"/>
                </a:spcAft>
                <a:buClrTx/>
                <a:buSzTx/>
                <a:buFontTx/>
                <a:buNone/>
                <a:tabLst>
                  <a:tab pos="3095625" algn="l"/>
                </a:tabLst>
                <a:defRPr/>
              </a:pPr>
              <a:r>
                <a:rPr kumimoji="0" lang="en-US" sz="1000" b="1" i="0" u="none" strike="noStrike" kern="1200" cap="none" spc="450" normalizeH="0" baseline="0" noProof="0">
                  <a:ln>
                    <a:noFill/>
                  </a:ln>
                  <a:solidFill>
                    <a:prstClr val="white"/>
                  </a:solidFill>
                  <a:effectLst/>
                  <a:uLnTx/>
                  <a:uFillTx/>
                  <a:latin typeface="Open Sans" pitchFamily="2" charset="0"/>
                  <a:ea typeface="Open Sans" pitchFamily="2" charset="0"/>
                  <a:cs typeface="Open Sans" pitchFamily="2" charset="0"/>
                </a:rPr>
                <a:t>BEHAVIOUR INTERACTIVE</a:t>
              </a:r>
              <a:endParaRPr kumimoji="0" lang="en-US" sz="1000" b="1" i="0" u="none" strike="noStrike" kern="1200" cap="none" spc="450" normalizeH="0" baseline="0" noProof="0" dirty="0">
                <a:ln>
                  <a:noFill/>
                </a:ln>
                <a:solidFill>
                  <a:prstClr val="white"/>
                </a:solidFill>
                <a:effectLst/>
                <a:uLnTx/>
                <a:uFillTx/>
                <a:latin typeface="Open Sans" pitchFamily="2" charset="0"/>
                <a:ea typeface="Open Sans" pitchFamily="2" charset="0"/>
                <a:cs typeface="Open Sans" pitchFamily="2" charset="0"/>
              </a:endParaRPr>
            </a:p>
          </p:txBody>
        </p:sp>
        <p:pic>
          <p:nvPicPr>
            <p:cNvPr id="18" name="Graphic 17">
              <a:extLst>
                <a:ext uri="{FF2B5EF4-FFF2-40B4-BE49-F238E27FC236}">
                  <a16:creationId xmlns:a16="http://schemas.microsoft.com/office/drawing/2014/main" id="{F6852C93-34A1-AADE-0D13-B07C6EDC85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1930" y="288131"/>
              <a:ext cx="345049" cy="9546384"/>
            </a:xfrm>
            <a:prstGeom prst="rect">
              <a:avLst/>
            </a:prstGeom>
          </p:spPr>
        </p:pic>
      </p:grpSp>
      <p:pic>
        <p:nvPicPr>
          <p:cNvPr id="21" name="Picture 20">
            <a:extLst>
              <a:ext uri="{FF2B5EF4-FFF2-40B4-BE49-F238E27FC236}">
                <a16:creationId xmlns:a16="http://schemas.microsoft.com/office/drawing/2014/main" id="{B28AAAD9-3C86-CD40-D721-8DBE5FE1C1A1}"/>
              </a:ext>
            </a:extLst>
          </p:cNvPr>
          <p:cNvPicPr>
            <a:picLocks noChangeAspect="1"/>
          </p:cNvPicPr>
          <p:nvPr/>
        </p:nvPicPr>
        <p:blipFill>
          <a:blip r:embed="rId6"/>
          <a:stretch>
            <a:fillRect/>
          </a:stretch>
        </p:blipFill>
        <p:spPr>
          <a:xfrm>
            <a:off x="0" y="9582150"/>
            <a:ext cx="18288000" cy="704850"/>
          </a:xfrm>
          <a:prstGeom prst="rect">
            <a:avLst/>
          </a:prstGeom>
        </p:spPr>
      </p:pic>
    </p:spTree>
    <p:extLst>
      <p:ext uri="{BB962C8B-B14F-4D97-AF65-F5344CB8AC3E}">
        <p14:creationId xmlns:p14="http://schemas.microsoft.com/office/powerpoint/2010/main" val="1432411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DA6A7-EC9F-8311-47A0-FB62A53F21C9}"/>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3F041ECB-A6AA-5DDE-AE8F-FC3F6A9029EF}"/>
              </a:ext>
            </a:extLst>
          </p:cNvPr>
          <p:cNvSpPr txBox="1"/>
          <p:nvPr/>
        </p:nvSpPr>
        <p:spPr>
          <a:xfrm>
            <a:off x="1476558" y="1203811"/>
            <a:ext cx="6524799" cy="3001018"/>
          </a:xfrm>
          <a:prstGeom prst="rect">
            <a:avLst/>
          </a:prstGeom>
          <a:noFill/>
        </p:spPr>
        <p:txBody>
          <a:bodyPr wrap="square">
            <a:noAutofit/>
          </a:bodyPr>
          <a:lstStyle>
            <a:defPPr>
              <a:defRPr lang="en-US"/>
            </a:defPPr>
            <a:lvl1pPr marR="0" lvl="0" indent="0" fontAlgn="auto">
              <a:lnSpc>
                <a:spcPts val="12300"/>
              </a:lnSpc>
              <a:spcBef>
                <a:spcPts val="0"/>
              </a:spcBef>
              <a:spcAft>
                <a:spcPts val="0"/>
              </a:spcAft>
              <a:buClrTx/>
              <a:buSzTx/>
              <a:buFontTx/>
              <a:buNone/>
              <a:tabLst/>
              <a:defRPr sz="22600">
                <a:gradFill>
                  <a:gsLst>
                    <a:gs pos="24000">
                      <a:srgbClr val="F2F0D0"/>
                    </a:gs>
                    <a:gs pos="41000">
                      <a:srgbClr val="1C6C8C">
                        <a:alpha val="78000"/>
                        <a:lumMod val="34000"/>
                        <a:lumOff val="66000"/>
                      </a:srgbClr>
                    </a:gs>
                    <a:gs pos="57000">
                      <a:srgbClr val="F2F0D0"/>
                    </a:gs>
                  </a:gsLst>
                  <a:lin ang="7800000" scaled="0"/>
                </a:gradFill>
                <a:latin typeface="Stacion Light" pitchFamily="50" charset="0"/>
                <a:cs typeface="Teko Light" panose="02000000000000000000" pitchFamily="2" charset="0"/>
              </a:defRPr>
            </a:lvl1p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7200" spc="300" dirty="0">
                <a:gradFill>
                  <a:gsLst>
                    <a:gs pos="24000">
                      <a:srgbClr val="F2F0D0"/>
                    </a:gs>
                    <a:gs pos="41000">
                      <a:srgbClr val="BCE3F2"/>
                    </a:gs>
                    <a:gs pos="57000">
                      <a:srgbClr val="F2F0D0"/>
                    </a:gs>
                  </a:gsLst>
                  <a:lin ang="7800000" scaled="0"/>
                </a:gradFill>
                <a:latin typeface="Open Sans" panose="020F0502020204030204" pitchFamily="34" charset="0"/>
              </a:rPr>
              <a:t>Takeaways</a:t>
            </a:r>
            <a:endParaRPr kumimoji="0" lang="fr-CA" sz="7200" i="0" u="none" strike="noStrike" kern="1200" cap="none" spc="300" normalizeH="0" baseline="0" noProof="0" dirty="0">
              <a:ln>
                <a:noFill/>
              </a:ln>
              <a:gradFill>
                <a:gsLst>
                  <a:gs pos="24000">
                    <a:srgbClr val="F2F0D0"/>
                  </a:gs>
                  <a:gs pos="41000">
                    <a:srgbClr val="BCE3F2"/>
                  </a:gs>
                  <a:gs pos="57000">
                    <a:srgbClr val="F2F0D0"/>
                  </a:gs>
                </a:gsLst>
                <a:lin ang="7800000" scaled="0"/>
              </a:gradFill>
              <a:effectLst/>
              <a:uLnTx/>
              <a:uFillTx/>
              <a:latin typeface="Open Sans" panose="020F0502020204030204" pitchFamily="34" charset="0"/>
              <a:ea typeface="+mn-ea"/>
              <a:cs typeface="Teko Light" panose="02000000000000000000" pitchFamily="2" charset="0"/>
            </a:endParaRPr>
          </a:p>
        </p:txBody>
      </p:sp>
      <p:sp>
        <p:nvSpPr>
          <p:cNvPr id="15" name="Espace réservé du contenu 2">
            <a:extLst>
              <a:ext uri="{FF2B5EF4-FFF2-40B4-BE49-F238E27FC236}">
                <a16:creationId xmlns:a16="http://schemas.microsoft.com/office/drawing/2014/main" id="{57935EFC-C9DB-375E-2BD7-5633EA895953}"/>
              </a:ext>
            </a:extLst>
          </p:cNvPr>
          <p:cNvSpPr txBox="1">
            <a:spLocks/>
          </p:cNvSpPr>
          <p:nvPr/>
        </p:nvSpPr>
        <p:spPr>
          <a:xfrm>
            <a:off x="1497975" y="5247164"/>
            <a:ext cx="6281682" cy="1904753"/>
          </a:xfrm>
          <a:prstGeom prst="rect">
            <a:avLst/>
          </a:prstGeom>
        </p:spPr>
        <p:txBody>
          <a:bodyPr vert="horz" lIns="91440" tIns="68580" rIns="9144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00">
              <a:lnSpc>
                <a:spcPct val="107000"/>
              </a:lnSpc>
              <a:spcBef>
                <a:spcPts val="1200"/>
              </a:spcBef>
              <a:defRPr/>
            </a:pP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This approach works</a:t>
            </a:r>
            <a:r>
              <a:rPr lang="en-US" sz="1600" dirty="0">
                <a:solidFill>
                  <a:prstClr val="white"/>
                </a:solidFill>
                <a:latin typeface="Open Sans" pitchFamily="2" charset="0"/>
                <a:ea typeface="Open Sans" pitchFamily="2" charset="0"/>
                <a:cs typeface="Open Sans" pitchFamily="2" charset="0"/>
              </a:rPr>
              <a:t> for us</a:t>
            </a:r>
          </a:p>
          <a:p>
            <a:pPr lvl="1" defTabSz="1371600">
              <a:lnSpc>
                <a:spcPct val="107000"/>
              </a:lnSpc>
              <a:spcBef>
                <a:spcPts val="1200"/>
              </a:spcBef>
              <a:defRPr/>
            </a:pP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Measurable results</a:t>
            </a:r>
          </a:p>
          <a:p>
            <a:pPr lvl="1"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Backlog full of potential work</a:t>
            </a:r>
          </a:p>
          <a:p>
            <a:pPr lvl="1"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Most valuable work is prioritized</a:t>
            </a:r>
          </a:p>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Consistent and significant performance improvements</a:t>
            </a:r>
          </a:p>
          <a:p>
            <a:pPr defTabSz="1371600">
              <a:lnSpc>
                <a:spcPct val="107000"/>
              </a:lnSpc>
              <a:spcBef>
                <a:spcPts val="1200"/>
              </a:spcBef>
              <a:defRPr/>
            </a:pPr>
            <a:endPar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endParaRPr>
          </a:p>
        </p:txBody>
      </p:sp>
      <p:sp>
        <p:nvSpPr>
          <p:cNvPr id="16" name="Espace réservé du texte 2">
            <a:extLst>
              <a:ext uri="{FF2B5EF4-FFF2-40B4-BE49-F238E27FC236}">
                <a16:creationId xmlns:a16="http://schemas.microsoft.com/office/drawing/2014/main" id="{DF146D1D-BC4E-A863-7D3E-16B424B8A35F}"/>
              </a:ext>
            </a:extLst>
          </p:cNvPr>
          <p:cNvSpPr txBox="1">
            <a:spLocks/>
          </p:cNvSpPr>
          <p:nvPr/>
        </p:nvSpPr>
        <p:spPr>
          <a:xfrm>
            <a:off x="1497975" y="4448190"/>
            <a:ext cx="6034939" cy="5556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CA" sz="3200" b="1" dirty="0">
                <a:solidFill>
                  <a:schemeClr val="accent6"/>
                </a:solidFill>
                <a:latin typeface="Open Sans" pitchFamily="2" charset="0"/>
                <a:ea typeface="Open Sans" pitchFamily="2" charset="0"/>
                <a:cs typeface="Open Sans" pitchFamily="2" charset="0"/>
              </a:rPr>
              <a:t>It Worked</a:t>
            </a:r>
          </a:p>
        </p:txBody>
      </p:sp>
      <p:pic>
        <p:nvPicPr>
          <p:cNvPr id="5122" name="Picture 2">
            <a:extLst>
              <a:ext uri="{FF2B5EF4-FFF2-40B4-BE49-F238E27FC236}">
                <a16:creationId xmlns:a16="http://schemas.microsoft.com/office/drawing/2014/main" id="{6C964EBA-E32C-7F16-AEC5-ED3AD7E503E3}"/>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24128" r="2412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grpSp>
        <p:nvGrpSpPr>
          <p:cNvPr id="2" name="Sidebar">
            <a:extLst>
              <a:ext uri="{FF2B5EF4-FFF2-40B4-BE49-F238E27FC236}">
                <a16:creationId xmlns:a16="http://schemas.microsoft.com/office/drawing/2014/main" id="{BCBF91D1-F762-86F3-209E-75EBE5FC18C2}"/>
              </a:ext>
            </a:extLst>
          </p:cNvPr>
          <p:cNvGrpSpPr/>
          <p:nvPr/>
        </p:nvGrpSpPr>
        <p:grpSpPr>
          <a:xfrm>
            <a:off x="-7648" y="288131"/>
            <a:ext cx="914627" cy="9866609"/>
            <a:chOff x="-7648" y="288131"/>
            <a:chExt cx="914627" cy="9866609"/>
          </a:xfrm>
        </p:grpSpPr>
        <p:grpSp>
          <p:nvGrpSpPr>
            <p:cNvPr id="3" name="Graphic 9">
              <a:extLst>
                <a:ext uri="{FF2B5EF4-FFF2-40B4-BE49-F238E27FC236}">
                  <a16:creationId xmlns:a16="http://schemas.microsoft.com/office/drawing/2014/main" id="{4F7AE012-D2CA-529F-AF6B-EDCD11A4B97A}"/>
                </a:ext>
              </a:extLst>
            </p:cNvPr>
            <p:cNvGrpSpPr/>
            <p:nvPr/>
          </p:nvGrpSpPr>
          <p:grpSpPr>
            <a:xfrm>
              <a:off x="264287" y="382761"/>
              <a:ext cx="467477" cy="394686"/>
              <a:chOff x="4719637" y="2266949"/>
              <a:chExt cx="2752725" cy="2324100"/>
            </a:xfrm>
            <a:solidFill>
              <a:schemeClr val="bg1"/>
            </a:solidFill>
          </p:grpSpPr>
          <p:sp>
            <p:nvSpPr>
              <p:cNvPr id="19" name="Freeform: Shape 53">
                <a:extLst>
                  <a:ext uri="{FF2B5EF4-FFF2-40B4-BE49-F238E27FC236}">
                    <a16:creationId xmlns:a16="http://schemas.microsoft.com/office/drawing/2014/main" id="{2ECE6CA4-2109-28E0-28BE-F4AEAB6E8760}"/>
                  </a:ext>
                </a:extLst>
              </p:cNvPr>
              <p:cNvSpPr/>
              <p:nvPr/>
            </p:nvSpPr>
            <p:spPr>
              <a:xfrm>
                <a:off x="4719637" y="2266949"/>
                <a:ext cx="2746056" cy="1792981"/>
              </a:xfrm>
              <a:custGeom>
                <a:avLst/>
                <a:gdLst>
                  <a:gd name="connsiteX0" fmla="*/ 2746058 w 2746057"/>
                  <a:gd name="connsiteY0" fmla="*/ 366427 h 1792986"/>
                  <a:gd name="connsiteX1" fmla="*/ 2746058 w 2746057"/>
                  <a:gd name="connsiteY1" fmla="*/ 0 h 1792986"/>
                  <a:gd name="connsiteX2" fmla="*/ 1321308 w 2746057"/>
                  <a:gd name="connsiteY2" fmla="*/ 0 h 1792986"/>
                  <a:gd name="connsiteX3" fmla="*/ 1321308 w 2746057"/>
                  <a:gd name="connsiteY3" fmla="*/ 994601 h 1792986"/>
                  <a:gd name="connsiteX4" fmla="*/ 787432 w 2746057"/>
                  <a:gd name="connsiteY4" fmla="*/ 442722 h 1792986"/>
                  <a:gd name="connsiteX5" fmla="*/ 423196 w 2746057"/>
                  <a:gd name="connsiteY5" fmla="*/ 619792 h 1792986"/>
                  <a:gd name="connsiteX6" fmla="*/ 418338 w 2746057"/>
                  <a:gd name="connsiteY6" fmla="*/ 619792 h 1792986"/>
                  <a:gd name="connsiteX7" fmla="*/ 418338 w 2746057"/>
                  <a:gd name="connsiteY7" fmla="*/ 0 h 1792986"/>
                  <a:gd name="connsiteX8" fmla="*/ 0 w 2746057"/>
                  <a:gd name="connsiteY8" fmla="*/ 0 h 1792986"/>
                  <a:gd name="connsiteX9" fmla="*/ 0 w 2746057"/>
                  <a:gd name="connsiteY9" fmla="*/ 1756124 h 1792986"/>
                  <a:gd name="connsiteX10" fmla="*/ 398621 w 2746057"/>
                  <a:gd name="connsiteY10" fmla="*/ 1756124 h 1792986"/>
                  <a:gd name="connsiteX11" fmla="*/ 398621 w 2746057"/>
                  <a:gd name="connsiteY11" fmla="*/ 1608487 h 1792986"/>
                  <a:gd name="connsiteX12" fmla="*/ 403479 w 2746057"/>
                  <a:gd name="connsiteY12" fmla="*/ 1608487 h 1792986"/>
                  <a:gd name="connsiteX13" fmla="*/ 755428 w 2746057"/>
                  <a:gd name="connsiteY13" fmla="*/ 1792986 h 1792986"/>
                  <a:gd name="connsiteX14" fmla="*/ 1321308 w 2746057"/>
                  <a:gd name="connsiteY14" fmla="*/ 1193768 h 1792986"/>
                  <a:gd name="connsiteX15" fmla="*/ 1321308 w 2746057"/>
                  <a:gd name="connsiteY15" fmla="*/ 1756124 h 1792986"/>
                  <a:gd name="connsiteX16" fmla="*/ 2746058 w 2746057"/>
                  <a:gd name="connsiteY16" fmla="*/ 1756124 h 1792986"/>
                  <a:gd name="connsiteX17" fmla="*/ 2746058 w 2746057"/>
                  <a:gd name="connsiteY17" fmla="*/ 1362551 h 1792986"/>
                  <a:gd name="connsiteX18" fmla="*/ 1779080 w 2746057"/>
                  <a:gd name="connsiteY18" fmla="*/ 1362551 h 1792986"/>
                  <a:gd name="connsiteX19" fmla="*/ 1779080 w 2746057"/>
                  <a:gd name="connsiteY19" fmla="*/ 1028033 h 1792986"/>
                  <a:gd name="connsiteX20" fmla="*/ 2640330 w 2746057"/>
                  <a:gd name="connsiteY20" fmla="*/ 1028033 h 1792986"/>
                  <a:gd name="connsiteX21" fmla="*/ 2640330 w 2746057"/>
                  <a:gd name="connsiteY21" fmla="*/ 673894 h 1792986"/>
                  <a:gd name="connsiteX22" fmla="*/ 1779080 w 2746057"/>
                  <a:gd name="connsiteY22" fmla="*/ 673894 h 1792986"/>
                  <a:gd name="connsiteX23" fmla="*/ 1779080 w 2746057"/>
                  <a:gd name="connsiteY23" fmla="*/ 366427 h 1792986"/>
                  <a:gd name="connsiteX24" fmla="*/ 2746058 w 2746057"/>
                  <a:gd name="connsiteY24" fmla="*/ 366427 h 1792986"/>
                  <a:gd name="connsiteX25" fmla="*/ 656939 w 2746057"/>
                  <a:gd name="connsiteY25" fmla="*/ 1473232 h 1792986"/>
                  <a:gd name="connsiteX26" fmla="*/ 403479 w 2746057"/>
                  <a:gd name="connsiteY26" fmla="*/ 1104329 h 1792986"/>
                  <a:gd name="connsiteX27" fmla="*/ 659416 w 2746057"/>
                  <a:gd name="connsiteY27" fmla="*/ 762476 h 1792986"/>
                  <a:gd name="connsiteX28" fmla="*/ 907923 w 2746057"/>
                  <a:gd name="connsiteY28" fmla="*/ 1104329 h 1792986"/>
                  <a:gd name="connsiteX29" fmla="*/ 656939 w 2746057"/>
                  <a:gd name="connsiteY29" fmla="*/ 1473232 h 179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46057" h="1792986">
                    <a:moveTo>
                      <a:pt x="2746058" y="366427"/>
                    </a:moveTo>
                    <a:lnTo>
                      <a:pt x="2746058" y="0"/>
                    </a:lnTo>
                    <a:lnTo>
                      <a:pt x="1321308" y="0"/>
                    </a:lnTo>
                    <a:lnTo>
                      <a:pt x="1321308" y="994601"/>
                    </a:lnTo>
                    <a:cubicBezTo>
                      <a:pt x="1290447" y="699897"/>
                      <a:pt x="1114330" y="442722"/>
                      <a:pt x="787432" y="442722"/>
                    </a:cubicBezTo>
                    <a:cubicBezTo>
                      <a:pt x="629888" y="442722"/>
                      <a:pt x="509397" y="501682"/>
                      <a:pt x="423196" y="619792"/>
                    </a:cubicBezTo>
                    <a:lnTo>
                      <a:pt x="418338" y="619792"/>
                    </a:lnTo>
                    <a:lnTo>
                      <a:pt x="418338" y="0"/>
                    </a:lnTo>
                    <a:lnTo>
                      <a:pt x="0" y="0"/>
                    </a:lnTo>
                    <a:lnTo>
                      <a:pt x="0" y="1756124"/>
                    </a:lnTo>
                    <a:lnTo>
                      <a:pt x="398621" y="1756124"/>
                    </a:lnTo>
                    <a:lnTo>
                      <a:pt x="398621" y="1608487"/>
                    </a:lnTo>
                    <a:lnTo>
                      <a:pt x="403479" y="1608487"/>
                    </a:lnTo>
                    <a:cubicBezTo>
                      <a:pt x="484632" y="1729073"/>
                      <a:pt x="607695" y="1792986"/>
                      <a:pt x="755428" y="1792986"/>
                    </a:cubicBezTo>
                    <a:cubicBezTo>
                      <a:pt x="1117378" y="1792986"/>
                      <a:pt x="1290923" y="1512475"/>
                      <a:pt x="1321308" y="1193768"/>
                    </a:cubicBezTo>
                    <a:lnTo>
                      <a:pt x="1321308" y="1756124"/>
                    </a:lnTo>
                    <a:lnTo>
                      <a:pt x="2746058" y="1756124"/>
                    </a:lnTo>
                    <a:lnTo>
                      <a:pt x="2746058" y="1362551"/>
                    </a:lnTo>
                    <a:lnTo>
                      <a:pt x="1779080" y="1362551"/>
                    </a:lnTo>
                    <a:lnTo>
                      <a:pt x="1779080" y="1028033"/>
                    </a:lnTo>
                    <a:lnTo>
                      <a:pt x="2640330" y="1028033"/>
                    </a:lnTo>
                    <a:lnTo>
                      <a:pt x="2640330" y="673894"/>
                    </a:lnTo>
                    <a:lnTo>
                      <a:pt x="1779080" y="673894"/>
                    </a:lnTo>
                    <a:lnTo>
                      <a:pt x="1779080" y="366427"/>
                    </a:lnTo>
                    <a:lnTo>
                      <a:pt x="2746058" y="366427"/>
                    </a:lnTo>
                    <a:close/>
                    <a:moveTo>
                      <a:pt x="656939" y="1473232"/>
                    </a:moveTo>
                    <a:cubicBezTo>
                      <a:pt x="467487" y="1473232"/>
                      <a:pt x="403479" y="1328166"/>
                      <a:pt x="403479" y="1104329"/>
                    </a:cubicBezTo>
                    <a:cubicBezTo>
                      <a:pt x="403479" y="841153"/>
                      <a:pt x="546164" y="762476"/>
                      <a:pt x="659416" y="762476"/>
                    </a:cubicBezTo>
                    <a:cubicBezTo>
                      <a:pt x="843915" y="762476"/>
                      <a:pt x="907923" y="942023"/>
                      <a:pt x="907923" y="1104329"/>
                    </a:cubicBezTo>
                    <a:cubicBezTo>
                      <a:pt x="908018" y="1278922"/>
                      <a:pt x="843915" y="1473232"/>
                      <a:pt x="656939" y="1473232"/>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54">
                <a:extLst>
                  <a:ext uri="{FF2B5EF4-FFF2-40B4-BE49-F238E27FC236}">
                    <a16:creationId xmlns:a16="http://schemas.microsoft.com/office/drawing/2014/main" id="{00D5646C-10EA-D581-B64E-4FFD3B7316A8}"/>
                  </a:ext>
                </a:extLst>
              </p:cNvPr>
              <p:cNvSpPr/>
              <p:nvPr/>
            </p:nvSpPr>
            <p:spPr>
              <a:xfrm>
                <a:off x="4719637" y="4126134"/>
                <a:ext cx="2752725" cy="464915"/>
              </a:xfrm>
              <a:custGeom>
                <a:avLst/>
                <a:gdLst>
                  <a:gd name="connsiteX0" fmla="*/ 2619280 w 2752725"/>
                  <a:gd name="connsiteY0" fmla="*/ 157163 h 464915"/>
                  <a:gd name="connsiteX1" fmla="*/ 2562701 w 2752725"/>
                  <a:gd name="connsiteY1" fmla="*/ 207359 h 464915"/>
                  <a:gd name="connsiteX2" fmla="*/ 2489264 w 2752725"/>
                  <a:gd name="connsiteY2" fmla="*/ 207359 h 464915"/>
                  <a:gd name="connsiteX3" fmla="*/ 2489264 w 2752725"/>
                  <a:gd name="connsiteY3" fmla="*/ 108871 h 464915"/>
                  <a:gd name="connsiteX4" fmla="*/ 2564606 w 2752725"/>
                  <a:gd name="connsiteY4" fmla="*/ 108871 h 464915"/>
                  <a:gd name="connsiteX5" fmla="*/ 2619280 w 2752725"/>
                  <a:gd name="connsiteY5" fmla="*/ 157163 h 464915"/>
                  <a:gd name="connsiteX6" fmla="*/ 2752725 w 2752725"/>
                  <a:gd name="connsiteY6" fmla="*/ 457867 h 464915"/>
                  <a:gd name="connsiteX7" fmla="*/ 2662428 w 2752725"/>
                  <a:gd name="connsiteY7" fmla="*/ 285941 h 464915"/>
                  <a:gd name="connsiteX8" fmla="*/ 2743581 w 2752725"/>
                  <a:gd name="connsiteY8" fmla="*/ 154019 h 464915"/>
                  <a:gd name="connsiteX9" fmla="*/ 2567749 w 2752725"/>
                  <a:gd name="connsiteY9" fmla="*/ 7144 h 464915"/>
                  <a:gd name="connsiteX10" fmla="*/ 2366201 w 2752725"/>
                  <a:gd name="connsiteY10" fmla="*/ 7144 h 464915"/>
                  <a:gd name="connsiteX11" fmla="*/ 2366201 w 2752725"/>
                  <a:gd name="connsiteY11" fmla="*/ 457962 h 464915"/>
                  <a:gd name="connsiteX12" fmla="*/ 2489168 w 2752725"/>
                  <a:gd name="connsiteY12" fmla="*/ 457962 h 464915"/>
                  <a:gd name="connsiteX13" fmla="*/ 2489168 w 2752725"/>
                  <a:gd name="connsiteY13" fmla="*/ 306038 h 464915"/>
                  <a:gd name="connsiteX14" fmla="*/ 2539365 w 2752725"/>
                  <a:gd name="connsiteY14" fmla="*/ 306038 h 464915"/>
                  <a:gd name="connsiteX15" fmla="*/ 2612803 w 2752725"/>
                  <a:gd name="connsiteY15" fmla="*/ 457962 h 464915"/>
                  <a:gd name="connsiteX16" fmla="*/ 2752725 w 2752725"/>
                  <a:gd name="connsiteY16" fmla="*/ 457962 h 464915"/>
                  <a:gd name="connsiteX17" fmla="*/ 2309432 w 2752725"/>
                  <a:gd name="connsiteY17" fmla="*/ 265271 h 464915"/>
                  <a:gd name="connsiteX18" fmla="*/ 2309432 w 2752725"/>
                  <a:gd name="connsiteY18" fmla="*/ 7048 h 464915"/>
                  <a:gd name="connsiteX19" fmla="*/ 2181892 w 2752725"/>
                  <a:gd name="connsiteY19" fmla="*/ 7048 h 464915"/>
                  <a:gd name="connsiteX20" fmla="*/ 2181892 w 2752725"/>
                  <a:gd name="connsiteY20" fmla="*/ 265271 h 464915"/>
                  <a:gd name="connsiteX21" fmla="*/ 2112359 w 2752725"/>
                  <a:gd name="connsiteY21" fmla="*/ 354806 h 464915"/>
                  <a:gd name="connsiteX22" fmla="*/ 2041589 w 2752725"/>
                  <a:gd name="connsiteY22" fmla="*/ 265271 h 464915"/>
                  <a:gd name="connsiteX23" fmla="*/ 2041589 w 2752725"/>
                  <a:gd name="connsiteY23" fmla="*/ 7048 h 464915"/>
                  <a:gd name="connsiteX24" fmla="*/ 1913954 w 2752725"/>
                  <a:gd name="connsiteY24" fmla="*/ 7048 h 464915"/>
                  <a:gd name="connsiteX25" fmla="*/ 1913954 w 2752725"/>
                  <a:gd name="connsiteY25" fmla="*/ 265271 h 464915"/>
                  <a:gd name="connsiteX26" fmla="*/ 2110550 w 2752725"/>
                  <a:gd name="connsiteY26" fmla="*/ 464915 h 464915"/>
                  <a:gd name="connsiteX27" fmla="*/ 2309432 w 2752725"/>
                  <a:gd name="connsiteY27" fmla="*/ 265271 h 464915"/>
                  <a:gd name="connsiteX28" fmla="*/ 1746409 w 2752725"/>
                  <a:gd name="connsiteY28" fmla="*/ 233172 h 464915"/>
                  <a:gd name="connsiteX29" fmla="*/ 1667732 w 2752725"/>
                  <a:gd name="connsiteY29" fmla="*/ 356140 h 464915"/>
                  <a:gd name="connsiteX30" fmla="*/ 1587913 w 2752725"/>
                  <a:gd name="connsiteY30" fmla="*/ 231838 h 464915"/>
                  <a:gd name="connsiteX31" fmla="*/ 1666494 w 2752725"/>
                  <a:gd name="connsiteY31" fmla="*/ 108871 h 464915"/>
                  <a:gd name="connsiteX32" fmla="*/ 1746409 w 2752725"/>
                  <a:gd name="connsiteY32" fmla="*/ 233172 h 464915"/>
                  <a:gd name="connsiteX33" fmla="*/ 1875854 w 2752725"/>
                  <a:gd name="connsiteY33" fmla="*/ 231838 h 464915"/>
                  <a:gd name="connsiteX34" fmla="*/ 1667732 w 2752725"/>
                  <a:gd name="connsiteY34" fmla="*/ 0 h 464915"/>
                  <a:gd name="connsiteX35" fmla="*/ 1458468 w 2752725"/>
                  <a:gd name="connsiteY35" fmla="*/ 233077 h 464915"/>
                  <a:gd name="connsiteX36" fmla="*/ 1666494 w 2752725"/>
                  <a:gd name="connsiteY36" fmla="*/ 464915 h 464915"/>
                  <a:gd name="connsiteX37" fmla="*/ 1875854 w 2752725"/>
                  <a:gd name="connsiteY37" fmla="*/ 231838 h 464915"/>
                  <a:gd name="connsiteX38" fmla="*/ 1414653 w 2752725"/>
                  <a:gd name="connsiteY38" fmla="*/ 7048 h 464915"/>
                  <a:gd name="connsiteX39" fmla="*/ 1287018 w 2752725"/>
                  <a:gd name="connsiteY39" fmla="*/ 7048 h 464915"/>
                  <a:gd name="connsiteX40" fmla="*/ 1287018 w 2752725"/>
                  <a:gd name="connsiteY40" fmla="*/ 457867 h 464915"/>
                  <a:gd name="connsiteX41" fmla="*/ 1414653 w 2752725"/>
                  <a:gd name="connsiteY41" fmla="*/ 457867 h 464915"/>
                  <a:gd name="connsiteX42" fmla="*/ 1414653 w 2752725"/>
                  <a:gd name="connsiteY42" fmla="*/ 7048 h 464915"/>
                  <a:gd name="connsiteX43" fmla="*/ 1251585 w 2752725"/>
                  <a:gd name="connsiteY43" fmla="*/ 7048 h 464915"/>
                  <a:gd name="connsiteX44" fmla="*/ 1112520 w 2752725"/>
                  <a:gd name="connsiteY44" fmla="*/ 7048 h 464915"/>
                  <a:gd name="connsiteX45" fmla="*/ 1079659 w 2752725"/>
                  <a:gd name="connsiteY45" fmla="*/ 128111 h 464915"/>
                  <a:gd name="connsiteX46" fmla="*/ 1033939 w 2752725"/>
                  <a:gd name="connsiteY46" fmla="*/ 318706 h 464915"/>
                  <a:gd name="connsiteX47" fmla="*/ 988219 w 2752725"/>
                  <a:gd name="connsiteY47" fmla="*/ 128111 h 464915"/>
                  <a:gd name="connsiteX48" fmla="*/ 955358 w 2752725"/>
                  <a:gd name="connsiteY48" fmla="*/ 7048 h 464915"/>
                  <a:gd name="connsiteX49" fmla="*/ 814864 w 2752725"/>
                  <a:gd name="connsiteY49" fmla="*/ 7048 h 464915"/>
                  <a:gd name="connsiteX50" fmla="*/ 970121 w 2752725"/>
                  <a:gd name="connsiteY50" fmla="*/ 457867 h 464915"/>
                  <a:gd name="connsiteX51" fmla="*/ 1096423 w 2752725"/>
                  <a:gd name="connsiteY51" fmla="*/ 457867 h 464915"/>
                  <a:gd name="connsiteX52" fmla="*/ 1251585 w 2752725"/>
                  <a:gd name="connsiteY52" fmla="*/ 7048 h 464915"/>
                  <a:gd name="connsiteX53" fmla="*/ 691229 w 2752725"/>
                  <a:gd name="connsiteY53" fmla="*/ 279463 h 464915"/>
                  <a:gd name="connsiteX54" fmla="*/ 616458 w 2752725"/>
                  <a:gd name="connsiteY54" fmla="*/ 279463 h 464915"/>
                  <a:gd name="connsiteX55" fmla="*/ 624840 w 2752725"/>
                  <a:gd name="connsiteY55" fmla="*/ 249841 h 464915"/>
                  <a:gd name="connsiteX56" fmla="*/ 653796 w 2752725"/>
                  <a:gd name="connsiteY56" fmla="*/ 137160 h 464915"/>
                  <a:gd name="connsiteX57" fmla="*/ 682847 w 2752725"/>
                  <a:gd name="connsiteY57" fmla="*/ 249841 h 464915"/>
                  <a:gd name="connsiteX58" fmla="*/ 691229 w 2752725"/>
                  <a:gd name="connsiteY58" fmla="*/ 279463 h 464915"/>
                  <a:gd name="connsiteX59" fmla="*/ 881253 w 2752725"/>
                  <a:gd name="connsiteY59" fmla="*/ 457867 h 464915"/>
                  <a:gd name="connsiteX60" fmla="*/ 717613 w 2752725"/>
                  <a:gd name="connsiteY60" fmla="*/ 7048 h 464915"/>
                  <a:gd name="connsiteX61" fmla="*/ 591312 w 2752725"/>
                  <a:gd name="connsiteY61" fmla="*/ 7048 h 464915"/>
                  <a:gd name="connsiteX62" fmla="*/ 427673 w 2752725"/>
                  <a:gd name="connsiteY62" fmla="*/ 457867 h 464915"/>
                  <a:gd name="connsiteX63" fmla="*/ 561689 w 2752725"/>
                  <a:gd name="connsiteY63" fmla="*/ 457867 h 464915"/>
                  <a:gd name="connsiteX64" fmla="*/ 586169 w 2752725"/>
                  <a:gd name="connsiteY64" fmla="*/ 378619 h 464915"/>
                  <a:gd name="connsiteX65" fmla="*/ 721424 w 2752725"/>
                  <a:gd name="connsiteY65" fmla="*/ 378619 h 464915"/>
                  <a:gd name="connsiteX66" fmla="*/ 745903 w 2752725"/>
                  <a:gd name="connsiteY66" fmla="*/ 457867 h 464915"/>
                  <a:gd name="connsiteX67" fmla="*/ 881253 w 2752725"/>
                  <a:gd name="connsiteY67" fmla="*/ 457867 h 464915"/>
                  <a:gd name="connsiteX68" fmla="*/ 395573 w 2752725"/>
                  <a:gd name="connsiteY68" fmla="*/ 457867 h 464915"/>
                  <a:gd name="connsiteX69" fmla="*/ 395573 w 2752725"/>
                  <a:gd name="connsiteY69" fmla="*/ 7048 h 464915"/>
                  <a:gd name="connsiteX70" fmla="*/ 268034 w 2752725"/>
                  <a:gd name="connsiteY70" fmla="*/ 7048 h 464915"/>
                  <a:gd name="connsiteX71" fmla="*/ 268034 w 2752725"/>
                  <a:gd name="connsiteY71" fmla="*/ 171259 h 464915"/>
                  <a:gd name="connsiteX72" fmla="*/ 127540 w 2752725"/>
                  <a:gd name="connsiteY72" fmla="*/ 171259 h 464915"/>
                  <a:gd name="connsiteX73" fmla="*/ 127540 w 2752725"/>
                  <a:gd name="connsiteY73" fmla="*/ 7048 h 464915"/>
                  <a:gd name="connsiteX74" fmla="*/ 0 w 2752725"/>
                  <a:gd name="connsiteY74" fmla="*/ 7048 h 464915"/>
                  <a:gd name="connsiteX75" fmla="*/ 0 w 2752725"/>
                  <a:gd name="connsiteY75" fmla="*/ 457867 h 464915"/>
                  <a:gd name="connsiteX76" fmla="*/ 127540 w 2752725"/>
                  <a:gd name="connsiteY76" fmla="*/ 457867 h 464915"/>
                  <a:gd name="connsiteX77" fmla="*/ 127540 w 2752725"/>
                  <a:gd name="connsiteY77" fmla="*/ 280130 h 464915"/>
                  <a:gd name="connsiteX78" fmla="*/ 267938 w 2752725"/>
                  <a:gd name="connsiteY78" fmla="*/ 280130 h 464915"/>
                  <a:gd name="connsiteX79" fmla="*/ 267938 w 2752725"/>
                  <a:gd name="connsiteY79" fmla="*/ 457867 h 464915"/>
                  <a:gd name="connsiteX80" fmla="*/ 395573 w 2752725"/>
                  <a:gd name="connsiteY80" fmla="*/ 457867 h 46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752725" h="464915">
                    <a:moveTo>
                      <a:pt x="2619280" y="157163"/>
                    </a:moveTo>
                    <a:cubicBezTo>
                      <a:pt x="2619280" y="189357"/>
                      <a:pt x="2603278" y="207359"/>
                      <a:pt x="2562701" y="207359"/>
                    </a:cubicBezTo>
                    <a:lnTo>
                      <a:pt x="2489264" y="207359"/>
                    </a:lnTo>
                    <a:lnTo>
                      <a:pt x="2489264" y="108871"/>
                    </a:lnTo>
                    <a:lnTo>
                      <a:pt x="2564606" y="108871"/>
                    </a:lnTo>
                    <a:cubicBezTo>
                      <a:pt x="2603849" y="108871"/>
                      <a:pt x="2619280" y="128778"/>
                      <a:pt x="2619280" y="157163"/>
                    </a:cubicBezTo>
                    <a:moveTo>
                      <a:pt x="2752725" y="457867"/>
                    </a:moveTo>
                    <a:lnTo>
                      <a:pt x="2662428" y="285941"/>
                    </a:lnTo>
                    <a:cubicBezTo>
                      <a:pt x="2712053" y="263462"/>
                      <a:pt x="2743581" y="221551"/>
                      <a:pt x="2743581" y="154019"/>
                    </a:cubicBezTo>
                    <a:cubicBezTo>
                      <a:pt x="2743581" y="47149"/>
                      <a:pt x="2673382" y="7144"/>
                      <a:pt x="2567749" y="7144"/>
                    </a:cubicBezTo>
                    <a:lnTo>
                      <a:pt x="2366201" y="7144"/>
                    </a:lnTo>
                    <a:lnTo>
                      <a:pt x="2366201" y="457962"/>
                    </a:lnTo>
                    <a:lnTo>
                      <a:pt x="2489168" y="457962"/>
                    </a:lnTo>
                    <a:lnTo>
                      <a:pt x="2489168" y="306038"/>
                    </a:lnTo>
                    <a:lnTo>
                      <a:pt x="2539365" y="306038"/>
                    </a:lnTo>
                    <a:lnTo>
                      <a:pt x="2612803" y="457962"/>
                    </a:lnTo>
                    <a:lnTo>
                      <a:pt x="2752725" y="457962"/>
                    </a:lnTo>
                    <a:close/>
                    <a:moveTo>
                      <a:pt x="2309432" y="265271"/>
                    </a:moveTo>
                    <a:lnTo>
                      <a:pt x="2309432" y="7048"/>
                    </a:lnTo>
                    <a:lnTo>
                      <a:pt x="2181892" y="7048"/>
                    </a:lnTo>
                    <a:lnTo>
                      <a:pt x="2181892" y="265271"/>
                    </a:lnTo>
                    <a:cubicBezTo>
                      <a:pt x="2181892" y="320707"/>
                      <a:pt x="2161223" y="354806"/>
                      <a:pt x="2112359" y="354806"/>
                    </a:cubicBezTo>
                    <a:cubicBezTo>
                      <a:pt x="2063401" y="354806"/>
                      <a:pt x="2041589" y="320707"/>
                      <a:pt x="2041589" y="265271"/>
                    </a:cubicBezTo>
                    <a:lnTo>
                      <a:pt x="2041589" y="7048"/>
                    </a:lnTo>
                    <a:lnTo>
                      <a:pt x="1913954" y="7048"/>
                    </a:lnTo>
                    <a:lnTo>
                      <a:pt x="1913954" y="265271"/>
                    </a:lnTo>
                    <a:cubicBezTo>
                      <a:pt x="1913954" y="408242"/>
                      <a:pt x="1997107" y="464915"/>
                      <a:pt x="2110550" y="464915"/>
                    </a:cubicBezTo>
                    <a:cubicBezTo>
                      <a:pt x="2223802" y="464915"/>
                      <a:pt x="2309432" y="408242"/>
                      <a:pt x="2309432" y="265271"/>
                    </a:cubicBezTo>
                    <a:moveTo>
                      <a:pt x="1746409" y="233172"/>
                    </a:moveTo>
                    <a:cubicBezTo>
                      <a:pt x="1746409" y="314325"/>
                      <a:pt x="1718024" y="356140"/>
                      <a:pt x="1667732" y="356140"/>
                    </a:cubicBezTo>
                    <a:cubicBezTo>
                      <a:pt x="1617536" y="356140"/>
                      <a:pt x="1587913" y="312992"/>
                      <a:pt x="1587913" y="231838"/>
                    </a:cubicBezTo>
                    <a:cubicBezTo>
                      <a:pt x="1587913" y="150685"/>
                      <a:pt x="1616297" y="108871"/>
                      <a:pt x="1666494" y="108871"/>
                    </a:cubicBezTo>
                    <a:cubicBezTo>
                      <a:pt x="1716881" y="108871"/>
                      <a:pt x="1746409" y="152019"/>
                      <a:pt x="1746409" y="233172"/>
                    </a:cubicBezTo>
                    <a:moveTo>
                      <a:pt x="1875854" y="231838"/>
                    </a:moveTo>
                    <a:cubicBezTo>
                      <a:pt x="1875854" y="81820"/>
                      <a:pt x="1790224" y="0"/>
                      <a:pt x="1667732" y="0"/>
                    </a:cubicBezTo>
                    <a:cubicBezTo>
                      <a:pt x="1545336" y="0"/>
                      <a:pt x="1458468" y="83058"/>
                      <a:pt x="1458468" y="233077"/>
                    </a:cubicBezTo>
                    <a:cubicBezTo>
                      <a:pt x="1458468" y="383096"/>
                      <a:pt x="1544003" y="464915"/>
                      <a:pt x="1666494" y="464915"/>
                    </a:cubicBezTo>
                    <a:cubicBezTo>
                      <a:pt x="1788890" y="464915"/>
                      <a:pt x="1875854" y="381857"/>
                      <a:pt x="1875854" y="231838"/>
                    </a:cubicBezTo>
                    <a:moveTo>
                      <a:pt x="1414653" y="7048"/>
                    </a:moveTo>
                    <a:lnTo>
                      <a:pt x="1287018" y="7048"/>
                    </a:lnTo>
                    <a:lnTo>
                      <a:pt x="1287018" y="457867"/>
                    </a:lnTo>
                    <a:lnTo>
                      <a:pt x="1414653" y="457867"/>
                    </a:lnTo>
                    <a:lnTo>
                      <a:pt x="1414653" y="7048"/>
                    </a:lnTo>
                    <a:close/>
                    <a:moveTo>
                      <a:pt x="1251585" y="7048"/>
                    </a:moveTo>
                    <a:lnTo>
                      <a:pt x="1112520" y="7048"/>
                    </a:lnTo>
                    <a:lnTo>
                      <a:pt x="1079659" y="128111"/>
                    </a:lnTo>
                    <a:cubicBezTo>
                      <a:pt x="1064228" y="184880"/>
                      <a:pt x="1042321" y="275558"/>
                      <a:pt x="1033939" y="318706"/>
                    </a:cubicBezTo>
                    <a:cubicBezTo>
                      <a:pt x="1025652" y="275558"/>
                      <a:pt x="1003649" y="184213"/>
                      <a:pt x="988219" y="128111"/>
                    </a:cubicBezTo>
                    <a:lnTo>
                      <a:pt x="955358" y="7048"/>
                    </a:lnTo>
                    <a:lnTo>
                      <a:pt x="814864" y="7048"/>
                    </a:lnTo>
                    <a:lnTo>
                      <a:pt x="970121" y="457867"/>
                    </a:lnTo>
                    <a:lnTo>
                      <a:pt x="1096423" y="457867"/>
                    </a:lnTo>
                    <a:lnTo>
                      <a:pt x="1251585" y="7048"/>
                    </a:lnTo>
                    <a:close/>
                    <a:moveTo>
                      <a:pt x="691229" y="279463"/>
                    </a:moveTo>
                    <a:lnTo>
                      <a:pt x="616458" y="279463"/>
                    </a:lnTo>
                    <a:lnTo>
                      <a:pt x="624840" y="249841"/>
                    </a:lnTo>
                    <a:cubicBezTo>
                      <a:pt x="640937" y="192500"/>
                      <a:pt x="647986" y="167354"/>
                      <a:pt x="653796" y="137160"/>
                    </a:cubicBezTo>
                    <a:cubicBezTo>
                      <a:pt x="659606" y="167354"/>
                      <a:pt x="666655" y="191929"/>
                      <a:pt x="682847" y="249841"/>
                    </a:cubicBezTo>
                    <a:lnTo>
                      <a:pt x="691229" y="279463"/>
                    </a:lnTo>
                    <a:close/>
                    <a:moveTo>
                      <a:pt x="881253" y="457867"/>
                    </a:moveTo>
                    <a:lnTo>
                      <a:pt x="717613" y="7048"/>
                    </a:lnTo>
                    <a:lnTo>
                      <a:pt x="591312" y="7048"/>
                    </a:lnTo>
                    <a:lnTo>
                      <a:pt x="427673" y="457867"/>
                    </a:lnTo>
                    <a:lnTo>
                      <a:pt x="561689" y="457867"/>
                    </a:lnTo>
                    <a:lnTo>
                      <a:pt x="586169" y="378619"/>
                    </a:lnTo>
                    <a:lnTo>
                      <a:pt x="721424" y="378619"/>
                    </a:lnTo>
                    <a:lnTo>
                      <a:pt x="745903" y="457867"/>
                    </a:lnTo>
                    <a:lnTo>
                      <a:pt x="881253" y="457867"/>
                    </a:lnTo>
                    <a:close/>
                    <a:moveTo>
                      <a:pt x="395573" y="457867"/>
                    </a:moveTo>
                    <a:lnTo>
                      <a:pt x="395573" y="7048"/>
                    </a:lnTo>
                    <a:lnTo>
                      <a:pt x="268034" y="7048"/>
                    </a:lnTo>
                    <a:lnTo>
                      <a:pt x="268034" y="171259"/>
                    </a:lnTo>
                    <a:lnTo>
                      <a:pt x="127540" y="171259"/>
                    </a:lnTo>
                    <a:lnTo>
                      <a:pt x="127540" y="7048"/>
                    </a:lnTo>
                    <a:lnTo>
                      <a:pt x="0" y="7048"/>
                    </a:lnTo>
                    <a:lnTo>
                      <a:pt x="0" y="457867"/>
                    </a:lnTo>
                    <a:lnTo>
                      <a:pt x="127540" y="457867"/>
                    </a:lnTo>
                    <a:lnTo>
                      <a:pt x="127540" y="280130"/>
                    </a:lnTo>
                    <a:lnTo>
                      <a:pt x="267938" y="280130"/>
                    </a:lnTo>
                    <a:lnTo>
                      <a:pt x="267938" y="457867"/>
                    </a:lnTo>
                    <a:lnTo>
                      <a:pt x="395573" y="457867"/>
                    </a:ln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Slide Number Placeholder 4">
              <a:extLst>
                <a:ext uri="{FF2B5EF4-FFF2-40B4-BE49-F238E27FC236}">
                  <a16:creationId xmlns:a16="http://schemas.microsoft.com/office/drawing/2014/main" id="{88296D48-D102-39F8-8CE6-0F95E93D853D}"/>
                </a:ext>
              </a:extLst>
            </p:cNvPr>
            <p:cNvSpPr txBox="1">
              <a:spLocks/>
            </p:cNvSpPr>
            <p:nvPr/>
          </p:nvSpPr>
          <p:spPr>
            <a:xfrm>
              <a:off x="173095" y="9607052"/>
              <a:ext cx="588251" cy="547688"/>
            </a:xfrm>
            <a:prstGeom prst="rect">
              <a:avLst/>
            </a:prstGeom>
            <a:noFill/>
          </p:spPr>
          <p:txBody>
            <a:bodyPr vert="horz" lIns="137160" tIns="68580" rIns="137160" bIns="685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2B9AC55E-C74C-4CB5-AFA1-6820A17606C2}" type="slidenum">
                <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endParaRPr>
            </a:p>
          </p:txBody>
        </p:sp>
        <p:sp>
          <p:nvSpPr>
            <p:cNvPr id="17" name="TextBox 58">
              <a:extLst>
                <a:ext uri="{FF2B5EF4-FFF2-40B4-BE49-F238E27FC236}">
                  <a16:creationId xmlns:a16="http://schemas.microsoft.com/office/drawing/2014/main" id="{B2565250-3519-9CE7-A410-E4A3C669A0A8}"/>
                </a:ext>
              </a:extLst>
            </p:cNvPr>
            <p:cNvSpPr txBox="1"/>
            <p:nvPr/>
          </p:nvSpPr>
          <p:spPr>
            <a:xfrm rot="16200000">
              <a:off x="-2311002" y="3187547"/>
              <a:ext cx="5222645" cy="615938"/>
            </a:xfrm>
            <a:prstGeom prst="rect">
              <a:avLst/>
            </a:prstGeom>
            <a:noFill/>
          </p:spPr>
          <p:txBody>
            <a:bodyPr wrap="square" rtlCol="0">
              <a:spAutoFit/>
            </a:bodyPr>
            <a:lstStyle/>
            <a:p>
              <a:pPr marL="0" marR="0" lvl="0" indent="0" algn="r" defTabSz="457200" rtl="0" eaLnBrk="1" fontAlgn="auto" latinLnBrk="0" hangingPunct="1">
                <a:lnSpc>
                  <a:spcPts val="5100"/>
                </a:lnSpc>
                <a:spcBef>
                  <a:spcPts val="0"/>
                </a:spcBef>
                <a:spcAft>
                  <a:spcPts val="0"/>
                </a:spcAft>
                <a:buClrTx/>
                <a:buSzTx/>
                <a:buFontTx/>
                <a:buNone/>
                <a:tabLst>
                  <a:tab pos="3095625" algn="l"/>
                </a:tabLst>
                <a:defRPr/>
              </a:pPr>
              <a:r>
                <a:rPr kumimoji="0" lang="en-US" sz="1000" b="1" i="0" u="none" strike="noStrike" kern="1200" cap="none" spc="450" normalizeH="0" baseline="0" noProof="0">
                  <a:ln>
                    <a:noFill/>
                  </a:ln>
                  <a:solidFill>
                    <a:prstClr val="white"/>
                  </a:solidFill>
                  <a:effectLst/>
                  <a:uLnTx/>
                  <a:uFillTx/>
                  <a:latin typeface="Open Sans" pitchFamily="2" charset="0"/>
                  <a:ea typeface="Open Sans" pitchFamily="2" charset="0"/>
                  <a:cs typeface="Open Sans" pitchFamily="2" charset="0"/>
                </a:rPr>
                <a:t>BEHAVIOUR INTERACTIVE</a:t>
              </a:r>
              <a:endParaRPr kumimoji="0" lang="en-US" sz="1000" b="1" i="0" u="none" strike="noStrike" kern="1200" cap="none" spc="450" normalizeH="0" baseline="0" noProof="0" dirty="0">
                <a:ln>
                  <a:noFill/>
                </a:ln>
                <a:solidFill>
                  <a:prstClr val="white"/>
                </a:solidFill>
                <a:effectLst/>
                <a:uLnTx/>
                <a:uFillTx/>
                <a:latin typeface="Open Sans" pitchFamily="2" charset="0"/>
                <a:ea typeface="Open Sans" pitchFamily="2" charset="0"/>
                <a:cs typeface="Open Sans" pitchFamily="2" charset="0"/>
              </a:endParaRPr>
            </a:p>
          </p:txBody>
        </p:sp>
        <p:pic>
          <p:nvPicPr>
            <p:cNvPr id="18" name="Graphic 17">
              <a:extLst>
                <a:ext uri="{FF2B5EF4-FFF2-40B4-BE49-F238E27FC236}">
                  <a16:creationId xmlns:a16="http://schemas.microsoft.com/office/drawing/2014/main" id="{5C8D72F2-A504-8F2E-412E-1C8CFF34D72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1930" y="288131"/>
              <a:ext cx="345049" cy="9546384"/>
            </a:xfrm>
            <a:prstGeom prst="rect">
              <a:avLst/>
            </a:prstGeom>
          </p:spPr>
        </p:pic>
      </p:grpSp>
      <p:pic>
        <p:nvPicPr>
          <p:cNvPr id="21" name="Picture 20">
            <a:extLst>
              <a:ext uri="{FF2B5EF4-FFF2-40B4-BE49-F238E27FC236}">
                <a16:creationId xmlns:a16="http://schemas.microsoft.com/office/drawing/2014/main" id="{D0CF94A2-532D-FCC1-68E7-F3DA3BF85249}"/>
              </a:ext>
            </a:extLst>
          </p:cNvPr>
          <p:cNvPicPr>
            <a:picLocks noChangeAspect="1"/>
          </p:cNvPicPr>
          <p:nvPr/>
        </p:nvPicPr>
        <p:blipFill>
          <a:blip r:embed="rId6"/>
          <a:stretch>
            <a:fillRect/>
          </a:stretch>
        </p:blipFill>
        <p:spPr>
          <a:xfrm>
            <a:off x="0" y="9582150"/>
            <a:ext cx="18288000" cy="704850"/>
          </a:xfrm>
          <a:prstGeom prst="rect">
            <a:avLst/>
          </a:prstGeom>
        </p:spPr>
      </p:pic>
    </p:spTree>
    <p:extLst>
      <p:ext uri="{BB962C8B-B14F-4D97-AF65-F5344CB8AC3E}">
        <p14:creationId xmlns:p14="http://schemas.microsoft.com/office/powerpoint/2010/main" val="22998067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urple and blue light&#10;&#10;Description automatically generated">
            <a:extLst>
              <a:ext uri="{FF2B5EF4-FFF2-40B4-BE49-F238E27FC236}">
                <a16:creationId xmlns:a16="http://schemas.microsoft.com/office/drawing/2014/main" id="{FD6150B9-440C-5B81-A253-523AB7AD9DB0}"/>
              </a:ext>
            </a:extLst>
          </p:cNvPr>
          <p:cNvPicPr>
            <a:picLocks noChangeAspect="1"/>
          </p:cNvPicPr>
          <p:nvPr/>
        </p:nvPicPr>
        <p:blipFill>
          <a:blip r:embed="rId3"/>
          <a:stretch>
            <a:fillRect/>
          </a:stretch>
        </p:blipFill>
        <p:spPr>
          <a:xfrm>
            <a:off x="0" y="0"/>
            <a:ext cx="18288000" cy="10287000"/>
          </a:xfrm>
          <a:prstGeom prst="rect">
            <a:avLst/>
          </a:prstGeom>
        </p:spPr>
      </p:pic>
      <p:grpSp>
        <p:nvGrpSpPr>
          <p:cNvPr id="12" name="Graphic 9">
            <a:extLst>
              <a:ext uri="{FF2B5EF4-FFF2-40B4-BE49-F238E27FC236}">
                <a16:creationId xmlns:a16="http://schemas.microsoft.com/office/drawing/2014/main" id="{065F2DE2-9E3A-D8B3-1E74-8303293E71B4}"/>
              </a:ext>
            </a:extLst>
          </p:cNvPr>
          <p:cNvGrpSpPr/>
          <p:nvPr/>
        </p:nvGrpSpPr>
        <p:grpSpPr>
          <a:xfrm>
            <a:off x="7037826" y="3099808"/>
            <a:ext cx="4212348" cy="3556442"/>
            <a:chOff x="4719637" y="2266949"/>
            <a:chExt cx="2752725" cy="2324100"/>
          </a:xfrm>
          <a:solidFill>
            <a:schemeClr val="bg1"/>
          </a:solidFill>
        </p:grpSpPr>
        <p:sp>
          <p:nvSpPr>
            <p:cNvPr id="13" name="Freeform: Shape 53">
              <a:extLst>
                <a:ext uri="{FF2B5EF4-FFF2-40B4-BE49-F238E27FC236}">
                  <a16:creationId xmlns:a16="http://schemas.microsoft.com/office/drawing/2014/main" id="{1233E1FF-6299-8FE9-0227-FE8109D2DB5D}"/>
                </a:ext>
              </a:extLst>
            </p:cNvPr>
            <p:cNvSpPr/>
            <p:nvPr/>
          </p:nvSpPr>
          <p:spPr>
            <a:xfrm>
              <a:off x="4719637" y="2266949"/>
              <a:ext cx="2746056" cy="1792981"/>
            </a:xfrm>
            <a:custGeom>
              <a:avLst/>
              <a:gdLst>
                <a:gd name="connsiteX0" fmla="*/ 2746058 w 2746057"/>
                <a:gd name="connsiteY0" fmla="*/ 366427 h 1792986"/>
                <a:gd name="connsiteX1" fmla="*/ 2746058 w 2746057"/>
                <a:gd name="connsiteY1" fmla="*/ 0 h 1792986"/>
                <a:gd name="connsiteX2" fmla="*/ 1321308 w 2746057"/>
                <a:gd name="connsiteY2" fmla="*/ 0 h 1792986"/>
                <a:gd name="connsiteX3" fmla="*/ 1321308 w 2746057"/>
                <a:gd name="connsiteY3" fmla="*/ 994601 h 1792986"/>
                <a:gd name="connsiteX4" fmla="*/ 787432 w 2746057"/>
                <a:gd name="connsiteY4" fmla="*/ 442722 h 1792986"/>
                <a:gd name="connsiteX5" fmla="*/ 423196 w 2746057"/>
                <a:gd name="connsiteY5" fmla="*/ 619792 h 1792986"/>
                <a:gd name="connsiteX6" fmla="*/ 418338 w 2746057"/>
                <a:gd name="connsiteY6" fmla="*/ 619792 h 1792986"/>
                <a:gd name="connsiteX7" fmla="*/ 418338 w 2746057"/>
                <a:gd name="connsiteY7" fmla="*/ 0 h 1792986"/>
                <a:gd name="connsiteX8" fmla="*/ 0 w 2746057"/>
                <a:gd name="connsiteY8" fmla="*/ 0 h 1792986"/>
                <a:gd name="connsiteX9" fmla="*/ 0 w 2746057"/>
                <a:gd name="connsiteY9" fmla="*/ 1756124 h 1792986"/>
                <a:gd name="connsiteX10" fmla="*/ 398621 w 2746057"/>
                <a:gd name="connsiteY10" fmla="*/ 1756124 h 1792986"/>
                <a:gd name="connsiteX11" fmla="*/ 398621 w 2746057"/>
                <a:gd name="connsiteY11" fmla="*/ 1608487 h 1792986"/>
                <a:gd name="connsiteX12" fmla="*/ 403479 w 2746057"/>
                <a:gd name="connsiteY12" fmla="*/ 1608487 h 1792986"/>
                <a:gd name="connsiteX13" fmla="*/ 755428 w 2746057"/>
                <a:gd name="connsiteY13" fmla="*/ 1792986 h 1792986"/>
                <a:gd name="connsiteX14" fmla="*/ 1321308 w 2746057"/>
                <a:gd name="connsiteY14" fmla="*/ 1193768 h 1792986"/>
                <a:gd name="connsiteX15" fmla="*/ 1321308 w 2746057"/>
                <a:gd name="connsiteY15" fmla="*/ 1756124 h 1792986"/>
                <a:gd name="connsiteX16" fmla="*/ 2746058 w 2746057"/>
                <a:gd name="connsiteY16" fmla="*/ 1756124 h 1792986"/>
                <a:gd name="connsiteX17" fmla="*/ 2746058 w 2746057"/>
                <a:gd name="connsiteY17" fmla="*/ 1362551 h 1792986"/>
                <a:gd name="connsiteX18" fmla="*/ 1779080 w 2746057"/>
                <a:gd name="connsiteY18" fmla="*/ 1362551 h 1792986"/>
                <a:gd name="connsiteX19" fmla="*/ 1779080 w 2746057"/>
                <a:gd name="connsiteY19" fmla="*/ 1028033 h 1792986"/>
                <a:gd name="connsiteX20" fmla="*/ 2640330 w 2746057"/>
                <a:gd name="connsiteY20" fmla="*/ 1028033 h 1792986"/>
                <a:gd name="connsiteX21" fmla="*/ 2640330 w 2746057"/>
                <a:gd name="connsiteY21" fmla="*/ 673894 h 1792986"/>
                <a:gd name="connsiteX22" fmla="*/ 1779080 w 2746057"/>
                <a:gd name="connsiteY22" fmla="*/ 673894 h 1792986"/>
                <a:gd name="connsiteX23" fmla="*/ 1779080 w 2746057"/>
                <a:gd name="connsiteY23" fmla="*/ 366427 h 1792986"/>
                <a:gd name="connsiteX24" fmla="*/ 2746058 w 2746057"/>
                <a:gd name="connsiteY24" fmla="*/ 366427 h 1792986"/>
                <a:gd name="connsiteX25" fmla="*/ 656939 w 2746057"/>
                <a:gd name="connsiteY25" fmla="*/ 1473232 h 1792986"/>
                <a:gd name="connsiteX26" fmla="*/ 403479 w 2746057"/>
                <a:gd name="connsiteY26" fmla="*/ 1104329 h 1792986"/>
                <a:gd name="connsiteX27" fmla="*/ 659416 w 2746057"/>
                <a:gd name="connsiteY27" fmla="*/ 762476 h 1792986"/>
                <a:gd name="connsiteX28" fmla="*/ 907923 w 2746057"/>
                <a:gd name="connsiteY28" fmla="*/ 1104329 h 1792986"/>
                <a:gd name="connsiteX29" fmla="*/ 656939 w 2746057"/>
                <a:gd name="connsiteY29" fmla="*/ 1473232 h 179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46057" h="1792986">
                  <a:moveTo>
                    <a:pt x="2746058" y="366427"/>
                  </a:moveTo>
                  <a:lnTo>
                    <a:pt x="2746058" y="0"/>
                  </a:lnTo>
                  <a:lnTo>
                    <a:pt x="1321308" y="0"/>
                  </a:lnTo>
                  <a:lnTo>
                    <a:pt x="1321308" y="994601"/>
                  </a:lnTo>
                  <a:cubicBezTo>
                    <a:pt x="1290447" y="699897"/>
                    <a:pt x="1114330" y="442722"/>
                    <a:pt x="787432" y="442722"/>
                  </a:cubicBezTo>
                  <a:cubicBezTo>
                    <a:pt x="629888" y="442722"/>
                    <a:pt x="509397" y="501682"/>
                    <a:pt x="423196" y="619792"/>
                  </a:cubicBezTo>
                  <a:lnTo>
                    <a:pt x="418338" y="619792"/>
                  </a:lnTo>
                  <a:lnTo>
                    <a:pt x="418338" y="0"/>
                  </a:lnTo>
                  <a:lnTo>
                    <a:pt x="0" y="0"/>
                  </a:lnTo>
                  <a:lnTo>
                    <a:pt x="0" y="1756124"/>
                  </a:lnTo>
                  <a:lnTo>
                    <a:pt x="398621" y="1756124"/>
                  </a:lnTo>
                  <a:lnTo>
                    <a:pt x="398621" y="1608487"/>
                  </a:lnTo>
                  <a:lnTo>
                    <a:pt x="403479" y="1608487"/>
                  </a:lnTo>
                  <a:cubicBezTo>
                    <a:pt x="484632" y="1729073"/>
                    <a:pt x="607695" y="1792986"/>
                    <a:pt x="755428" y="1792986"/>
                  </a:cubicBezTo>
                  <a:cubicBezTo>
                    <a:pt x="1117378" y="1792986"/>
                    <a:pt x="1290923" y="1512475"/>
                    <a:pt x="1321308" y="1193768"/>
                  </a:cubicBezTo>
                  <a:lnTo>
                    <a:pt x="1321308" y="1756124"/>
                  </a:lnTo>
                  <a:lnTo>
                    <a:pt x="2746058" y="1756124"/>
                  </a:lnTo>
                  <a:lnTo>
                    <a:pt x="2746058" y="1362551"/>
                  </a:lnTo>
                  <a:lnTo>
                    <a:pt x="1779080" y="1362551"/>
                  </a:lnTo>
                  <a:lnTo>
                    <a:pt x="1779080" y="1028033"/>
                  </a:lnTo>
                  <a:lnTo>
                    <a:pt x="2640330" y="1028033"/>
                  </a:lnTo>
                  <a:lnTo>
                    <a:pt x="2640330" y="673894"/>
                  </a:lnTo>
                  <a:lnTo>
                    <a:pt x="1779080" y="673894"/>
                  </a:lnTo>
                  <a:lnTo>
                    <a:pt x="1779080" y="366427"/>
                  </a:lnTo>
                  <a:lnTo>
                    <a:pt x="2746058" y="366427"/>
                  </a:lnTo>
                  <a:close/>
                  <a:moveTo>
                    <a:pt x="656939" y="1473232"/>
                  </a:moveTo>
                  <a:cubicBezTo>
                    <a:pt x="467487" y="1473232"/>
                    <a:pt x="403479" y="1328166"/>
                    <a:pt x="403479" y="1104329"/>
                  </a:cubicBezTo>
                  <a:cubicBezTo>
                    <a:pt x="403479" y="841153"/>
                    <a:pt x="546164" y="762476"/>
                    <a:pt x="659416" y="762476"/>
                  </a:cubicBezTo>
                  <a:cubicBezTo>
                    <a:pt x="843915" y="762476"/>
                    <a:pt x="907923" y="942023"/>
                    <a:pt x="907923" y="1104329"/>
                  </a:cubicBezTo>
                  <a:cubicBezTo>
                    <a:pt x="908018" y="1278922"/>
                    <a:pt x="843915" y="1473232"/>
                    <a:pt x="656939" y="1473232"/>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54">
              <a:extLst>
                <a:ext uri="{FF2B5EF4-FFF2-40B4-BE49-F238E27FC236}">
                  <a16:creationId xmlns:a16="http://schemas.microsoft.com/office/drawing/2014/main" id="{CDF99880-AB38-5CCC-CAB6-0F70167021CC}"/>
                </a:ext>
              </a:extLst>
            </p:cNvPr>
            <p:cNvSpPr/>
            <p:nvPr/>
          </p:nvSpPr>
          <p:spPr>
            <a:xfrm>
              <a:off x="4719637" y="4126134"/>
              <a:ext cx="2752725" cy="464915"/>
            </a:xfrm>
            <a:custGeom>
              <a:avLst/>
              <a:gdLst>
                <a:gd name="connsiteX0" fmla="*/ 2619280 w 2752725"/>
                <a:gd name="connsiteY0" fmla="*/ 157163 h 464915"/>
                <a:gd name="connsiteX1" fmla="*/ 2562701 w 2752725"/>
                <a:gd name="connsiteY1" fmla="*/ 207359 h 464915"/>
                <a:gd name="connsiteX2" fmla="*/ 2489264 w 2752725"/>
                <a:gd name="connsiteY2" fmla="*/ 207359 h 464915"/>
                <a:gd name="connsiteX3" fmla="*/ 2489264 w 2752725"/>
                <a:gd name="connsiteY3" fmla="*/ 108871 h 464915"/>
                <a:gd name="connsiteX4" fmla="*/ 2564606 w 2752725"/>
                <a:gd name="connsiteY4" fmla="*/ 108871 h 464915"/>
                <a:gd name="connsiteX5" fmla="*/ 2619280 w 2752725"/>
                <a:gd name="connsiteY5" fmla="*/ 157163 h 464915"/>
                <a:gd name="connsiteX6" fmla="*/ 2752725 w 2752725"/>
                <a:gd name="connsiteY6" fmla="*/ 457867 h 464915"/>
                <a:gd name="connsiteX7" fmla="*/ 2662428 w 2752725"/>
                <a:gd name="connsiteY7" fmla="*/ 285941 h 464915"/>
                <a:gd name="connsiteX8" fmla="*/ 2743581 w 2752725"/>
                <a:gd name="connsiteY8" fmla="*/ 154019 h 464915"/>
                <a:gd name="connsiteX9" fmla="*/ 2567749 w 2752725"/>
                <a:gd name="connsiteY9" fmla="*/ 7144 h 464915"/>
                <a:gd name="connsiteX10" fmla="*/ 2366201 w 2752725"/>
                <a:gd name="connsiteY10" fmla="*/ 7144 h 464915"/>
                <a:gd name="connsiteX11" fmla="*/ 2366201 w 2752725"/>
                <a:gd name="connsiteY11" fmla="*/ 457962 h 464915"/>
                <a:gd name="connsiteX12" fmla="*/ 2489168 w 2752725"/>
                <a:gd name="connsiteY12" fmla="*/ 457962 h 464915"/>
                <a:gd name="connsiteX13" fmla="*/ 2489168 w 2752725"/>
                <a:gd name="connsiteY13" fmla="*/ 306038 h 464915"/>
                <a:gd name="connsiteX14" fmla="*/ 2539365 w 2752725"/>
                <a:gd name="connsiteY14" fmla="*/ 306038 h 464915"/>
                <a:gd name="connsiteX15" fmla="*/ 2612803 w 2752725"/>
                <a:gd name="connsiteY15" fmla="*/ 457962 h 464915"/>
                <a:gd name="connsiteX16" fmla="*/ 2752725 w 2752725"/>
                <a:gd name="connsiteY16" fmla="*/ 457962 h 464915"/>
                <a:gd name="connsiteX17" fmla="*/ 2309432 w 2752725"/>
                <a:gd name="connsiteY17" fmla="*/ 265271 h 464915"/>
                <a:gd name="connsiteX18" fmla="*/ 2309432 w 2752725"/>
                <a:gd name="connsiteY18" fmla="*/ 7048 h 464915"/>
                <a:gd name="connsiteX19" fmla="*/ 2181892 w 2752725"/>
                <a:gd name="connsiteY19" fmla="*/ 7048 h 464915"/>
                <a:gd name="connsiteX20" fmla="*/ 2181892 w 2752725"/>
                <a:gd name="connsiteY20" fmla="*/ 265271 h 464915"/>
                <a:gd name="connsiteX21" fmla="*/ 2112359 w 2752725"/>
                <a:gd name="connsiteY21" fmla="*/ 354806 h 464915"/>
                <a:gd name="connsiteX22" fmla="*/ 2041589 w 2752725"/>
                <a:gd name="connsiteY22" fmla="*/ 265271 h 464915"/>
                <a:gd name="connsiteX23" fmla="*/ 2041589 w 2752725"/>
                <a:gd name="connsiteY23" fmla="*/ 7048 h 464915"/>
                <a:gd name="connsiteX24" fmla="*/ 1913954 w 2752725"/>
                <a:gd name="connsiteY24" fmla="*/ 7048 h 464915"/>
                <a:gd name="connsiteX25" fmla="*/ 1913954 w 2752725"/>
                <a:gd name="connsiteY25" fmla="*/ 265271 h 464915"/>
                <a:gd name="connsiteX26" fmla="*/ 2110550 w 2752725"/>
                <a:gd name="connsiteY26" fmla="*/ 464915 h 464915"/>
                <a:gd name="connsiteX27" fmla="*/ 2309432 w 2752725"/>
                <a:gd name="connsiteY27" fmla="*/ 265271 h 464915"/>
                <a:gd name="connsiteX28" fmla="*/ 1746409 w 2752725"/>
                <a:gd name="connsiteY28" fmla="*/ 233172 h 464915"/>
                <a:gd name="connsiteX29" fmla="*/ 1667732 w 2752725"/>
                <a:gd name="connsiteY29" fmla="*/ 356140 h 464915"/>
                <a:gd name="connsiteX30" fmla="*/ 1587913 w 2752725"/>
                <a:gd name="connsiteY30" fmla="*/ 231838 h 464915"/>
                <a:gd name="connsiteX31" fmla="*/ 1666494 w 2752725"/>
                <a:gd name="connsiteY31" fmla="*/ 108871 h 464915"/>
                <a:gd name="connsiteX32" fmla="*/ 1746409 w 2752725"/>
                <a:gd name="connsiteY32" fmla="*/ 233172 h 464915"/>
                <a:gd name="connsiteX33" fmla="*/ 1875854 w 2752725"/>
                <a:gd name="connsiteY33" fmla="*/ 231838 h 464915"/>
                <a:gd name="connsiteX34" fmla="*/ 1667732 w 2752725"/>
                <a:gd name="connsiteY34" fmla="*/ 0 h 464915"/>
                <a:gd name="connsiteX35" fmla="*/ 1458468 w 2752725"/>
                <a:gd name="connsiteY35" fmla="*/ 233077 h 464915"/>
                <a:gd name="connsiteX36" fmla="*/ 1666494 w 2752725"/>
                <a:gd name="connsiteY36" fmla="*/ 464915 h 464915"/>
                <a:gd name="connsiteX37" fmla="*/ 1875854 w 2752725"/>
                <a:gd name="connsiteY37" fmla="*/ 231838 h 464915"/>
                <a:gd name="connsiteX38" fmla="*/ 1414653 w 2752725"/>
                <a:gd name="connsiteY38" fmla="*/ 7048 h 464915"/>
                <a:gd name="connsiteX39" fmla="*/ 1287018 w 2752725"/>
                <a:gd name="connsiteY39" fmla="*/ 7048 h 464915"/>
                <a:gd name="connsiteX40" fmla="*/ 1287018 w 2752725"/>
                <a:gd name="connsiteY40" fmla="*/ 457867 h 464915"/>
                <a:gd name="connsiteX41" fmla="*/ 1414653 w 2752725"/>
                <a:gd name="connsiteY41" fmla="*/ 457867 h 464915"/>
                <a:gd name="connsiteX42" fmla="*/ 1414653 w 2752725"/>
                <a:gd name="connsiteY42" fmla="*/ 7048 h 464915"/>
                <a:gd name="connsiteX43" fmla="*/ 1251585 w 2752725"/>
                <a:gd name="connsiteY43" fmla="*/ 7048 h 464915"/>
                <a:gd name="connsiteX44" fmla="*/ 1112520 w 2752725"/>
                <a:gd name="connsiteY44" fmla="*/ 7048 h 464915"/>
                <a:gd name="connsiteX45" fmla="*/ 1079659 w 2752725"/>
                <a:gd name="connsiteY45" fmla="*/ 128111 h 464915"/>
                <a:gd name="connsiteX46" fmla="*/ 1033939 w 2752725"/>
                <a:gd name="connsiteY46" fmla="*/ 318706 h 464915"/>
                <a:gd name="connsiteX47" fmla="*/ 988219 w 2752725"/>
                <a:gd name="connsiteY47" fmla="*/ 128111 h 464915"/>
                <a:gd name="connsiteX48" fmla="*/ 955358 w 2752725"/>
                <a:gd name="connsiteY48" fmla="*/ 7048 h 464915"/>
                <a:gd name="connsiteX49" fmla="*/ 814864 w 2752725"/>
                <a:gd name="connsiteY49" fmla="*/ 7048 h 464915"/>
                <a:gd name="connsiteX50" fmla="*/ 970121 w 2752725"/>
                <a:gd name="connsiteY50" fmla="*/ 457867 h 464915"/>
                <a:gd name="connsiteX51" fmla="*/ 1096423 w 2752725"/>
                <a:gd name="connsiteY51" fmla="*/ 457867 h 464915"/>
                <a:gd name="connsiteX52" fmla="*/ 1251585 w 2752725"/>
                <a:gd name="connsiteY52" fmla="*/ 7048 h 464915"/>
                <a:gd name="connsiteX53" fmla="*/ 691229 w 2752725"/>
                <a:gd name="connsiteY53" fmla="*/ 279463 h 464915"/>
                <a:gd name="connsiteX54" fmla="*/ 616458 w 2752725"/>
                <a:gd name="connsiteY54" fmla="*/ 279463 h 464915"/>
                <a:gd name="connsiteX55" fmla="*/ 624840 w 2752725"/>
                <a:gd name="connsiteY55" fmla="*/ 249841 h 464915"/>
                <a:gd name="connsiteX56" fmla="*/ 653796 w 2752725"/>
                <a:gd name="connsiteY56" fmla="*/ 137160 h 464915"/>
                <a:gd name="connsiteX57" fmla="*/ 682847 w 2752725"/>
                <a:gd name="connsiteY57" fmla="*/ 249841 h 464915"/>
                <a:gd name="connsiteX58" fmla="*/ 691229 w 2752725"/>
                <a:gd name="connsiteY58" fmla="*/ 279463 h 464915"/>
                <a:gd name="connsiteX59" fmla="*/ 881253 w 2752725"/>
                <a:gd name="connsiteY59" fmla="*/ 457867 h 464915"/>
                <a:gd name="connsiteX60" fmla="*/ 717613 w 2752725"/>
                <a:gd name="connsiteY60" fmla="*/ 7048 h 464915"/>
                <a:gd name="connsiteX61" fmla="*/ 591312 w 2752725"/>
                <a:gd name="connsiteY61" fmla="*/ 7048 h 464915"/>
                <a:gd name="connsiteX62" fmla="*/ 427673 w 2752725"/>
                <a:gd name="connsiteY62" fmla="*/ 457867 h 464915"/>
                <a:gd name="connsiteX63" fmla="*/ 561689 w 2752725"/>
                <a:gd name="connsiteY63" fmla="*/ 457867 h 464915"/>
                <a:gd name="connsiteX64" fmla="*/ 586169 w 2752725"/>
                <a:gd name="connsiteY64" fmla="*/ 378619 h 464915"/>
                <a:gd name="connsiteX65" fmla="*/ 721424 w 2752725"/>
                <a:gd name="connsiteY65" fmla="*/ 378619 h 464915"/>
                <a:gd name="connsiteX66" fmla="*/ 745903 w 2752725"/>
                <a:gd name="connsiteY66" fmla="*/ 457867 h 464915"/>
                <a:gd name="connsiteX67" fmla="*/ 881253 w 2752725"/>
                <a:gd name="connsiteY67" fmla="*/ 457867 h 464915"/>
                <a:gd name="connsiteX68" fmla="*/ 395573 w 2752725"/>
                <a:gd name="connsiteY68" fmla="*/ 457867 h 464915"/>
                <a:gd name="connsiteX69" fmla="*/ 395573 w 2752725"/>
                <a:gd name="connsiteY69" fmla="*/ 7048 h 464915"/>
                <a:gd name="connsiteX70" fmla="*/ 268034 w 2752725"/>
                <a:gd name="connsiteY70" fmla="*/ 7048 h 464915"/>
                <a:gd name="connsiteX71" fmla="*/ 268034 w 2752725"/>
                <a:gd name="connsiteY71" fmla="*/ 171259 h 464915"/>
                <a:gd name="connsiteX72" fmla="*/ 127540 w 2752725"/>
                <a:gd name="connsiteY72" fmla="*/ 171259 h 464915"/>
                <a:gd name="connsiteX73" fmla="*/ 127540 w 2752725"/>
                <a:gd name="connsiteY73" fmla="*/ 7048 h 464915"/>
                <a:gd name="connsiteX74" fmla="*/ 0 w 2752725"/>
                <a:gd name="connsiteY74" fmla="*/ 7048 h 464915"/>
                <a:gd name="connsiteX75" fmla="*/ 0 w 2752725"/>
                <a:gd name="connsiteY75" fmla="*/ 457867 h 464915"/>
                <a:gd name="connsiteX76" fmla="*/ 127540 w 2752725"/>
                <a:gd name="connsiteY76" fmla="*/ 457867 h 464915"/>
                <a:gd name="connsiteX77" fmla="*/ 127540 w 2752725"/>
                <a:gd name="connsiteY77" fmla="*/ 280130 h 464915"/>
                <a:gd name="connsiteX78" fmla="*/ 267938 w 2752725"/>
                <a:gd name="connsiteY78" fmla="*/ 280130 h 464915"/>
                <a:gd name="connsiteX79" fmla="*/ 267938 w 2752725"/>
                <a:gd name="connsiteY79" fmla="*/ 457867 h 464915"/>
                <a:gd name="connsiteX80" fmla="*/ 395573 w 2752725"/>
                <a:gd name="connsiteY80" fmla="*/ 457867 h 46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752725" h="464915">
                  <a:moveTo>
                    <a:pt x="2619280" y="157163"/>
                  </a:moveTo>
                  <a:cubicBezTo>
                    <a:pt x="2619280" y="189357"/>
                    <a:pt x="2603278" y="207359"/>
                    <a:pt x="2562701" y="207359"/>
                  </a:cubicBezTo>
                  <a:lnTo>
                    <a:pt x="2489264" y="207359"/>
                  </a:lnTo>
                  <a:lnTo>
                    <a:pt x="2489264" y="108871"/>
                  </a:lnTo>
                  <a:lnTo>
                    <a:pt x="2564606" y="108871"/>
                  </a:lnTo>
                  <a:cubicBezTo>
                    <a:pt x="2603849" y="108871"/>
                    <a:pt x="2619280" y="128778"/>
                    <a:pt x="2619280" y="157163"/>
                  </a:cubicBezTo>
                  <a:moveTo>
                    <a:pt x="2752725" y="457867"/>
                  </a:moveTo>
                  <a:lnTo>
                    <a:pt x="2662428" y="285941"/>
                  </a:lnTo>
                  <a:cubicBezTo>
                    <a:pt x="2712053" y="263462"/>
                    <a:pt x="2743581" y="221551"/>
                    <a:pt x="2743581" y="154019"/>
                  </a:cubicBezTo>
                  <a:cubicBezTo>
                    <a:pt x="2743581" y="47149"/>
                    <a:pt x="2673382" y="7144"/>
                    <a:pt x="2567749" y="7144"/>
                  </a:cubicBezTo>
                  <a:lnTo>
                    <a:pt x="2366201" y="7144"/>
                  </a:lnTo>
                  <a:lnTo>
                    <a:pt x="2366201" y="457962"/>
                  </a:lnTo>
                  <a:lnTo>
                    <a:pt x="2489168" y="457962"/>
                  </a:lnTo>
                  <a:lnTo>
                    <a:pt x="2489168" y="306038"/>
                  </a:lnTo>
                  <a:lnTo>
                    <a:pt x="2539365" y="306038"/>
                  </a:lnTo>
                  <a:lnTo>
                    <a:pt x="2612803" y="457962"/>
                  </a:lnTo>
                  <a:lnTo>
                    <a:pt x="2752725" y="457962"/>
                  </a:lnTo>
                  <a:close/>
                  <a:moveTo>
                    <a:pt x="2309432" y="265271"/>
                  </a:moveTo>
                  <a:lnTo>
                    <a:pt x="2309432" y="7048"/>
                  </a:lnTo>
                  <a:lnTo>
                    <a:pt x="2181892" y="7048"/>
                  </a:lnTo>
                  <a:lnTo>
                    <a:pt x="2181892" y="265271"/>
                  </a:lnTo>
                  <a:cubicBezTo>
                    <a:pt x="2181892" y="320707"/>
                    <a:pt x="2161223" y="354806"/>
                    <a:pt x="2112359" y="354806"/>
                  </a:cubicBezTo>
                  <a:cubicBezTo>
                    <a:pt x="2063401" y="354806"/>
                    <a:pt x="2041589" y="320707"/>
                    <a:pt x="2041589" y="265271"/>
                  </a:cubicBezTo>
                  <a:lnTo>
                    <a:pt x="2041589" y="7048"/>
                  </a:lnTo>
                  <a:lnTo>
                    <a:pt x="1913954" y="7048"/>
                  </a:lnTo>
                  <a:lnTo>
                    <a:pt x="1913954" y="265271"/>
                  </a:lnTo>
                  <a:cubicBezTo>
                    <a:pt x="1913954" y="408242"/>
                    <a:pt x="1997107" y="464915"/>
                    <a:pt x="2110550" y="464915"/>
                  </a:cubicBezTo>
                  <a:cubicBezTo>
                    <a:pt x="2223802" y="464915"/>
                    <a:pt x="2309432" y="408242"/>
                    <a:pt x="2309432" y="265271"/>
                  </a:cubicBezTo>
                  <a:moveTo>
                    <a:pt x="1746409" y="233172"/>
                  </a:moveTo>
                  <a:cubicBezTo>
                    <a:pt x="1746409" y="314325"/>
                    <a:pt x="1718024" y="356140"/>
                    <a:pt x="1667732" y="356140"/>
                  </a:cubicBezTo>
                  <a:cubicBezTo>
                    <a:pt x="1617536" y="356140"/>
                    <a:pt x="1587913" y="312992"/>
                    <a:pt x="1587913" y="231838"/>
                  </a:cubicBezTo>
                  <a:cubicBezTo>
                    <a:pt x="1587913" y="150685"/>
                    <a:pt x="1616297" y="108871"/>
                    <a:pt x="1666494" y="108871"/>
                  </a:cubicBezTo>
                  <a:cubicBezTo>
                    <a:pt x="1716881" y="108871"/>
                    <a:pt x="1746409" y="152019"/>
                    <a:pt x="1746409" y="233172"/>
                  </a:cubicBezTo>
                  <a:moveTo>
                    <a:pt x="1875854" y="231838"/>
                  </a:moveTo>
                  <a:cubicBezTo>
                    <a:pt x="1875854" y="81820"/>
                    <a:pt x="1790224" y="0"/>
                    <a:pt x="1667732" y="0"/>
                  </a:cubicBezTo>
                  <a:cubicBezTo>
                    <a:pt x="1545336" y="0"/>
                    <a:pt x="1458468" y="83058"/>
                    <a:pt x="1458468" y="233077"/>
                  </a:cubicBezTo>
                  <a:cubicBezTo>
                    <a:pt x="1458468" y="383096"/>
                    <a:pt x="1544003" y="464915"/>
                    <a:pt x="1666494" y="464915"/>
                  </a:cubicBezTo>
                  <a:cubicBezTo>
                    <a:pt x="1788890" y="464915"/>
                    <a:pt x="1875854" y="381857"/>
                    <a:pt x="1875854" y="231838"/>
                  </a:cubicBezTo>
                  <a:moveTo>
                    <a:pt x="1414653" y="7048"/>
                  </a:moveTo>
                  <a:lnTo>
                    <a:pt x="1287018" y="7048"/>
                  </a:lnTo>
                  <a:lnTo>
                    <a:pt x="1287018" y="457867"/>
                  </a:lnTo>
                  <a:lnTo>
                    <a:pt x="1414653" y="457867"/>
                  </a:lnTo>
                  <a:lnTo>
                    <a:pt x="1414653" y="7048"/>
                  </a:lnTo>
                  <a:close/>
                  <a:moveTo>
                    <a:pt x="1251585" y="7048"/>
                  </a:moveTo>
                  <a:lnTo>
                    <a:pt x="1112520" y="7048"/>
                  </a:lnTo>
                  <a:lnTo>
                    <a:pt x="1079659" y="128111"/>
                  </a:lnTo>
                  <a:cubicBezTo>
                    <a:pt x="1064228" y="184880"/>
                    <a:pt x="1042321" y="275558"/>
                    <a:pt x="1033939" y="318706"/>
                  </a:cubicBezTo>
                  <a:cubicBezTo>
                    <a:pt x="1025652" y="275558"/>
                    <a:pt x="1003649" y="184213"/>
                    <a:pt x="988219" y="128111"/>
                  </a:cubicBezTo>
                  <a:lnTo>
                    <a:pt x="955358" y="7048"/>
                  </a:lnTo>
                  <a:lnTo>
                    <a:pt x="814864" y="7048"/>
                  </a:lnTo>
                  <a:lnTo>
                    <a:pt x="970121" y="457867"/>
                  </a:lnTo>
                  <a:lnTo>
                    <a:pt x="1096423" y="457867"/>
                  </a:lnTo>
                  <a:lnTo>
                    <a:pt x="1251585" y="7048"/>
                  </a:lnTo>
                  <a:close/>
                  <a:moveTo>
                    <a:pt x="691229" y="279463"/>
                  </a:moveTo>
                  <a:lnTo>
                    <a:pt x="616458" y="279463"/>
                  </a:lnTo>
                  <a:lnTo>
                    <a:pt x="624840" y="249841"/>
                  </a:lnTo>
                  <a:cubicBezTo>
                    <a:pt x="640937" y="192500"/>
                    <a:pt x="647986" y="167354"/>
                    <a:pt x="653796" y="137160"/>
                  </a:cubicBezTo>
                  <a:cubicBezTo>
                    <a:pt x="659606" y="167354"/>
                    <a:pt x="666655" y="191929"/>
                    <a:pt x="682847" y="249841"/>
                  </a:cubicBezTo>
                  <a:lnTo>
                    <a:pt x="691229" y="279463"/>
                  </a:lnTo>
                  <a:close/>
                  <a:moveTo>
                    <a:pt x="881253" y="457867"/>
                  </a:moveTo>
                  <a:lnTo>
                    <a:pt x="717613" y="7048"/>
                  </a:lnTo>
                  <a:lnTo>
                    <a:pt x="591312" y="7048"/>
                  </a:lnTo>
                  <a:lnTo>
                    <a:pt x="427673" y="457867"/>
                  </a:lnTo>
                  <a:lnTo>
                    <a:pt x="561689" y="457867"/>
                  </a:lnTo>
                  <a:lnTo>
                    <a:pt x="586169" y="378619"/>
                  </a:lnTo>
                  <a:lnTo>
                    <a:pt x="721424" y="378619"/>
                  </a:lnTo>
                  <a:lnTo>
                    <a:pt x="745903" y="457867"/>
                  </a:lnTo>
                  <a:lnTo>
                    <a:pt x="881253" y="457867"/>
                  </a:lnTo>
                  <a:close/>
                  <a:moveTo>
                    <a:pt x="395573" y="457867"/>
                  </a:moveTo>
                  <a:lnTo>
                    <a:pt x="395573" y="7048"/>
                  </a:lnTo>
                  <a:lnTo>
                    <a:pt x="268034" y="7048"/>
                  </a:lnTo>
                  <a:lnTo>
                    <a:pt x="268034" y="171259"/>
                  </a:lnTo>
                  <a:lnTo>
                    <a:pt x="127540" y="171259"/>
                  </a:lnTo>
                  <a:lnTo>
                    <a:pt x="127540" y="7048"/>
                  </a:lnTo>
                  <a:lnTo>
                    <a:pt x="0" y="7048"/>
                  </a:lnTo>
                  <a:lnTo>
                    <a:pt x="0" y="457867"/>
                  </a:lnTo>
                  <a:lnTo>
                    <a:pt x="127540" y="457867"/>
                  </a:lnTo>
                  <a:lnTo>
                    <a:pt x="127540" y="280130"/>
                  </a:lnTo>
                  <a:lnTo>
                    <a:pt x="267938" y="280130"/>
                  </a:lnTo>
                  <a:lnTo>
                    <a:pt x="267938" y="457867"/>
                  </a:lnTo>
                  <a:lnTo>
                    <a:pt x="395573" y="457867"/>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8DCD0290-B561-ED27-81B5-824D472DD42C}"/>
              </a:ext>
            </a:extLst>
          </p:cNvPr>
          <p:cNvPicPr>
            <a:picLocks noChangeAspect="1"/>
          </p:cNvPicPr>
          <p:nvPr/>
        </p:nvPicPr>
        <p:blipFill>
          <a:blip r:embed="rId4"/>
          <a:stretch>
            <a:fillRect/>
          </a:stretch>
        </p:blipFill>
        <p:spPr>
          <a:xfrm>
            <a:off x="0" y="9582150"/>
            <a:ext cx="18288000" cy="704850"/>
          </a:xfrm>
          <a:prstGeom prst="rect">
            <a:avLst/>
          </a:prstGeom>
        </p:spPr>
      </p:pic>
    </p:spTree>
    <p:extLst>
      <p:ext uri="{BB962C8B-B14F-4D97-AF65-F5344CB8AC3E}">
        <p14:creationId xmlns:p14="http://schemas.microsoft.com/office/powerpoint/2010/main" val="17410161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182C0-8E4D-D47A-E6DB-376E0D59B939}"/>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C836CD40-A559-0998-C5EA-2234F53455CB}"/>
              </a:ext>
            </a:extLst>
          </p:cNvPr>
          <p:cNvSpPr txBox="1"/>
          <p:nvPr/>
        </p:nvSpPr>
        <p:spPr>
          <a:xfrm>
            <a:off x="1476558" y="1203811"/>
            <a:ext cx="6524799" cy="3001018"/>
          </a:xfrm>
          <a:prstGeom prst="rect">
            <a:avLst/>
          </a:prstGeom>
          <a:noFill/>
        </p:spPr>
        <p:txBody>
          <a:bodyPr wrap="square">
            <a:noAutofit/>
          </a:bodyPr>
          <a:lstStyle>
            <a:defPPr>
              <a:defRPr lang="en-US"/>
            </a:defPPr>
            <a:lvl1pPr marR="0" lvl="0" indent="0" fontAlgn="auto">
              <a:lnSpc>
                <a:spcPts val="12300"/>
              </a:lnSpc>
              <a:spcBef>
                <a:spcPts val="0"/>
              </a:spcBef>
              <a:spcAft>
                <a:spcPts val="0"/>
              </a:spcAft>
              <a:buClrTx/>
              <a:buSzTx/>
              <a:buFontTx/>
              <a:buNone/>
              <a:tabLst/>
              <a:defRPr sz="22600">
                <a:gradFill>
                  <a:gsLst>
                    <a:gs pos="24000">
                      <a:srgbClr val="F2F0D0"/>
                    </a:gs>
                    <a:gs pos="41000">
                      <a:srgbClr val="1C6C8C">
                        <a:alpha val="78000"/>
                        <a:lumMod val="34000"/>
                        <a:lumOff val="66000"/>
                      </a:srgbClr>
                    </a:gs>
                    <a:gs pos="57000">
                      <a:srgbClr val="F2F0D0"/>
                    </a:gs>
                  </a:gsLst>
                  <a:lin ang="7800000" scaled="0"/>
                </a:gradFill>
                <a:latin typeface="Stacion Light" pitchFamily="50" charset="0"/>
                <a:cs typeface="Teko Light" panose="02000000000000000000" pitchFamily="2" charset="0"/>
              </a:defRPr>
            </a:lvl1p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fr-CA" sz="7200" i="0" u="none" strike="noStrike" kern="1200" cap="none" spc="300" normalizeH="0" baseline="0" noProof="0" dirty="0">
                <a:ln>
                  <a:noFill/>
                </a:ln>
                <a:gradFill>
                  <a:gsLst>
                    <a:gs pos="24000">
                      <a:srgbClr val="F2F0D0"/>
                    </a:gs>
                    <a:gs pos="41000">
                      <a:srgbClr val="BCE3F2"/>
                    </a:gs>
                    <a:gs pos="57000">
                      <a:srgbClr val="F2F0D0"/>
                    </a:gs>
                  </a:gsLst>
                  <a:lin ang="7800000" scaled="0"/>
                </a:gradFill>
                <a:effectLst/>
                <a:uLnTx/>
                <a:uFillTx/>
                <a:latin typeface="Open Sans" panose="020F0502020204030204" pitchFamily="34" charset="0"/>
                <a:ea typeface="+mn-ea"/>
                <a:cs typeface="Teko Light" panose="02000000000000000000" pitchFamily="2" charset="0"/>
              </a:rPr>
              <a:t>Sources</a:t>
            </a:r>
          </a:p>
        </p:txBody>
      </p:sp>
      <p:sp>
        <p:nvSpPr>
          <p:cNvPr id="15" name="Espace réservé du contenu 2">
            <a:extLst>
              <a:ext uri="{FF2B5EF4-FFF2-40B4-BE49-F238E27FC236}">
                <a16:creationId xmlns:a16="http://schemas.microsoft.com/office/drawing/2014/main" id="{CD6DBC15-03C9-403E-6856-800BE792382C}"/>
              </a:ext>
            </a:extLst>
          </p:cNvPr>
          <p:cNvSpPr txBox="1">
            <a:spLocks/>
          </p:cNvSpPr>
          <p:nvPr/>
        </p:nvSpPr>
        <p:spPr>
          <a:xfrm>
            <a:off x="1476558" y="3089715"/>
            <a:ext cx="6281682" cy="6744800"/>
          </a:xfrm>
          <a:prstGeom prst="rect">
            <a:avLst/>
          </a:prstGeom>
        </p:spPr>
        <p:txBody>
          <a:bodyPr vert="horz" lIns="91440" tIns="68580" rIns="9144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00">
              <a:lnSpc>
                <a:spcPct val="107000"/>
              </a:lnSpc>
              <a:spcBef>
                <a:spcPts val="1200"/>
              </a:spcBef>
              <a:defRPr/>
            </a:pP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Occlusion Culling: </a:t>
            </a: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hlinkClick r:id="rId3"/>
              </a:rPr>
              <a:t>https://blog.selfshadow.com/publications/practical-visibility/</a:t>
            </a:r>
            <a:endPar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endParaRPr>
          </a:p>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Practical Clustered Culling </a:t>
            </a:r>
            <a:r>
              <a:rPr lang="en-US" sz="1600" dirty="0">
                <a:solidFill>
                  <a:prstClr val="white"/>
                </a:solidFill>
                <a:latin typeface="Open Sans" pitchFamily="2" charset="0"/>
                <a:ea typeface="Open Sans" pitchFamily="2" charset="0"/>
                <a:cs typeface="Open Sans" pitchFamily="2" charset="0"/>
                <a:hlinkClick r:id="rId4"/>
              </a:rPr>
              <a:t>https://www.humus.name/Articles/PracticalClusteredShading.pdf</a:t>
            </a:r>
            <a:endPar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endParaRPr>
          </a:p>
          <a:p>
            <a:pPr defTabSz="1371600">
              <a:lnSpc>
                <a:spcPct val="107000"/>
              </a:lnSpc>
              <a:spcBef>
                <a:spcPts val="1200"/>
              </a:spcBef>
              <a:defRPr/>
            </a:pPr>
            <a:r>
              <a:rPr kumimoji="0" lang="en-US" sz="1600" b="0" i="0" u="none" strike="noStrike" kern="1200" cap="none" spc="0" normalizeH="0" baseline="0" noProof="0" dirty="0" err="1">
                <a:ln>
                  <a:noFill/>
                </a:ln>
                <a:solidFill>
                  <a:prstClr val="white"/>
                </a:solidFill>
                <a:effectLst/>
                <a:uLnTx/>
                <a:uFillTx/>
                <a:latin typeface="Open Sans" pitchFamily="2" charset="0"/>
                <a:ea typeface="Open Sans" pitchFamily="2" charset="0"/>
                <a:cs typeface="Open Sans" pitchFamily="2" charset="0"/>
              </a:rPr>
              <a:t>Siggraph</a:t>
            </a: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 2015: Advances in </a:t>
            </a:r>
            <a:r>
              <a:rPr lang="en-US" sz="1600" dirty="0">
                <a:solidFill>
                  <a:prstClr val="white"/>
                </a:solidFill>
                <a:latin typeface="Open Sans" pitchFamily="2" charset="0"/>
                <a:ea typeface="Open Sans" pitchFamily="2" charset="0"/>
                <a:cs typeface="Open Sans" pitchFamily="2" charset="0"/>
              </a:rPr>
              <a:t>Real-Time Rendering in Games </a:t>
            </a:r>
            <a:r>
              <a:rPr lang="en-US" sz="1600" dirty="0">
                <a:solidFill>
                  <a:prstClr val="white"/>
                </a:solidFill>
                <a:latin typeface="Open Sans" pitchFamily="2" charset="0"/>
                <a:ea typeface="Open Sans" pitchFamily="2" charset="0"/>
                <a:cs typeface="Open Sans" pitchFamily="2" charset="0"/>
                <a:hlinkClick r:id="rId5"/>
              </a:rPr>
              <a:t>https://advances.realtimerendering.com/s2015/aaltonenhaar_siggraph2015_combined_final_footer_220dpi.pdf</a:t>
            </a:r>
            <a:endParaRPr lang="en-US" sz="1600" dirty="0">
              <a:solidFill>
                <a:prstClr val="white"/>
              </a:solidFill>
              <a:latin typeface="Open Sans" pitchFamily="2" charset="0"/>
              <a:ea typeface="Open Sans" pitchFamily="2" charset="0"/>
              <a:cs typeface="Open Sans" pitchFamily="2" charset="0"/>
            </a:endParaRPr>
          </a:p>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Octahedral Mapping </a:t>
            </a:r>
            <a:r>
              <a:rPr lang="en-US" sz="1600" dirty="0">
                <a:solidFill>
                  <a:prstClr val="white"/>
                </a:solidFill>
                <a:latin typeface="Open Sans" pitchFamily="2" charset="0"/>
                <a:ea typeface="Open Sans" pitchFamily="2" charset="0"/>
                <a:cs typeface="Open Sans" pitchFamily="2" charset="0"/>
                <a:hlinkClick r:id="rId6"/>
              </a:rPr>
              <a:t>https://knarkowicz.wordpress.com/2014/04/16/octahedron-normal-vector-encoding/</a:t>
            </a:r>
            <a:endParaRPr lang="en-US" sz="1600" dirty="0">
              <a:solidFill>
                <a:prstClr val="white"/>
              </a:solidFill>
              <a:latin typeface="Open Sans" pitchFamily="2" charset="0"/>
              <a:ea typeface="Open Sans" pitchFamily="2" charset="0"/>
              <a:cs typeface="Open Sans" pitchFamily="2" charset="0"/>
            </a:endParaRPr>
          </a:p>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Harnessing Wave Intrinsics For Good (And Evil) </a:t>
            </a:r>
            <a:r>
              <a:rPr lang="en-US" sz="1600" dirty="0">
                <a:solidFill>
                  <a:prstClr val="white"/>
                </a:solidFill>
                <a:latin typeface="Open Sans" pitchFamily="2" charset="0"/>
                <a:ea typeface="Open Sans" pitchFamily="2" charset="0"/>
                <a:cs typeface="Open Sans" pitchFamily="2" charset="0"/>
                <a:hlinkClick r:id="rId7"/>
              </a:rPr>
              <a:t>https://youtu.be/U6t33RLa0XM?si=_KIA-EnzYVgS3ZxV</a:t>
            </a:r>
            <a:endParaRPr lang="en-US" sz="1600" dirty="0">
              <a:solidFill>
                <a:prstClr val="white"/>
              </a:solidFill>
              <a:latin typeface="Open Sans" pitchFamily="2" charset="0"/>
              <a:ea typeface="Open Sans" pitchFamily="2" charset="0"/>
              <a:cs typeface="Open Sans" pitchFamily="2" charset="0"/>
            </a:endParaRPr>
          </a:p>
          <a:p>
            <a:pPr defTabSz="1371600">
              <a:lnSpc>
                <a:spcPct val="107000"/>
              </a:lnSpc>
              <a:spcBef>
                <a:spcPts val="1200"/>
              </a:spcBef>
              <a:defRPr/>
            </a:pPr>
            <a:endParaRPr lang="en-US" sz="1600" dirty="0">
              <a:solidFill>
                <a:prstClr val="white"/>
              </a:solidFill>
              <a:latin typeface="Open Sans" pitchFamily="2" charset="0"/>
              <a:ea typeface="Open Sans" pitchFamily="2" charset="0"/>
              <a:cs typeface="Open Sans" pitchFamily="2" charset="0"/>
            </a:endParaRPr>
          </a:p>
          <a:p>
            <a:pPr defTabSz="1371600">
              <a:lnSpc>
                <a:spcPct val="107000"/>
              </a:lnSpc>
              <a:spcBef>
                <a:spcPts val="1200"/>
              </a:spcBef>
              <a:defRPr/>
            </a:pPr>
            <a:endParaRPr lang="en-US" sz="1600" dirty="0">
              <a:solidFill>
                <a:prstClr val="white"/>
              </a:solidFill>
              <a:latin typeface="Open Sans" pitchFamily="2" charset="0"/>
              <a:ea typeface="Open Sans" pitchFamily="2" charset="0"/>
              <a:cs typeface="Open Sans" pitchFamily="2" charset="0"/>
            </a:endParaRPr>
          </a:p>
          <a:p>
            <a:pPr defTabSz="1371600">
              <a:lnSpc>
                <a:spcPct val="107000"/>
              </a:lnSpc>
              <a:spcBef>
                <a:spcPts val="1200"/>
              </a:spcBef>
              <a:defRPr/>
            </a:pPr>
            <a:endPar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endParaRPr>
          </a:p>
        </p:txBody>
      </p:sp>
      <p:sp>
        <p:nvSpPr>
          <p:cNvPr id="16" name="Espace réservé du texte 2">
            <a:extLst>
              <a:ext uri="{FF2B5EF4-FFF2-40B4-BE49-F238E27FC236}">
                <a16:creationId xmlns:a16="http://schemas.microsoft.com/office/drawing/2014/main" id="{04E53974-E8E3-6DC1-802A-C568F359008A}"/>
              </a:ext>
            </a:extLst>
          </p:cNvPr>
          <p:cNvSpPr txBox="1">
            <a:spLocks/>
          </p:cNvSpPr>
          <p:nvPr/>
        </p:nvSpPr>
        <p:spPr>
          <a:xfrm>
            <a:off x="1549674" y="2426513"/>
            <a:ext cx="6034939" cy="5556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CA" sz="3200" b="1" dirty="0">
                <a:solidFill>
                  <a:schemeClr val="accent6"/>
                </a:solidFill>
                <a:latin typeface="Open Sans" pitchFamily="2" charset="0"/>
                <a:ea typeface="Open Sans" pitchFamily="2" charset="0"/>
                <a:cs typeface="Open Sans" pitchFamily="2" charset="0"/>
              </a:rPr>
              <a:t>For Reading?</a:t>
            </a:r>
          </a:p>
        </p:txBody>
      </p:sp>
      <p:pic>
        <p:nvPicPr>
          <p:cNvPr id="2050" name="Picture 2" descr="Sauce 🤔 (OG meme in the comments)">
            <a:extLst>
              <a:ext uri="{FF2B5EF4-FFF2-40B4-BE49-F238E27FC236}">
                <a16:creationId xmlns:a16="http://schemas.microsoft.com/office/drawing/2014/main" id="{0D83483E-A86A-6C21-84B2-D445B19FA8A2}"/>
              </a:ext>
            </a:extLst>
          </p:cNvPr>
          <p:cNvPicPr>
            <a:picLocks noGrp="1" noChangeAspect="1" noChangeArrowheads="1"/>
          </p:cNvPicPr>
          <p:nvPr>
            <p:ph type="pic" idx="1"/>
          </p:nvPr>
        </p:nvPicPr>
        <p:blipFill>
          <a:blip r:embed="rId8">
            <a:extLst>
              <a:ext uri="{28A0092B-C50C-407E-A947-70E740481C1C}">
                <a14:useLocalDpi xmlns:a14="http://schemas.microsoft.com/office/drawing/2010/main" val="0"/>
              </a:ext>
            </a:extLst>
          </a:blip>
          <a:srcRect l="9754" r="975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grpSp>
        <p:nvGrpSpPr>
          <p:cNvPr id="22" name="Sidebar">
            <a:extLst>
              <a:ext uri="{FF2B5EF4-FFF2-40B4-BE49-F238E27FC236}">
                <a16:creationId xmlns:a16="http://schemas.microsoft.com/office/drawing/2014/main" id="{985FD086-4D64-2085-87BB-8DD615C9612D}"/>
              </a:ext>
            </a:extLst>
          </p:cNvPr>
          <p:cNvGrpSpPr/>
          <p:nvPr/>
        </p:nvGrpSpPr>
        <p:grpSpPr>
          <a:xfrm>
            <a:off x="-7648" y="288131"/>
            <a:ext cx="914627" cy="9866609"/>
            <a:chOff x="-7648" y="288131"/>
            <a:chExt cx="914627" cy="9866609"/>
          </a:xfrm>
        </p:grpSpPr>
        <p:grpSp>
          <p:nvGrpSpPr>
            <p:cNvPr id="23" name="Graphic 9">
              <a:extLst>
                <a:ext uri="{FF2B5EF4-FFF2-40B4-BE49-F238E27FC236}">
                  <a16:creationId xmlns:a16="http://schemas.microsoft.com/office/drawing/2014/main" id="{E8B5FFE6-B7EE-DC69-9937-3B8C64D7B06D}"/>
                </a:ext>
              </a:extLst>
            </p:cNvPr>
            <p:cNvGrpSpPr/>
            <p:nvPr/>
          </p:nvGrpSpPr>
          <p:grpSpPr>
            <a:xfrm>
              <a:off x="264287" y="382761"/>
              <a:ext cx="467477" cy="394686"/>
              <a:chOff x="4719637" y="2266949"/>
              <a:chExt cx="2752725" cy="2324100"/>
            </a:xfrm>
            <a:solidFill>
              <a:schemeClr val="bg1"/>
            </a:solidFill>
          </p:grpSpPr>
          <p:sp>
            <p:nvSpPr>
              <p:cNvPr id="27" name="Freeform: Shape 53">
                <a:extLst>
                  <a:ext uri="{FF2B5EF4-FFF2-40B4-BE49-F238E27FC236}">
                    <a16:creationId xmlns:a16="http://schemas.microsoft.com/office/drawing/2014/main" id="{56AE2772-D907-4D0D-4CF1-0419F55CE567}"/>
                  </a:ext>
                </a:extLst>
              </p:cNvPr>
              <p:cNvSpPr/>
              <p:nvPr/>
            </p:nvSpPr>
            <p:spPr>
              <a:xfrm>
                <a:off x="4719637" y="2266949"/>
                <a:ext cx="2746056" cy="1792981"/>
              </a:xfrm>
              <a:custGeom>
                <a:avLst/>
                <a:gdLst>
                  <a:gd name="connsiteX0" fmla="*/ 2746058 w 2746057"/>
                  <a:gd name="connsiteY0" fmla="*/ 366427 h 1792986"/>
                  <a:gd name="connsiteX1" fmla="*/ 2746058 w 2746057"/>
                  <a:gd name="connsiteY1" fmla="*/ 0 h 1792986"/>
                  <a:gd name="connsiteX2" fmla="*/ 1321308 w 2746057"/>
                  <a:gd name="connsiteY2" fmla="*/ 0 h 1792986"/>
                  <a:gd name="connsiteX3" fmla="*/ 1321308 w 2746057"/>
                  <a:gd name="connsiteY3" fmla="*/ 994601 h 1792986"/>
                  <a:gd name="connsiteX4" fmla="*/ 787432 w 2746057"/>
                  <a:gd name="connsiteY4" fmla="*/ 442722 h 1792986"/>
                  <a:gd name="connsiteX5" fmla="*/ 423196 w 2746057"/>
                  <a:gd name="connsiteY5" fmla="*/ 619792 h 1792986"/>
                  <a:gd name="connsiteX6" fmla="*/ 418338 w 2746057"/>
                  <a:gd name="connsiteY6" fmla="*/ 619792 h 1792986"/>
                  <a:gd name="connsiteX7" fmla="*/ 418338 w 2746057"/>
                  <a:gd name="connsiteY7" fmla="*/ 0 h 1792986"/>
                  <a:gd name="connsiteX8" fmla="*/ 0 w 2746057"/>
                  <a:gd name="connsiteY8" fmla="*/ 0 h 1792986"/>
                  <a:gd name="connsiteX9" fmla="*/ 0 w 2746057"/>
                  <a:gd name="connsiteY9" fmla="*/ 1756124 h 1792986"/>
                  <a:gd name="connsiteX10" fmla="*/ 398621 w 2746057"/>
                  <a:gd name="connsiteY10" fmla="*/ 1756124 h 1792986"/>
                  <a:gd name="connsiteX11" fmla="*/ 398621 w 2746057"/>
                  <a:gd name="connsiteY11" fmla="*/ 1608487 h 1792986"/>
                  <a:gd name="connsiteX12" fmla="*/ 403479 w 2746057"/>
                  <a:gd name="connsiteY12" fmla="*/ 1608487 h 1792986"/>
                  <a:gd name="connsiteX13" fmla="*/ 755428 w 2746057"/>
                  <a:gd name="connsiteY13" fmla="*/ 1792986 h 1792986"/>
                  <a:gd name="connsiteX14" fmla="*/ 1321308 w 2746057"/>
                  <a:gd name="connsiteY14" fmla="*/ 1193768 h 1792986"/>
                  <a:gd name="connsiteX15" fmla="*/ 1321308 w 2746057"/>
                  <a:gd name="connsiteY15" fmla="*/ 1756124 h 1792986"/>
                  <a:gd name="connsiteX16" fmla="*/ 2746058 w 2746057"/>
                  <a:gd name="connsiteY16" fmla="*/ 1756124 h 1792986"/>
                  <a:gd name="connsiteX17" fmla="*/ 2746058 w 2746057"/>
                  <a:gd name="connsiteY17" fmla="*/ 1362551 h 1792986"/>
                  <a:gd name="connsiteX18" fmla="*/ 1779080 w 2746057"/>
                  <a:gd name="connsiteY18" fmla="*/ 1362551 h 1792986"/>
                  <a:gd name="connsiteX19" fmla="*/ 1779080 w 2746057"/>
                  <a:gd name="connsiteY19" fmla="*/ 1028033 h 1792986"/>
                  <a:gd name="connsiteX20" fmla="*/ 2640330 w 2746057"/>
                  <a:gd name="connsiteY20" fmla="*/ 1028033 h 1792986"/>
                  <a:gd name="connsiteX21" fmla="*/ 2640330 w 2746057"/>
                  <a:gd name="connsiteY21" fmla="*/ 673894 h 1792986"/>
                  <a:gd name="connsiteX22" fmla="*/ 1779080 w 2746057"/>
                  <a:gd name="connsiteY22" fmla="*/ 673894 h 1792986"/>
                  <a:gd name="connsiteX23" fmla="*/ 1779080 w 2746057"/>
                  <a:gd name="connsiteY23" fmla="*/ 366427 h 1792986"/>
                  <a:gd name="connsiteX24" fmla="*/ 2746058 w 2746057"/>
                  <a:gd name="connsiteY24" fmla="*/ 366427 h 1792986"/>
                  <a:gd name="connsiteX25" fmla="*/ 656939 w 2746057"/>
                  <a:gd name="connsiteY25" fmla="*/ 1473232 h 1792986"/>
                  <a:gd name="connsiteX26" fmla="*/ 403479 w 2746057"/>
                  <a:gd name="connsiteY26" fmla="*/ 1104329 h 1792986"/>
                  <a:gd name="connsiteX27" fmla="*/ 659416 w 2746057"/>
                  <a:gd name="connsiteY27" fmla="*/ 762476 h 1792986"/>
                  <a:gd name="connsiteX28" fmla="*/ 907923 w 2746057"/>
                  <a:gd name="connsiteY28" fmla="*/ 1104329 h 1792986"/>
                  <a:gd name="connsiteX29" fmla="*/ 656939 w 2746057"/>
                  <a:gd name="connsiteY29" fmla="*/ 1473232 h 179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46057" h="1792986">
                    <a:moveTo>
                      <a:pt x="2746058" y="366427"/>
                    </a:moveTo>
                    <a:lnTo>
                      <a:pt x="2746058" y="0"/>
                    </a:lnTo>
                    <a:lnTo>
                      <a:pt x="1321308" y="0"/>
                    </a:lnTo>
                    <a:lnTo>
                      <a:pt x="1321308" y="994601"/>
                    </a:lnTo>
                    <a:cubicBezTo>
                      <a:pt x="1290447" y="699897"/>
                      <a:pt x="1114330" y="442722"/>
                      <a:pt x="787432" y="442722"/>
                    </a:cubicBezTo>
                    <a:cubicBezTo>
                      <a:pt x="629888" y="442722"/>
                      <a:pt x="509397" y="501682"/>
                      <a:pt x="423196" y="619792"/>
                    </a:cubicBezTo>
                    <a:lnTo>
                      <a:pt x="418338" y="619792"/>
                    </a:lnTo>
                    <a:lnTo>
                      <a:pt x="418338" y="0"/>
                    </a:lnTo>
                    <a:lnTo>
                      <a:pt x="0" y="0"/>
                    </a:lnTo>
                    <a:lnTo>
                      <a:pt x="0" y="1756124"/>
                    </a:lnTo>
                    <a:lnTo>
                      <a:pt x="398621" y="1756124"/>
                    </a:lnTo>
                    <a:lnTo>
                      <a:pt x="398621" y="1608487"/>
                    </a:lnTo>
                    <a:lnTo>
                      <a:pt x="403479" y="1608487"/>
                    </a:lnTo>
                    <a:cubicBezTo>
                      <a:pt x="484632" y="1729073"/>
                      <a:pt x="607695" y="1792986"/>
                      <a:pt x="755428" y="1792986"/>
                    </a:cubicBezTo>
                    <a:cubicBezTo>
                      <a:pt x="1117378" y="1792986"/>
                      <a:pt x="1290923" y="1512475"/>
                      <a:pt x="1321308" y="1193768"/>
                    </a:cubicBezTo>
                    <a:lnTo>
                      <a:pt x="1321308" y="1756124"/>
                    </a:lnTo>
                    <a:lnTo>
                      <a:pt x="2746058" y="1756124"/>
                    </a:lnTo>
                    <a:lnTo>
                      <a:pt x="2746058" y="1362551"/>
                    </a:lnTo>
                    <a:lnTo>
                      <a:pt x="1779080" y="1362551"/>
                    </a:lnTo>
                    <a:lnTo>
                      <a:pt x="1779080" y="1028033"/>
                    </a:lnTo>
                    <a:lnTo>
                      <a:pt x="2640330" y="1028033"/>
                    </a:lnTo>
                    <a:lnTo>
                      <a:pt x="2640330" y="673894"/>
                    </a:lnTo>
                    <a:lnTo>
                      <a:pt x="1779080" y="673894"/>
                    </a:lnTo>
                    <a:lnTo>
                      <a:pt x="1779080" y="366427"/>
                    </a:lnTo>
                    <a:lnTo>
                      <a:pt x="2746058" y="366427"/>
                    </a:lnTo>
                    <a:close/>
                    <a:moveTo>
                      <a:pt x="656939" y="1473232"/>
                    </a:moveTo>
                    <a:cubicBezTo>
                      <a:pt x="467487" y="1473232"/>
                      <a:pt x="403479" y="1328166"/>
                      <a:pt x="403479" y="1104329"/>
                    </a:cubicBezTo>
                    <a:cubicBezTo>
                      <a:pt x="403479" y="841153"/>
                      <a:pt x="546164" y="762476"/>
                      <a:pt x="659416" y="762476"/>
                    </a:cubicBezTo>
                    <a:cubicBezTo>
                      <a:pt x="843915" y="762476"/>
                      <a:pt x="907923" y="942023"/>
                      <a:pt x="907923" y="1104329"/>
                    </a:cubicBezTo>
                    <a:cubicBezTo>
                      <a:pt x="908018" y="1278922"/>
                      <a:pt x="843915" y="1473232"/>
                      <a:pt x="656939" y="1473232"/>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54">
                <a:extLst>
                  <a:ext uri="{FF2B5EF4-FFF2-40B4-BE49-F238E27FC236}">
                    <a16:creationId xmlns:a16="http://schemas.microsoft.com/office/drawing/2014/main" id="{B7B51E2F-08B9-970F-E051-14636721F3C6}"/>
                  </a:ext>
                </a:extLst>
              </p:cNvPr>
              <p:cNvSpPr/>
              <p:nvPr/>
            </p:nvSpPr>
            <p:spPr>
              <a:xfrm>
                <a:off x="4719637" y="4126134"/>
                <a:ext cx="2752725" cy="464915"/>
              </a:xfrm>
              <a:custGeom>
                <a:avLst/>
                <a:gdLst>
                  <a:gd name="connsiteX0" fmla="*/ 2619280 w 2752725"/>
                  <a:gd name="connsiteY0" fmla="*/ 157163 h 464915"/>
                  <a:gd name="connsiteX1" fmla="*/ 2562701 w 2752725"/>
                  <a:gd name="connsiteY1" fmla="*/ 207359 h 464915"/>
                  <a:gd name="connsiteX2" fmla="*/ 2489264 w 2752725"/>
                  <a:gd name="connsiteY2" fmla="*/ 207359 h 464915"/>
                  <a:gd name="connsiteX3" fmla="*/ 2489264 w 2752725"/>
                  <a:gd name="connsiteY3" fmla="*/ 108871 h 464915"/>
                  <a:gd name="connsiteX4" fmla="*/ 2564606 w 2752725"/>
                  <a:gd name="connsiteY4" fmla="*/ 108871 h 464915"/>
                  <a:gd name="connsiteX5" fmla="*/ 2619280 w 2752725"/>
                  <a:gd name="connsiteY5" fmla="*/ 157163 h 464915"/>
                  <a:gd name="connsiteX6" fmla="*/ 2752725 w 2752725"/>
                  <a:gd name="connsiteY6" fmla="*/ 457867 h 464915"/>
                  <a:gd name="connsiteX7" fmla="*/ 2662428 w 2752725"/>
                  <a:gd name="connsiteY7" fmla="*/ 285941 h 464915"/>
                  <a:gd name="connsiteX8" fmla="*/ 2743581 w 2752725"/>
                  <a:gd name="connsiteY8" fmla="*/ 154019 h 464915"/>
                  <a:gd name="connsiteX9" fmla="*/ 2567749 w 2752725"/>
                  <a:gd name="connsiteY9" fmla="*/ 7144 h 464915"/>
                  <a:gd name="connsiteX10" fmla="*/ 2366201 w 2752725"/>
                  <a:gd name="connsiteY10" fmla="*/ 7144 h 464915"/>
                  <a:gd name="connsiteX11" fmla="*/ 2366201 w 2752725"/>
                  <a:gd name="connsiteY11" fmla="*/ 457962 h 464915"/>
                  <a:gd name="connsiteX12" fmla="*/ 2489168 w 2752725"/>
                  <a:gd name="connsiteY12" fmla="*/ 457962 h 464915"/>
                  <a:gd name="connsiteX13" fmla="*/ 2489168 w 2752725"/>
                  <a:gd name="connsiteY13" fmla="*/ 306038 h 464915"/>
                  <a:gd name="connsiteX14" fmla="*/ 2539365 w 2752725"/>
                  <a:gd name="connsiteY14" fmla="*/ 306038 h 464915"/>
                  <a:gd name="connsiteX15" fmla="*/ 2612803 w 2752725"/>
                  <a:gd name="connsiteY15" fmla="*/ 457962 h 464915"/>
                  <a:gd name="connsiteX16" fmla="*/ 2752725 w 2752725"/>
                  <a:gd name="connsiteY16" fmla="*/ 457962 h 464915"/>
                  <a:gd name="connsiteX17" fmla="*/ 2309432 w 2752725"/>
                  <a:gd name="connsiteY17" fmla="*/ 265271 h 464915"/>
                  <a:gd name="connsiteX18" fmla="*/ 2309432 w 2752725"/>
                  <a:gd name="connsiteY18" fmla="*/ 7048 h 464915"/>
                  <a:gd name="connsiteX19" fmla="*/ 2181892 w 2752725"/>
                  <a:gd name="connsiteY19" fmla="*/ 7048 h 464915"/>
                  <a:gd name="connsiteX20" fmla="*/ 2181892 w 2752725"/>
                  <a:gd name="connsiteY20" fmla="*/ 265271 h 464915"/>
                  <a:gd name="connsiteX21" fmla="*/ 2112359 w 2752725"/>
                  <a:gd name="connsiteY21" fmla="*/ 354806 h 464915"/>
                  <a:gd name="connsiteX22" fmla="*/ 2041589 w 2752725"/>
                  <a:gd name="connsiteY22" fmla="*/ 265271 h 464915"/>
                  <a:gd name="connsiteX23" fmla="*/ 2041589 w 2752725"/>
                  <a:gd name="connsiteY23" fmla="*/ 7048 h 464915"/>
                  <a:gd name="connsiteX24" fmla="*/ 1913954 w 2752725"/>
                  <a:gd name="connsiteY24" fmla="*/ 7048 h 464915"/>
                  <a:gd name="connsiteX25" fmla="*/ 1913954 w 2752725"/>
                  <a:gd name="connsiteY25" fmla="*/ 265271 h 464915"/>
                  <a:gd name="connsiteX26" fmla="*/ 2110550 w 2752725"/>
                  <a:gd name="connsiteY26" fmla="*/ 464915 h 464915"/>
                  <a:gd name="connsiteX27" fmla="*/ 2309432 w 2752725"/>
                  <a:gd name="connsiteY27" fmla="*/ 265271 h 464915"/>
                  <a:gd name="connsiteX28" fmla="*/ 1746409 w 2752725"/>
                  <a:gd name="connsiteY28" fmla="*/ 233172 h 464915"/>
                  <a:gd name="connsiteX29" fmla="*/ 1667732 w 2752725"/>
                  <a:gd name="connsiteY29" fmla="*/ 356140 h 464915"/>
                  <a:gd name="connsiteX30" fmla="*/ 1587913 w 2752725"/>
                  <a:gd name="connsiteY30" fmla="*/ 231838 h 464915"/>
                  <a:gd name="connsiteX31" fmla="*/ 1666494 w 2752725"/>
                  <a:gd name="connsiteY31" fmla="*/ 108871 h 464915"/>
                  <a:gd name="connsiteX32" fmla="*/ 1746409 w 2752725"/>
                  <a:gd name="connsiteY32" fmla="*/ 233172 h 464915"/>
                  <a:gd name="connsiteX33" fmla="*/ 1875854 w 2752725"/>
                  <a:gd name="connsiteY33" fmla="*/ 231838 h 464915"/>
                  <a:gd name="connsiteX34" fmla="*/ 1667732 w 2752725"/>
                  <a:gd name="connsiteY34" fmla="*/ 0 h 464915"/>
                  <a:gd name="connsiteX35" fmla="*/ 1458468 w 2752725"/>
                  <a:gd name="connsiteY35" fmla="*/ 233077 h 464915"/>
                  <a:gd name="connsiteX36" fmla="*/ 1666494 w 2752725"/>
                  <a:gd name="connsiteY36" fmla="*/ 464915 h 464915"/>
                  <a:gd name="connsiteX37" fmla="*/ 1875854 w 2752725"/>
                  <a:gd name="connsiteY37" fmla="*/ 231838 h 464915"/>
                  <a:gd name="connsiteX38" fmla="*/ 1414653 w 2752725"/>
                  <a:gd name="connsiteY38" fmla="*/ 7048 h 464915"/>
                  <a:gd name="connsiteX39" fmla="*/ 1287018 w 2752725"/>
                  <a:gd name="connsiteY39" fmla="*/ 7048 h 464915"/>
                  <a:gd name="connsiteX40" fmla="*/ 1287018 w 2752725"/>
                  <a:gd name="connsiteY40" fmla="*/ 457867 h 464915"/>
                  <a:gd name="connsiteX41" fmla="*/ 1414653 w 2752725"/>
                  <a:gd name="connsiteY41" fmla="*/ 457867 h 464915"/>
                  <a:gd name="connsiteX42" fmla="*/ 1414653 w 2752725"/>
                  <a:gd name="connsiteY42" fmla="*/ 7048 h 464915"/>
                  <a:gd name="connsiteX43" fmla="*/ 1251585 w 2752725"/>
                  <a:gd name="connsiteY43" fmla="*/ 7048 h 464915"/>
                  <a:gd name="connsiteX44" fmla="*/ 1112520 w 2752725"/>
                  <a:gd name="connsiteY44" fmla="*/ 7048 h 464915"/>
                  <a:gd name="connsiteX45" fmla="*/ 1079659 w 2752725"/>
                  <a:gd name="connsiteY45" fmla="*/ 128111 h 464915"/>
                  <a:gd name="connsiteX46" fmla="*/ 1033939 w 2752725"/>
                  <a:gd name="connsiteY46" fmla="*/ 318706 h 464915"/>
                  <a:gd name="connsiteX47" fmla="*/ 988219 w 2752725"/>
                  <a:gd name="connsiteY47" fmla="*/ 128111 h 464915"/>
                  <a:gd name="connsiteX48" fmla="*/ 955358 w 2752725"/>
                  <a:gd name="connsiteY48" fmla="*/ 7048 h 464915"/>
                  <a:gd name="connsiteX49" fmla="*/ 814864 w 2752725"/>
                  <a:gd name="connsiteY49" fmla="*/ 7048 h 464915"/>
                  <a:gd name="connsiteX50" fmla="*/ 970121 w 2752725"/>
                  <a:gd name="connsiteY50" fmla="*/ 457867 h 464915"/>
                  <a:gd name="connsiteX51" fmla="*/ 1096423 w 2752725"/>
                  <a:gd name="connsiteY51" fmla="*/ 457867 h 464915"/>
                  <a:gd name="connsiteX52" fmla="*/ 1251585 w 2752725"/>
                  <a:gd name="connsiteY52" fmla="*/ 7048 h 464915"/>
                  <a:gd name="connsiteX53" fmla="*/ 691229 w 2752725"/>
                  <a:gd name="connsiteY53" fmla="*/ 279463 h 464915"/>
                  <a:gd name="connsiteX54" fmla="*/ 616458 w 2752725"/>
                  <a:gd name="connsiteY54" fmla="*/ 279463 h 464915"/>
                  <a:gd name="connsiteX55" fmla="*/ 624840 w 2752725"/>
                  <a:gd name="connsiteY55" fmla="*/ 249841 h 464915"/>
                  <a:gd name="connsiteX56" fmla="*/ 653796 w 2752725"/>
                  <a:gd name="connsiteY56" fmla="*/ 137160 h 464915"/>
                  <a:gd name="connsiteX57" fmla="*/ 682847 w 2752725"/>
                  <a:gd name="connsiteY57" fmla="*/ 249841 h 464915"/>
                  <a:gd name="connsiteX58" fmla="*/ 691229 w 2752725"/>
                  <a:gd name="connsiteY58" fmla="*/ 279463 h 464915"/>
                  <a:gd name="connsiteX59" fmla="*/ 881253 w 2752725"/>
                  <a:gd name="connsiteY59" fmla="*/ 457867 h 464915"/>
                  <a:gd name="connsiteX60" fmla="*/ 717613 w 2752725"/>
                  <a:gd name="connsiteY60" fmla="*/ 7048 h 464915"/>
                  <a:gd name="connsiteX61" fmla="*/ 591312 w 2752725"/>
                  <a:gd name="connsiteY61" fmla="*/ 7048 h 464915"/>
                  <a:gd name="connsiteX62" fmla="*/ 427673 w 2752725"/>
                  <a:gd name="connsiteY62" fmla="*/ 457867 h 464915"/>
                  <a:gd name="connsiteX63" fmla="*/ 561689 w 2752725"/>
                  <a:gd name="connsiteY63" fmla="*/ 457867 h 464915"/>
                  <a:gd name="connsiteX64" fmla="*/ 586169 w 2752725"/>
                  <a:gd name="connsiteY64" fmla="*/ 378619 h 464915"/>
                  <a:gd name="connsiteX65" fmla="*/ 721424 w 2752725"/>
                  <a:gd name="connsiteY65" fmla="*/ 378619 h 464915"/>
                  <a:gd name="connsiteX66" fmla="*/ 745903 w 2752725"/>
                  <a:gd name="connsiteY66" fmla="*/ 457867 h 464915"/>
                  <a:gd name="connsiteX67" fmla="*/ 881253 w 2752725"/>
                  <a:gd name="connsiteY67" fmla="*/ 457867 h 464915"/>
                  <a:gd name="connsiteX68" fmla="*/ 395573 w 2752725"/>
                  <a:gd name="connsiteY68" fmla="*/ 457867 h 464915"/>
                  <a:gd name="connsiteX69" fmla="*/ 395573 w 2752725"/>
                  <a:gd name="connsiteY69" fmla="*/ 7048 h 464915"/>
                  <a:gd name="connsiteX70" fmla="*/ 268034 w 2752725"/>
                  <a:gd name="connsiteY70" fmla="*/ 7048 h 464915"/>
                  <a:gd name="connsiteX71" fmla="*/ 268034 w 2752725"/>
                  <a:gd name="connsiteY71" fmla="*/ 171259 h 464915"/>
                  <a:gd name="connsiteX72" fmla="*/ 127540 w 2752725"/>
                  <a:gd name="connsiteY72" fmla="*/ 171259 h 464915"/>
                  <a:gd name="connsiteX73" fmla="*/ 127540 w 2752725"/>
                  <a:gd name="connsiteY73" fmla="*/ 7048 h 464915"/>
                  <a:gd name="connsiteX74" fmla="*/ 0 w 2752725"/>
                  <a:gd name="connsiteY74" fmla="*/ 7048 h 464915"/>
                  <a:gd name="connsiteX75" fmla="*/ 0 w 2752725"/>
                  <a:gd name="connsiteY75" fmla="*/ 457867 h 464915"/>
                  <a:gd name="connsiteX76" fmla="*/ 127540 w 2752725"/>
                  <a:gd name="connsiteY76" fmla="*/ 457867 h 464915"/>
                  <a:gd name="connsiteX77" fmla="*/ 127540 w 2752725"/>
                  <a:gd name="connsiteY77" fmla="*/ 280130 h 464915"/>
                  <a:gd name="connsiteX78" fmla="*/ 267938 w 2752725"/>
                  <a:gd name="connsiteY78" fmla="*/ 280130 h 464915"/>
                  <a:gd name="connsiteX79" fmla="*/ 267938 w 2752725"/>
                  <a:gd name="connsiteY79" fmla="*/ 457867 h 464915"/>
                  <a:gd name="connsiteX80" fmla="*/ 395573 w 2752725"/>
                  <a:gd name="connsiteY80" fmla="*/ 457867 h 46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752725" h="464915">
                    <a:moveTo>
                      <a:pt x="2619280" y="157163"/>
                    </a:moveTo>
                    <a:cubicBezTo>
                      <a:pt x="2619280" y="189357"/>
                      <a:pt x="2603278" y="207359"/>
                      <a:pt x="2562701" y="207359"/>
                    </a:cubicBezTo>
                    <a:lnTo>
                      <a:pt x="2489264" y="207359"/>
                    </a:lnTo>
                    <a:lnTo>
                      <a:pt x="2489264" y="108871"/>
                    </a:lnTo>
                    <a:lnTo>
                      <a:pt x="2564606" y="108871"/>
                    </a:lnTo>
                    <a:cubicBezTo>
                      <a:pt x="2603849" y="108871"/>
                      <a:pt x="2619280" y="128778"/>
                      <a:pt x="2619280" y="157163"/>
                    </a:cubicBezTo>
                    <a:moveTo>
                      <a:pt x="2752725" y="457867"/>
                    </a:moveTo>
                    <a:lnTo>
                      <a:pt x="2662428" y="285941"/>
                    </a:lnTo>
                    <a:cubicBezTo>
                      <a:pt x="2712053" y="263462"/>
                      <a:pt x="2743581" y="221551"/>
                      <a:pt x="2743581" y="154019"/>
                    </a:cubicBezTo>
                    <a:cubicBezTo>
                      <a:pt x="2743581" y="47149"/>
                      <a:pt x="2673382" y="7144"/>
                      <a:pt x="2567749" y="7144"/>
                    </a:cubicBezTo>
                    <a:lnTo>
                      <a:pt x="2366201" y="7144"/>
                    </a:lnTo>
                    <a:lnTo>
                      <a:pt x="2366201" y="457962"/>
                    </a:lnTo>
                    <a:lnTo>
                      <a:pt x="2489168" y="457962"/>
                    </a:lnTo>
                    <a:lnTo>
                      <a:pt x="2489168" y="306038"/>
                    </a:lnTo>
                    <a:lnTo>
                      <a:pt x="2539365" y="306038"/>
                    </a:lnTo>
                    <a:lnTo>
                      <a:pt x="2612803" y="457962"/>
                    </a:lnTo>
                    <a:lnTo>
                      <a:pt x="2752725" y="457962"/>
                    </a:lnTo>
                    <a:close/>
                    <a:moveTo>
                      <a:pt x="2309432" y="265271"/>
                    </a:moveTo>
                    <a:lnTo>
                      <a:pt x="2309432" y="7048"/>
                    </a:lnTo>
                    <a:lnTo>
                      <a:pt x="2181892" y="7048"/>
                    </a:lnTo>
                    <a:lnTo>
                      <a:pt x="2181892" y="265271"/>
                    </a:lnTo>
                    <a:cubicBezTo>
                      <a:pt x="2181892" y="320707"/>
                      <a:pt x="2161223" y="354806"/>
                      <a:pt x="2112359" y="354806"/>
                    </a:cubicBezTo>
                    <a:cubicBezTo>
                      <a:pt x="2063401" y="354806"/>
                      <a:pt x="2041589" y="320707"/>
                      <a:pt x="2041589" y="265271"/>
                    </a:cubicBezTo>
                    <a:lnTo>
                      <a:pt x="2041589" y="7048"/>
                    </a:lnTo>
                    <a:lnTo>
                      <a:pt x="1913954" y="7048"/>
                    </a:lnTo>
                    <a:lnTo>
                      <a:pt x="1913954" y="265271"/>
                    </a:lnTo>
                    <a:cubicBezTo>
                      <a:pt x="1913954" y="408242"/>
                      <a:pt x="1997107" y="464915"/>
                      <a:pt x="2110550" y="464915"/>
                    </a:cubicBezTo>
                    <a:cubicBezTo>
                      <a:pt x="2223802" y="464915"/>
                      <a:pt x="2309432" y="408242"/>
                      <a:pt x="2309432" y="265271"/>
                    </a:cubicBezTo>
                    <a:moveTo>
                      <a:pt x="1746409" y="233172"/>
                    </a:moveTo>
                    <a:cubicBezTo>
                      <a:pt x="1746409" y="314325"/>
                      <a:pt x="1718024" y="356140"/>
                      <a:pt x="1667732" y="356140"/>
                    </a:cubicBezTo>
                    <a:cubicBezTo>
                      <a:pt x="1617536" y="356140"/>
                      <a:pt x="1587913" y="312992"/>
                      <a:pt x="1587913" y="231838"/>
                    </a:cubicBezTo>
                    <a:cubicBezTo>
                      <a:pt x="1587913" y="150685"/>
                      <a:pt x="1616297" y="108871"/>
                      <a:pt x="1666494" y="108871"/>
                    </a:cubicBezTo>
                    <a:cubicBezTo>
                      <a:pt x="1716881" y="108871"/>
                      <a:pt x="1746409" y="152019"/>
                      <a:pt x="1746409" y="233172"/>
                    </a:cubicBezTo>
                    <a:moveTo>
                      <a:pt x="1875854" y="231838"/>
                    </a:moveTo>
                    <a:cubicBezTo>
                      <a:pt x="1875854" y="81820"/>
                      <a:pt x="1790224" y="0"/>
                      <a:pt x="1667732" y="0"/>
                    </a:cubicBezTo>
                    <a:cubicBezTo>
                      <a:pt x="1545336" y="0"/>
                      <a:pt x="1458468" y="83058"/>
                      <a:pt x="1458468" y="233077"/>
                    </a:cubicBezTo>
                    <a:cubicBezTo>
                      <a:pt x="1458468" y="383096"/>
                      <a:pt x="1544003" y="464915"/>
                      <a:pt x="1666494" y="464915"/>
                    </a:cubicBezTo>
                    <a:cubicBezTo>
                      <a:pt x="1788890" y="464915"/>
                      <a:pt x="1875854" y="381857"/>
                      <a:pt x="1875854" y="231838"/>
                    </a:cubicBezTo>
                    <a:moveTo>
                      <a:pt x="1414653" y="7048"/>
                    </a:moveTo>
                    <a:lnTo>
                      <a:pt x="1287018" y="7048"/>
                    </a:lnTo>
                    <a:lnTo>
                      <a:pt x="1287018" y="457867"/>
                    </a:lnTo>
                    <a:lnTo>
                      <a:pt x="1414653" y="457867"/>
                    </a:lnTo>
                    <a:lnTo>
                      <a:pt x="1414653" y="7048"/>
                    </a:lnTo>
                    <a:close/>
                    <a:moveTo>
                      <a:pt x="1251585" y="7048"/>
                    </a:moveTo>
                    <a:lnTo>
                      <a:pt x="1112520" y="7048"/>
                    </a:lnTo>
                    <a:lnTo>
                      <a:pt x="1079659" y="128111"/>
                    </a:lnTo>
                    <a:cubicBezTo>
                      <a:pt x="1064228" y="184880"/>
                      <a:pt x="1042321" y="275558"/>
                      <a:pt x="1033939" y="318706"/>
                    </a:cubicBezTo>
                    <a:cubicBezTo>
                      <a:pt x="1025652" y="275558"/>
                      <a:pt x="1003649" y="184213"/>
                      <a:pt x="988219" y="128111"/>
                    </a:cubicBezTo>
                    <a:lnTo>
                      <a:pt x="955358" y="7048"/>
                    </a:lnTo>
                    <a:lnTo>
                      <a:pt x="814864" y="7048"/>
                    </a:lnTo>
                    <a:lnTo>
                      <a:pt x="970121" y="457867"/>
                    </a:lnTo>
                    <a:lnTo>
                      <a:pt x="1096423" y="457867"/>
                    </a:lnTo>
                    <a:lnTo>
                      <a:pt x="1251585" y="7048"/>
                    </a:lnTo>
                    <a:close/>
                    <a:moveTo>
                      <a:pt x="691229" y="279463"/>
                    </a:moveTo>
                    <a:lnTo>
                      <a:pt x="616458" y="279463"/>
                    </a:lnTo>
                    <a:lnTo>
                      <a:pt x="624840" y="249841"/>
                    </a:lnTo>
                    <a:cubicBezTo>
                      <a:pt x="640937" y="192500"/>
                      <a:pt x="647986" y="167354"/>
                      <a:pt x="653796" y="137160"/>
                    </a:cubicBezTo>
                    <a:cubicBezTo>
                      <a:pt x="659606" y="167354"/>
                      <a:pt x="666655" y="191929"/>
                      <a:pt x="682847" y="249841"/>
                    </a:cubicBezTo>
                    <a:lnTo>
                      <a:pt x="691229" y="279463"/>
                    </a:lnTo>
                    <a:close/>
                    <a:moveTo>
                      <a:pt x="881253" y="457867"/>
                    </a:moveTo>
                    <a:lnTo>
                      <a:pt x="717613" y="7048"/>
                    </a:lnTo>
                    <a:lnTo>
                      <a:pt x="591312" y="7048"/>
                    </a:lnTo>
                    <a:lnTo>
                      <a:pt x="427673" y="457867"/>
                    </a:lnTo>
                    <a:lnTo>
                      <a:pt x="561689" y="457867"/>
                    </a:lnTo>
                    <a:lnTo>
                      <a:pt x="586169" y="378619"/>
                    </a:lnTo>
                    <a:lnTo>
                      <a:pt x="721424" y="378619"/>
                    </a:lnTo>
                    <a:lnTo>
                      <a:pt x="745903" y="457867"/>
                    </a:lnTo>
                    <a:lnTo>
                      <a:pt x="881253" y="457867"/>
                    </a:lnTo>
                    <a:close/>
                    <a:moveTo>
                      <a:pt x="395573" y="457867"/>
                    </a:moveTo>
                    <a:lnTo>
                      <a:pt x="395573" y="7048"/>
                    </a:lnTo>
                    <a:lnTo>
                      <a:pt x="268034" y="7048"/>
                    </a:lnTo>
                    <a:lnTo>
                      <a:pt x="268034" y="171259"/>
                    </a:lnTo>
                    <a:lnTo>
                      <a:pt x="127540" y="171259"/>
                    </a:lnTo>
                    <a:lnTo>
                      <a:pt x="127540" y="7048"/>
                    </a:lnTo>
                    <a:lnTo>
                      <a:pt x="0" y="7048"/>
                    </a:lnTo>
                    <a:lnTo>
                      <a:pt x="0" y="457867"/>
                    </a:lnTo>
                    <a:lnTo>
                      <a:pt x="127540" y="457867"/>
                    </a:lnTo>
                    <a:lnTo>
                      <a:pt x="127540" y="280130"/>
                    </a:lnTo>
                    <a:lnTo>
                      <a:pt x="267938" y="280130"/>
                    </a:lnTo>
                    <a:lnTo>
                      <a:pt x="267938" y="457867"/>
                    </a:lnTo>
                    <a:lnTo>
                      <a:pt x="395573" y="457867"/>
                    </a:ln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 name="Slide Number Placeholder 4">
              <a:extLst>
                <a:ext uri="{FF2B5EF4-FFF2-40B4-BE49-F238E27FC236}">
                  <a16:creationId xmlns:a16="http://schemas.microsoft.com/office/drawing/2014/main" id="{CACCCA9E-11E6-A722-CFFB-AB5D9FCC29FE}"/>
                </a:ext>
              </a:extLst>
            </p:cNvPr>
            <p:cNvSpPr txBox="1">
              <a:spLocks/>
            </p:cNvSpPr>
            <p:nvPr/>
          </p:nvSpPr>
          <p:spPr>
            <a:xfrm>
              <a:off x="173095" y="9607052"/>
              <a:ext cx="588251" cy="547688"/>
            </a:xfrm>
            <a:prstGeom prst="rect">
              <a:avLst/>
            </a:prstGeom>
            <a:noFill/>
          </p:spPr>
          <p:txBody>
            <a:bodyPr vert="horz" lIns="137160" tIns="68580" rIns="137160" bIns="685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2B9AC55E-C74C-4CB5-AFA1-6820A17606C2}" type="slidenum">
                <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endParaRPr>
            </a:p>
          </p:txBody>
        </p:sp>
        <p:sp>
          <p:nvSpPr>
            <p:cNvPr id="25" name="TextBox 58">
              <a:extLst>
                <a:ext uri="{FF2B5EF4-FFF2-40B4-BE49-F238E27FC236}">
                  <a16:creationId xmlns:a16="http://schemas.microsoft.com/office/drawing/2014/main" id="{61773B3A-6E20-BA66-15AD-8CFBB7171D8E}"/>
                </a:ext>
              </a:extLst>
            </p:cNvPr>
            <p:cNvSpPr txBox="1"/>
            <p:nvPr/>
          </p:nvSpPr>
          <p:spPr>
            <a:xfrm rot="16200000">
              <a:off x="-2311002" y="3187547"/>
              <a:ext cx="5222645" cy="615938"/>
            </a:xfrm>
            <a:prstGeom prst="rect">
              <a:avLst/>
            </a:prstGeom>
            <a:noFill/>
          </p:spPr>
          <p:txBody>
            <a:bodyPr wrap="square" rtlCol="0">
              <a:spAutoFit/>
            </a:bodyPr>
            <a:lstStyle/>
            <a:p>
              <a:pPr marL="0" marR="0" lvl="0" indent="0" algn="r" defTabSz="457200" rtl="0" eaLnBrk="1" fontAlgn="auto" latinLnBrk="0" hangingPunct="1">
                <a:lnSpc>
                  <a:spcPts val="5100"/>
                </a:lnSpc>
                <a:spcBef>
                  <a:spcPts val="0"/>
                </a:spcBef>
                <a:spcAft>
                  <a:spcPts val="0"/>
                </a:spcAft>
                <a:buClrTx/>
                <a:buSzTx/>
                <a:buFontTx/>
                <a:buNone/>
                <a:tabLst>
                  <a:tab pos="3095625" algn="l"/>
                </a:tabLst>
                <a:defRPr/>
              </a:pPr>
              <a:r>
                <a:rPr kumimoji="0" lang="en-US" sz="1000" b="1" i="0" u="none" strike="noStrike" kern="1200" cap="none" spc="450" normalizeH="0" baseline="0" noProof="0">
                  <a:ln>
                    <a:noFill/>
                  </a:ln>
                  <a:solidFill>
                    <a:prstClr val="white"/>
                  </a:solidFill>
                  <a:effectLst/>
                  <a:uLnTx/>
                  <a:uFillTx/>
                  <a:latin typeface="Open Sans" pitchFamily="2" charset="0"/>
                  <a:ea typeface="Open Sans" pitchFamily="2" charset="0"/>
                  <a:cs typeface="Open Sans" pitchFamily="2" charset="0"/>
                </a:rPr>
                <a:t>BEHAVIOUR INTERACTIVE</a:t>
              </a:r>
              <a:endParaRPr kumimoji="0" lang="en-US" sz="1000" b="1" i="0" u="none" strike="noStrike" kern="1200" cap="none" spc="450" normalizeH="0" baseline="0" noProof="0" dirty="0">
                <a:ln>
                  <a:noFill/>
                </a:ln>
                <a:solidFill>
                  <a:prstClr val="white"/>
                </a:solidFill>
                <a:effectLst/>
                <a:uLnTx/>
                <a:uFillTx/>
                <a:latin typeface="Open Sans" pitchFamily="2" charset="0"/>
                <a:ea typeface="Open Sans" pitchFamily="2" charset="0"/>
                <a:cs typeface="Open Sans" pitchFamily="2" charset="0"/>
              </a:endParaRPr>
            </a:p>
          </p:txBody>
        </p:sp>
        <p:pic>
          <p:nvPicPr>
            <p:cNvPr id="26" name="Graphic 25">
              <a:extLst>
                <a:ext uri="{FF2B5EF4-FFF2-40B4-BE49-F238E27FC236}">
                  <a16:creationId xmlns:a16="http://schemas.microsoft.com/office/drawing/2014/main" id="{1D18926B-5FE9-4361-788B-0B08498A831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1930" y="288131"/>
              <a:ext cx="345049" cy="9546384"/>
            </a:xfrm>
            <a:prstGeom prst="rect">
              <a:avLst/>
            </a:prstGeom>
          </p:spPr>
        </p:pic>
      </p:grpSp>
      <p:pic>
        <p:nvPicPr>
          <p:cNvPr id="29" name="Picture 28">
            <a:extLst>
              <a:ext uri="{FF2B5EF4-FFF2-40B4-BE49-F238E27FC236}">
                <a16:creationId xmlns:a16="http://schemas.microsoft.com/office/drawing/2014/main" id="{8FC24528-6E3D-E061-2102-875754D675D2}"/>
              </a:ext>
            </a:extLst>
          </p:cNvPr>
          <p:cNvPicPr>
            <a:picLocks noChangeAspect="1"/>
          </p:cNvPicPr>
          <p:nvPr/>
        </p:nvPicPr>
        <p:blipFill>
          <a:blip r:embed="rId11"/>
          <a:stretch>
            <a:fillRect/>
          </a:stretch>
        </p:blipFill>
        <p:spPr>
          <a:xfrm>
            <a:off x="0" y="9582150"/>
            <a:ext cx="18288000" cy="704850"/>
          </a:xfrm>
          <a:prstGeom prst="rect">
            <a:avLst/>
          </a:prstGeom>
        </p:spPr>
      </p:pic>
    </p:spTree>
    <p:extLst>
      <p:ext uri="{BB962C8B-B14F-4D97-AF65-F5344CB8AC3E}">
        <p14:creationId xmlns:p14="http://schemas.microsoft.com/office/powerpoint/2010/main" val="31761217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4CBA8-64F5-CEB4-AB2D-854F52C0F1F0}"/>
            </a:ext>
          </a:extLst>
        </p:cNvPr>
        <p:cNvGrpSpPr/>
        <p:nvPr/>
      </p:nvGrpSpPr>
      <p:grpSpPr>
        <a:xfrm>
          <a:off x="0" y="0"/>
          <a:ext cx="0" cy="0"/>
          <a:chOff x="0" y="0"/>
          <a:chExt cx="0" cy="0"/>
        </a:xfrm>
      </p:grpSpPr>
      <p:grpSp>
        <p:nvGrpSpPr>
          <p:cNvPr id="2" name="Sidebar">
            <a:extLst>
              <a:ext uri="{FF2B5EF4-FFF2-40B4-BE49-F238E27FC236}">
                <a16:creationId xmlns:a16="http://schemas.microsoft.com/office/drawing/2014/main" id="{FFEE7DD7-C500-76A8-15C5-D2CCB4B1D48C}"/>
              </a:ext>
            </a:extLst>
          </p:cNvPr>
          <p:cNvGrpSpPr/>
          <p:nvPr/>
        </p:nvGrpSpPr>
        <p:grpSpPr>
          <a:xfrm>
            <a:off x="-7648" y="288131"/>
            <a:ext cx="914627" cy="9866609"/>
            <a:chOff x="-7648" y="288131"/>
            <a:chExt cx="914627" cy="9866609"/>
          </a:xfrm>
        </p:grpSpPr>
        <p:grpSp>
          <p:nvGrpSpPr>
            <p:cNvPr id="3" name="Graphic 9">
              <a:extLst>
                <a:ext uri="{FF2B5EF4-FFF2-40B4-BE49-F238E27FC236}">
                  <a16:creationId xmlns:a16="http://schemas.microsoft.com/office/drawing/2014/main" id="{12F8E8A3-0833-53EF-EFBF-D8DD0724F2A2}"/>
                </a:ext>
              </a:extLst>
            </p:cNvPr>
            <p:cNvGrpSpPr/>
            <p:nvPr/>
          </p:nvGrpSpPr>
          <p:grpSpPr>
            <a:xfrm>
              <a:off x="264287" y="382761"/>
              <a:ext cx="467477" cy="394686"/>
              <a:chOff x="4719637" y="2266949"/>
              <a:chExt cx="2752725" cy="2324100"/>
            </a:xfrm>
            <a:solidFill>
              <a:schemeClr val="bg1"/>
            </a:solidFill>
          </p:grpSpPr>
          <p:sp>
            <p:nvSpPr>
              <p:cNvPr id="9" name="Freeform: Shape 53">
                <a:extLst>
                  <a:ext uri="{FF2B5EF4-FFF2-40B4-BE49-F238E27FC236}">
                    <a16:creationId xmlns:a16="http://schemas.microsoft.com/office/drawing/2014/main" id="{8BDCAD0A-0C67-AE6A-4622-7F077E7DDE2C}"/>
                  </a:ext>
                </a:extLst>
              </p:cNvPr>
              <p:cNvSpPr/>
              <p:nvPr/>
            </p:nvSpPr>
            <p:spPr>
              <a:xfrm>
                <a:off x="4719637" y="2266949"/>
                <a:ext cx="2746056" cy="1792981"/>
              </a:xfrm>
              <a:custGeom>
                <a:avLst/>
                <a:gdLst>
                  <a:gd name="connsiteX0" fmla="*/ 2746058 w 2746057"/>
                  <a:gd name="connsiteY0" fmla="*/ 366427 h 1792986"/>
                  <a:gd name="connsiteX1" fmla="*/ 2746058 w 2746057"/>
                  <a:gd name="connsiteY1" fmla="*/ 0 h 1792986"/>
                  <a:gd name="connsiteX2" fmla="*/ 1321308 w 2746057"/>
                  <a:gd name="connsiteY2" fmla="*/ 0 h 1792986"/>
                  <a:gd name="connsiteX3" fmla="*/ 1321308 w 2746057"/>
                  <a:gd name="connsiteY3" fmla="*/ 994601 h 1792986"/>
                  <a:gd name="connsiteX4" fmla="*/ 787432 w 2746057"/>
                  <a:gd name="connsiteY4" fmla="*/ 442722 h 1792986"/>
                  <a:gd name="connsiteX5" fmla="*/ 423196 w 2746057"/>
                  <a:gd name="connsiteY5" fmla="*/ 619792 h 1792986"/>
                  <a:gd name="connsiteX6" fmla="*/ 418338 w 2746057"/>
                  <a:gd name="connsiteY6" fmla="*/ 619792 h 1792986"/>
                  <a:gd name="connsiteX7" fmla="*/ 418338 w 2746057"/>
                  <a:gd name="connsiteY7" fmla="*/ 0 h 1792986"/>
                  <a:gd name="connsiteX8" fmla="*/ 0 w 2746057"/>
                  <a:gd name="connsiteY8" fmla="*/ 0 h 1792986"/>
                  <a:gd name="connsiteX9" fmla="*/ 0 w 2746057"/>
                  <a:gd name="connsiteY9" fmla="*/ 1756124 h 1792986"/>
                  <a:gd name="connsiteX10" fmla="*/ 398621 w 2746057"/>
                  <a:gd name="connsiteY10" fmla="*/ 1756124 h 1792986"/>
                  <a:gd name="connsiteX11" fmla="*/ 398621 w 2746057"/>
                  <a:gd name="connsiteY11" fmla="*/ 1608487 h 1792986"/>
                  <a:gd name="connsiteX12" fmla="*/ 403479 w 2746057"/>
                  <a:gd name="connsiteY12" fmla="*/ 1608487 h 1792986"/>
                  <a:gd name="connsiteX13" fmla="*/ 755428 w 2746057"/>
                  <a:gd name="connsiteY13" fmla="*/ 1792986 h 1792986"/>
                  <a:gd name="connsiteX14" fmla="*/ 1321308 w 2746057"/>
                  <a:gd name="connsiteY14" fmla="*/ 1193768 h 1792986"/>
                  <a:gd name="connsiteX15" fmla="*/ 1321308 w 2746057"/>
                  <a:gd name="connsiteY15" fmla="*/ 1756124 h 1792986"/>
                  <a:gd name="connsiteX16" fmla="*/ 2746058 w 2746057"/>
                  <a:gd name="connsiteY16" fmla="*/ 1756124 h 1792986"/>
                  <a:gd name="connsiteX17" fmla="*/ 2746058 w 2746057"/>
                  <a:gd name="connsiteY17" fmla="*/ 1362551 h 1792986"/>
                  <a:gd name="connsiteX18" fmla="*/ 1779080 w 2746057"/>
                  <a:gd name="connsiteY18" fmla="*/ 1362551 h 1792986"/>
                  <a:gd name="connsiteX19" fmla="*/ 1779080 w 2746057"/>
                  <a:gd name="connsiteY19" fmla="*/ 1028033 h 1792986"/>
                  <a:gd name="connsiteX20" fmla="*/ 2640330 w 2746057"/>
                  <a:gd name="connsiteY20" fmla="*/ 1028033 h 1792986"/>
                  <a:gd name="connsiteX21" fmla="*/ 2640330 w 2746057"/>
                  <a:gd name="connsiteY21" fmla="*/ 673894 h 1792986"/>
                  <a:gd name="connsiteX22" fmla="*/ 1779080 w 2746057"/>
                  <a:gd name="connsiteY22" fmla="*/ 673894 h 1792986"/>
                  <a:gd name="connsiteX23" fmla="*/ 1779080 w 2746057"/>
                  <a:gd name="connsiteY23" fmla="*/ 366427 h 1792986"/>
                  <a:gd name="connsiteX24" fmla="*/ 2746058 w 2746057"/>
                  <a:gd name="connsiteY24" fmla="*/ 366427 h 1792986"/>
                  <a:gd name="connsiteX25" fmla="*/ 656939 w 2746057"/>
                  <a:gd name="connsiteY25" fmla="*/ 1473232 h 1792986"/>
                  <a:gd name="connsiteX26" fmla="*/ 403479 w 2746057"/>
                  <a:gd name="connsiteY26" fmla="*/ 1104329 h 1792986"/>
                  <a:gd name="connsiteX27" fmla="*/ 659416 w 2746057"/>
                  <a:gd name="connsiteY27" fmla="*/ 762476 h 1792986"/>
                  <a:gd name="connsiteX28" fmla="*/ 907923 w 2746057"/>
                  <a:gd name="connsiteY28" fmla="*/ 1104329 h 1792986"/>
                  <a:gd name="connsiteX29" fmla="*/ 656939 w 2746057"/>
                  <a:gd name="connsiteY29" fmla="*/ 1473232 h 179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46057" h="1792986">
                    <a:moveTo>
                      <a:pt x="2746058" y="366427"/>
                    </a:moveTo>
                    <a:lnTo>
                      <a:pt x="2746058" y="0"/>
                    </a:lnTo>
                    <a:lnTo>
                      <a:pt x="1321308" y="0"/>
                    </a:lnTo>
                    <a:lnTo>
                      <a:pt x="1321308" y="994601"/>
                    </a:lnTo>
                    <a:cubicBezTo>
                      <a:pt x="1290447" y="699897"/>
                      <a:pt x="1114330" y="442722"/>
                      <a:pt x="787432" y="442722"/>
                    </a:cubicBezTo>
                    <a:cubicBezTo>
                      <a:pt x="629888" y="442722"/>
                      <a:pt x="509397" y="501682"/>
                      <a:pt x="423196" y="619792"/>
                    </a:cubicBezTo>
                    <a:lnTo>
                      <a:pt x="418338" y="619792"/>
                    </a:lnTo>
                    <a:lnTo>
                      <a:pt x="418338" y="0"/>
                    </a:lnTo>
                    <a:lnTo>
                      <a:pt x="0" y="0"/>
                    </a:lnTo>
                    <a:lnTo>
                      <a:pt x="0" y="1756124"/>
                    </a:lnTo>
                    <a:lnTo>
                      <a:pt x="398621" y="1756124"/>
                    </a:lnTo>
                    <a:lnTo>
                      <a:pt x="398621" y="1608487"/>
                    </a:lnTo>
                    <a:lnTo>
                      <a:pt x="403479" y="1608487"/>
                    </a:lnTo>
                    <a:cubicBezTo>
                      <a:pt x="484632" y="1729073"/>
                      <a:pt x="607695" y="1792986"/>
                      <a:pt x="755428" y="1792986"/>
                    </a:cubicBezTo>
                    <a:cubicBezTo>
                      <a:pt x="1117378" y="1792986"/>
                      <a:pt x="1290923" y="1512475"/>
                      <a:pt x="1321308" y="1193768"/>
                    </a:cubicBezTo>
                    <a:lnTo>
                      <a:pt x="1321308" y="1756124"/>
                    </a:lnTo>
                    <a:lnTo>
                      <a:pt x="2746058" y="1756124"/>
                    </a:lnTo>
                    <a:lnTo>
                      <a:pt x="2746058" y="1362551"/>
                    </a:lnTo>
                    <a:lnTo>
                      <a:pt x="1779080" y="1362551"/>
                    </a:lnTo>
                    <a:lnTo>
                      <a:pt x="1779080" y="1028033"/>
                    </a:lnTo>
                    <a:lnTo>
                      <a:pt x="2640330" y="1028033"/>
                    </a:lnTo>
                    <a:lnTo>
                      <a:pt x="2640330" y="673894"/>
                    </a:lnTo>
                    <a:lnTo>
                      <a:pt x="1779080" y="673894"/>
                    </a:lnTo>
                    <a:lnTo>
                      <a:pt x="1779080" y="366427"/>
                    </a:lnTo>
                    <a:lnTo>
                      <a:pt x="2746058" y="366427"/>
                    </a:lnTo>
                    <a:close/>
                    <a:moveTo>
                      <a:pt x="656939" y="1473232"/>
                    </a:moveTo>
                    <a:cubicBezTo>
                      <a:pt x="467487" y="1473232"/>
                      <a:pt x="403479" y="1328166"/>
                      <a:pt x="403479" y="1104329"/>
                    </a:cubicBezTo>
                    <a:cubicBezTo>
                      <a:pt x="403479" y="841153"/>
                      <a:pt x="546164" y="762476"/>
                      <a:pt x="659416" y="762476"/>
                    </a:cubicBezTo>
                    <a:cubicBezTo>
                      <a:pt x="843915" y="762476"/>
                      <a:pt x="907923" y="942023"/>
                      <a:pt x="907923" y="1104329"/>
                    </a:cubicBezTo>
                    <a:cubicBezTo>
                      <a:pt x="908018" y="1278922"/>
                      <a:pt x="843915" y="1473232"/>
                      <a:pt x="656939" y="1473232"/>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54">
                <a:extLst>
                  <a:ext uri="{FF2B5EF4-FFF2-40B4-BE49-F238E27FC236}">
                    <a16:creationId xmlns:a16="http://schemas.microsoft.com/office/drawing/2014/main" id="{3DEA0332-7FEA-A9CC-0939-6126C4F97E81}"/>
                  </a:ext>
                </a:extLst>
              </p:cNvPr>
              <p:cNvSpPr/>
              <p:nvPr/>
            </p:nvSpPr>
            <p:spPr>
              <a:xfrm>
                <a:off x="4719637" y="4126134"/>
                <a:ext cx="2752725" cy="464915"/>
              </a:xfrm>
              <a:custGeom>
                <a:avLst/>
                <a:gdLst>
                  <a:gd name="connsiteX0" fmla="*/ 2619280 w 2752725"/>
                  <a:gd name="connsiteY0" fmla="*/ 157163 h 464915"/>
                  <a:gd name="connsiteX1" fmla="*/ 2562701 w 2752725"/>
                  <a:gd name="connsiteY1" fmla="*/ 207359 h 464915"/>
                  <a:gd name="connsiteX2" fmla="*/ 2489264 w 2752725"/>
                  <a:gd name="connsiteY2" fmla="*/ 207359 h 464915"/>
                  <a:gd name="connsiteX3" fmla="*/ 2489264 w 2752725"/>
                  <a:gd name="connsiteY3" fmla="*/ 108871 h 464915"/>
                  <a:gd name="connsiteX4" fmla="*/ 2564606 w 2752725"/>
                  <a:gd name="connsiteY4" fmla="*/ 108871 h 464915"/>
                  <a:gd name="connsiteX5" fmla="*/ 2619280 w 2752725"/>
                  <a:gd name="connsiteY5" fmla="*/ 157163 h 464915"/>
                  <a:gd name="connsiteX6" fmla="*/ 2752725 w 2752725"/>
                  <a:gd name="connsiteY6" fmla="*/ 457867 h 464915"/>
                  <a:gd name="connsiteX7" fmla="*/ 2662428 w 2752725"/>
                  <a:gd name="connsiteY7" fmla="*/ 285941 h 464915"/>
                  <a:gd name="connsiteX8" fmla="*/ 2743581 w 2752725"/>
                  <a:gd name="connsiteY8" fmla="*/ 154019 h 464915"/>
                  <a:gd name="connsiteX9" fmla="*/ 2567749 w 2752725"/>
                  <a:gd name="connsiteY9" fmla="*/ 7144 h 464915"/>
                  <a:gd name="connsiteX10" fmla="*/ 2366201 w 2752725"/>
                  <a:gd name="connsiteY10" fmla="*/ 7144 h 464915"/>
                  <a:gd name="connsiteX11" fmla="*/ 2366201 w 2752725"/>
                  <a:gd name="connsiteY11" fmla="*/ 457962 h 464915"/>
                  <a:gd name="connsiteX12" fmla="*/ 2489168 w 2752725"/>
                  <a:gd name="connsiteY12" fmla="*/ 457962 h 464915"/>
                  <a:gd name="connsiteX13" fmla="*/ 2489168 w 2752725"/>
                  <a:gd name="connsiteY13" fmla="*/ 306038 h 464915"/>
                  <a:gd name="connsiteX14" fmla="*/ 2539365 w 2752725"/>
                  <a:gd name="connsiteY14" fmla="*/ 306038 h 464915"/>
                  <a:gd name="connsiteX15" fmla="*/ 2612803 w 2752725"/>
                  <a:gd name="connsiteY15" fmla="*/ 457962 h 464915"/>
                  <a:gd name="connsiteX16" fmla="*/ 2752725 w 2752725"/>
                  <a:gd name="connsiteY16" fmla="*/ 457962 h 464915"/>
                  <a:gd name="connsiteX17" fmla="*/ 2309432 w 2752725"/>
                  <a:gd name="connsiteY17" fmla="*/ 265271 h 464915"/>
                  <a:gd name="connsiteX18" fmla="*/ 2309432 w 2752725"/>
                  <a:gd name="connsiteY18" fmla="*/ 7048 h 464915"/>
                  <a:gd name="connsiteX19" fmla="*/ 2181892 w 2752725"/>
                  <a:gd name="connsiteY19" fmla="*/ 7048 h 464915"/>
                  <a:gd name="connsiteX20" fmla="*/ 2181892 w 2752725"/>
                  <a:gd name="connsiteY20" fmla="*/ 265271 h 464915"/>
                  <a:gd name="connsiteX21" fmla="*/ 2112359 w 2752725"/>
                  <a:gd name="connsiteY21" fmla="*/ 354806 h 464915"/>
                  <a:gd name="connsiteX22" fmla="*/ 2041589 w 2752725"/>
                  <a:gd name="connsiteY22" fmla="*/ 265271 h 464915"/>
                  <a:gd name="connsiteX23" fmla="*/ 2041589 w 2752725"/>
                  <a:gd name="connsiteY23" fmla="*/ 7048 h 464915"/>
                  <a:gd name="connsiteX24" fmla="*/ 1913954 w 2752725"/>
                  <a:gd name="connsiteY24" fmla="*/ 7048 h 464915"/>
                  <a:gd name="connsiteX25" fmla="*/ 1913954 w 2752725"/>
                  <a:gd name="connsiteY25" fmla="*/ 265271 h 464915"/>
                  <a:gd name="connsiteX26" fmla="*/ 2110550 w 2752725"/>
                  <a:gd name="connsiteY26" fmla="*/ 464915 h 464915"/>
                  <a:gd name="connsiteX27" fmla="*/ 2309432 w 2752725"/>
                  <a:gd name="connsiteY27" fmla="*/ 265271 h 464915"/>
                  <a:gd name="connsiteX28" fmla="*/ 1746409 w 2752725"/>
                  <a:gd name="connsiteY28" fmla="*/ 233172 h 464915"/>
                  <a:gd name="connsiteX29" fmla="*/ 1667732 w 2752725"/>
                  <a:gd name="connsiteY29" fmla="*/ 356140 h 464915"/>
                  <a:gd name="connsiteX30" fmla="*/ 1587913 w 2752725"/>
                  <a:gd name="connsiteY30" fmla="*/ 231838 h 464915"/>
                  <a:gd name="connsiteX31" fmla="*/ 1666494 w 2752725"/>
                  <a:gd name="connsiteY31" fmla="*/ 108871 h 464915"/>
                  <a:gd name="connsiteX32" fmla="*/ 1746409 w 2752725"/>
                  <a:gd name="connsiteY32" fmla="*/ 233172 h 464915"/>
                  <a:gd name="connsiteX33" fmla="*/ 1875854 w 2752725"/>
                  <a:gd name="connsiteY33" fmla="*/ 231838 h 464915"/>
                  <a:gd name="connsiteX34" fmla="*/ 1667732 w 2752725"/>
                  <a:gd name="connsiteY34" fmla="*/ 0 h 464915"/>
                  <a:gd name="connsiteX35" fmla="*/ 1458468 w 2752725"/>
                  <a:gd name="connsiteY35" fmla="*/ 233077 h 464915"/>
                  <a:gd name="connsiteX36" fmla="*/ 1666494 w 2752725"/>
                  <a:gd name="connsiteY36" fmla="*/ 464915 h 464915"/>
                  <a:gd name="connsiteX37" fmla="*/ 1875854 w 2752725"/>
                  <a:gd name="connsiteY37" fmla="*/ 231838 h 464915"/>
                  <a:gd name="connsiteX38" fmla="*/ 1414653 w 2752725"/>
                  <a:gd name="connsiteY38" fmla="*/ 7048 h 464915"/>
                  <a:gd name="connsiteX39" fmla="*/ 1287018 w 2752725"/>
                  <a:gd name="connsiteY39" fmla="*/ 7048 h 464915"/>
                  <a:gd name="connsiteX40" fmla="*/ 1287018 w 2752725"/>
                  <a:gd name="connsiteY40" fmla="*/ 457867 h 464915"/>
                  <a:gd name="connsiteX41" fmla="*/ 1414653 w 2752725"/>
                  <a:gd name="connsiteY41" fmla="*/ 457867 h 464915"/>
                  <a:gd name="connsiteX42" fmla="*/ 1414653 w 2752725"/>
                  <a:gd name="connsiteY42" fmla="*/ 7048 h 464915"/>
                  <a:gd name="connsiteX43" fmla="*/ 1251585 w 2752725"/>
                  <a:gd name="connsiteY43" fmla="*/ 7048 h 464915"/>
                  <a:gd name="connsiteX44" fmla="*/ 1112520 w 2752725"/>
                  <a:gd name="connsiteY44" fmla="*/ 7048 h 464915"/>
                  <a:gd name="connsiteX45" fmla="*/ 1079659 w 2752725"/>
                  <a:gd name="connsiteY45" fmla="*/ 128111 h 464915"/>
                  <a:gd name="connsiteX46" fmla="*/ 1033939 w 2752725"/>
                  <a:gd name="connsiteY46" fmla="*/ 318706 h 464915"/>
                  <a:gd name="connsiteX47" fmla="*/ 988219 w 2752725"/>
                  <a:gd name="connsiteY47" fmla="*/ 128111 h 464915"/>
                  <a:gd name="connsiteX48" fmla="*/ 955358 w 2752725"/>
                  <a:gd name="connsiteY48" fmla="*/ 7048 h 464915"/>
                  <a:gd name="connsiteX49" fmla="*/ 814864 w 2752725"/>
                  <a:gd name="connsiteY49" fmla="*/ 7048 h 464915"/>
                  <a:gd name="connsiteX50" fmla="*/ 970121 w 2752725"/>
                  <a:gd name="connsiteY50" fmla="*/ 457867 h 464915"/>
                  <a:gd name="connsiteX51" fmla="*/ 1096423 w 2752725"/>
                  <a:gd name="connsiteY51" fmla="*/ 457867 h 464915"/>
                  <a:gd name="connsiteX52" fmla="*/ 1251585 w 2752725"/>
                  <a:gd name="connsiteY52" fmla="*/ 7048 h 464915"/>
                  <a:gd name="connsiteX53" fmla="*/ 691229 w 2752725"/>
                  <a:gd name="connsiteY53" fmla="*/ 279463 h 464915"/>
                  <a:gd name="connsiteX54" fmla="*/ 616458 w 2752725"/>
                  <a:gd name="connsiteY54" fmla="*/ 279463 h 464915"/>
                  <a:gd name="connsiteX55" fmla="*/ 624840 w 2752725"/>
                  <a:gd name="connsiteY55" fmla="*/ 249841 h 464915"/>
                  <a:gd name="connsiteX56" fmla="*/ 653796 w 2752725"/>
                  <a:gd name="connsiteY56" fmla="*/ 137160 h 464915"/>
                  <a:gd name="connsiteX57" fmla="*/ 682847 w 2752725"/>
                  <a:gd name="connsiteY57" fmla="*/ 249841 h 464915"/>
                  <a:gd name="connsiteX58" fmla="*/ 691229 w 2752725"/>
                  <a:gd name="connsiteY58" fmla="*/ 279463 h 464915"/>
                  <a:gd name="connsiteX59" fmla="*/ 881253 w 2752725"/>
                  <a:gd name="connsiteY59" fmla="*/ 457867 h 464915"/>
                  <a:gd name="connsiteX60" fmla="*/ 717613 w 2752725"/>
                  <a:gd name="connsiteY60" fmla="*/ 7048 h 464915"/>
                  <a:gd name="connsiteX61" fmla="*/ 591312 w 2752725"/>
                  <a:gd name="connsiteY61" fmla="*/ 7048 h 464915"/>
                  <a:gd name="connsiteX62" fmla="*/ 427673 w 2752725"/>
                  <a:gd name="connsiteY62" fmla="*/ 457867 h 464915"/>
                  <a:gd name="connsiteX63" fmla="*/ 561689 w 2752725"/>
                  <a:gd name="connsiteY63" fmla="*/ 457867 h 464915"/>
                  <a:gd name="connsiteX64" fmla="*/ 586169 w 2752725"/>
                  <a:gd name="connsiteY64" fmla="*/ 378619 h 464915"/>
                  <a:gd name="connsiteX65" fmla="*/ 721424 w 2752725"/>
                  <a:gd name="connsiteY65" fmla="*/ 378619 h 464915"/>
                  <a:gd name="connsiteX66" fmla="*/ 745903 w 2752725"/>
                  <a:gd name="connsiteY66" fmla="*/ 457867 h 464915"/>
                  <a:gd name="connsiteX67" fmla="*/ 881253 w 2752725"/>
                  <a:gd name="connsiteY67" fmla="*/ 457867 h 464915"/>
                  <a:gd name="connsiteX68" fmla="*/ 395573 w 2752725"/>
                  <a:gd name="connsiteY68" fmla="*/ 457867 h 464915"/>
                  <a:gd name="connsiteX69" fmla="*/ 395573 w 2752725"/>
                  <a:gd name="connsiteY69" fmla="*/ 7048 h 464915"/>
                  <a:gd name="connsiteX70" fmla="*/ 268034 w 2752725"/>
                  <a:gd name="connsiteY70" fmla="*/ 7048 h 464915"/>
                  <a:gd name="connsiteX71" fmla="*/ 268034 w 2752725"/>
                  <a:gd name="connsiteY71" fmla="*/ 171259 h 464915"/>
                  <a:gd name="connsiteX72" fmla="*/ 127540 w 2752725"/>
                  <a:gd name="connsiteY72" fmla="*/ 171259 h 464915"/>
                  <a:gd name="connsiteX73" fmla="*/ 127540 w 2752725"/>
                  <a:gd name="connsiteY73" fmla="*/ 7048 h 464915"/>
                  <a:gd name="connsiteX74" fmla="*/ 0 w 2752725"/>
                  <a:gd name="connsiteY74" fmla="*/ 7048 h 464915"/>
                  <a:gd name="connsiteX75" fmla="*/ 0 w 2752725"/>
                  <a:gd name="connsiteY75" fmla="*/ 457867 h 464915"/>
                  <a:gd name="connsiteX76" fmla="*/ 127540 w 2752725"/>
                  <a:gd name="connsiteY76" fmla="*/ 457867 h 464915"/>
                  <a:gd name="connsiteX77" fmla="*/ 127540 w 2752725"/>
                  <a:gd name="connsiteY77" fmla="*/ 280130 h 464915"/>
                  <a:gd name="connsiteX78" fmla="*/ 267938 w 2752725"/>
                  <a:gd name="connsiteY78" fmla="*/ 280130 h 464915"/>
                  <a:gd name="connsiteX79" fmla="*/ 267938 w 2752725"/>
                  <a:gd name="connsiteY79" fmla="*/ 457867 h 464915"/>
                  <a:gd name="connsiteX80" fmla="*/ 395573 w 2752725"/>
                  <a:gd name="connsiteY80" fmla="*/ 457867 h 46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752725" h="464915">
                    <a:moveTo>
                      <a:pt x="2619280" y="157163"/>
                    </a:moveTo>
                    <a:cubicBezTo>
                      <a:pt x="2619280" y="189357"/>
                      <a:pt x="2603278" y="207359"/>
                      <a:pt x="2562701" y="207359"/>
                    </a:cubicBezTo>
                    <a:lnTo>
                      <a:pt x="2489264" y="207359"/>
                    </a:lnTo>
                    <a:lnTo>
                      <a:pt x="2489264" y="108871"/>
                    </a:lnTo>
                    <a:lnTo>
                      <a:pt x="2564606" y="108871"/>
                    </a:lnTo>
                    <a:cubicBezTo>
                      <a:pt x="2603849" y="108871"/>
                      <a:pt x="2619280" y="128778"/>
                      <a:pt x="2619280" y="157163"/>
                    </a:cubicBezTo>
                    <a:moveTo>
                      <a:pt x="2752725" y="457867"/>
                    </a:moveTo>
                    <a:lnTo>
                      <a:pt x="2662428" y="285941"/>
                    </a:lnTo>
                    <a:cubicBezTo>
                      <a:pt x="2712053" y="263462"/>
                      <a:pt x="2743581" y="221551"/>
                      <a:pt x="2743581" y="154019"/>
                    </a:cubicBezTo>
                    <a:cubicBezTo>
                      <a:pt x="2743581" y="47149"/>
                      <a:pt x="2673382" y="7144"/>
                      <a:pt x="2567749" y="7144"/>
                    </a:cubicBezTo>
                    <a:lnTo>
                      <a:pt x="2366201" y="7144"/>
                    </a:lnTo>
                    <a:lnTo>
                      <a:pt x="2366201" y="457962"/>
                    </a:lnTo>
                    <a:lnTo>
                      <a:pt x="2489168" y="457962"/>
                    </a:lnTo>
                    <a:lnTo>
                      <a:pt x="2489168" y="306038"/>
                    </a:lnTo>
                    <a:lnTo>
                      <a:pt x="2539365" y="306038"/>
                    </a:lnTo>
                    <a:lnTo>
                      <a:pt x="2612803" y="457962"/>
                    </a:lnTo>
                    <a:lnTo>
                      <a:pt x="2752725" y="457962"/>
                    </a:lnTo>
                    <a:close/>
                    <a:moveTo>
                      <a:pt x="2309432" y="265271"/>
                    </a:moveTo>
                    <a:lnTo>
                      <a:pt x="2309432" y="7048"/>
                    </a:lnTo>
                    <a:lnTo>
                      <a:pt x="2181892" y="7048"/>
                    </a:lnTo>
                    <a:lnTo>
                      <a:pt x="2181892" y="265271"/>
                    </a:lnTo>
                    <a:cubicBezTo>
                      <a:pt x="2181892" y="320707"/>
                      <a:pt x="2161223" y="354806"/>
                      <a:pt x="2112359" y="354806"/>
                    </a:cubicBezTo>
                    <a:cubicBezTo>
                      <a:pt x="2063401" y="354806"/>
                      <a:pt x="2041589" y="320707"/>
                      <a:pt x="2041589" y="265271"/>
                    </a:cubicBezTo>
                    <a:lnTo>
                      <a:pt x="2041589" y="7048"/>
                    </a:lnTo>
                    <a:lnTo>
                      <a:pt x="1913954" y="7048"/>
                    </a:lnTo>
                    <a:lnTo>
                      <a:pt x="1913954" y="265271"/>
                    </a:lnTo>
                    <a:cubicBezTo>
                      <a:pt x="1913954" y="408242"/>
                      <a:pt x="1997107" y="464915"/>
                      <a:pt x="2110550" y="464915"/>
                    </a:cubicBezTo>
                    <a:cubicBezTo>
                      <a:pt x="2223802" y="464915"/>
                      <a:pt x="2309432" y="408242"/>
                      <a:pt x="2309432" y="265271"/>
                    </a:cubicBezTo>
                    <a:moveTo>
                      <a:pt x="1746409" y="233172"/>
                    </a:moveTo>
                    <a:cubicBezTo>
                      <a:pt x="1746409" y="314325"/>
                      <a:pt x="1718024" y="356140"/>
                      <a:pt x="1667732" y="356140"/>
                    </a:cubicBezTo>
                    <a:cubicBezTo>
                      <a:pt x="1617536" y="356140"/>
                      <a:pt x="1587913" y="312992"/>
                      <a:pt x="1587913" y="231838"/>
                    </a:cubicBezTo>
                    <a:cubicBezTo>
                      <a:pt x="1587913" y="150685"/>
                      <a:pt x="1616297" y="108871"/>
                      <a:pt x="1666494" y="108871"/>
                    </a:cubicBezTo>
                    <a:cubicBezTo>
                      <a:pt x="1716881" y="108871"/>
                      <a:pt x="1746409" y="152019"/>
                      <a:pt x="1746409" y="233172"/>
                    </a:cubicBezTo>
                    <a:moveTo>
                      <a:pt x="1875854" y="231838"/>
                    </a:moveTo>
                    <a:cubicBezTo>
                      <a:pt x="1875854" y="81820"/>
                      <a:pt x="1790224" y="0"/>
                      <a:pt x="1667732" y="0"/>
                    </a:cubicBezTo>
                    <a:cubicBezTo>
                      <a:pt x="1545336" y="0"/>
                      <a:pt x="1458468" y="83058"/>
                      <a:pt x="1458468" y="233077"/>
                    </a:cubicBezTo>
                    <a:cubicBezTo>
                      <a:pt x="1458468" y="383096"/>
                      <a:pt x="1544003" y="464915"/>
                      <a:pt x="1666494" y="464915"/>
                    </a:cubicBezTo>
                    <a:cubicBezTo>
                      <a:pt x="1788890" y="464915"/>
                      <a:pt x="1875854" y="381857"/>
                      <a:pt x="1875854" y="231838"/>
                    </a:cubicBezTo>
                    <a:moveTo>
                      <a:pt x="1414653" y="7048"/>
                    </a:moveTo>
                    <a:lnTo>
                      <a:pt x="1287018" y="7048"/>
                    </a:lnTo>
                    <a:lnTo>
                      <a:pt x="1287018" y="457867"/>
                    </a:lnTo>
                    <a:lnTo>
                      <a:pt x="1414653" y="457867"/>
                    </a:lnTo>
                    <a:lnTo>
                      <a:pt x="1414653" y="7048"/>
                    </a:lnTo>
                    <a:close/>
                    <a:moveTo>
                      <a:pt x="1251585" y="7048"/>
                    </a:moveTo>
                    <a:lnTo>
                      <a:pt x="1112520" y="7048"/>
                    </a:lnTo>
                    <a:lnTo>
                      <a:pt x="1079659" y="128111"/>
                    </a:lnTo>
                    <a:cubicBezTo>
                      <a:pt x="1064228" y="184880"/>
                      <a:pt x="1042321" y="275558"/>
                      <a:pt x="1033939" y="318706"/>
                    </a:cubicBezTo>
                    <a:cubicBezTo>
                      <a:pt x="1025652" y="275558"/>
                      <a:pt x="1003649" y="184213"/>
                      <a:pt x="988219" y="128111"/>
                    </a:cubicBezTo>
                    <a:lnTo>
                      <a:pt x="955358" y="7048"/>
                    </a:lnTo>
                    <a:lnTo>
                      <a:pt x="814864" y="7048"/>
                    </a:lnTo>
                    <a:lnTo>
                      <a:pt x="970121" y="457867"/>
                    </a:lnTo>
                    <a:lnTo>
                      <a:pt x="1096423" y="457867"/>
                    </a:lnTo>
                    <a:lnTo>
                      <a:pt x="1251585" y="7048"/>
                    </a:lnTo>
                    <a:close/>
                    <a:moveTo>
                      <a:pt x="691229" y="279463"/>
                    </a:moveTo>
                    <a:lnTo>
                      <a:pt x="616458" y="279463"/>
                    </a:lnTo>
                    <a:lnTo>
                      <a:pt x="624840" y="249841"/>
                    </a:lnTo>
                    <a:cubicBezTo>
                      <a:pt x="640937" y="192500"/>
                      <a:pt x="647986" y="167354"/>
                      <a:pt x="653796" y="137160"/>
                    </a:cubicBezTo>
                    <a:cubicBezTo>
                      <a:pt x="659606" y="167354"/>
                      <a:pt x="666655" y="191929"/>
                      <a:pt x="682847" y="249841"/>
                    </a:cubicBezTo>
                    <a:lnTo>
                      <a:pt x="691229" y="279463"/>
                    </a:lnTo>
                    <a:close/>
                    <a:moveTo>
                      <a:pt x="881253" y="457867"/>
                    </a:moveTo>
                    <a:lnTo>
                      <a:pt x="717613" y="7048"/>
                    </a:lnTo>
                    <a:lnTo>
                      <a:pt x="591312" y="7048"/>
                    </a:lnTo>
                    <a:lnTo>
                      <a:pt x="427673" y="457867"/>
                    </a:lnTo>
                    <a:lnTo>
                      <a:pt x="561689" y="457867"/>
                    </a:lnTo>
                    <a:lnTo>
                      <a:pt x="586169" y="378619"/>
                    </a:lnTo>
                    <a:lnTo>
                      <a:pt x="721424" y="378619"/>
                    </a:lnTo>
                    <a:lnTo>
                      <a:pt x="745903" y="457867"/>
                    </a:lnTo>
                    <a:lnTo>
                      <a:pt x="881253" y="457867"/>
                    </a:lnTo>
                    <a:close/>
                    <a:moveTo>
                      <a:pt x="395573" y="457867"/>
                    </a:moveTo>
                    <a:lnTo>
                      <a:pt x="395573" y="7048"/>
                    </a:lnTo>
                    <a:lnTo>
                      <a:pt x="268034" y="7048"/>
                    </a:lnTo>
                    <a:lnTo>
                      <a:pt x="268034" y="171259"/>
                    </a:lnTo>
                    <a:lnTo>
                      <a:pt x="127540" y="171259"/>
                    </a:lnTo>
                    <a:lnTo>
                      <a:pt x="127540" y="7048"/>
                    </a:lnTo>
                    <a:lnTo>
                      <a:pt x="0" y="7048"/>
                    </a:lnTo>
                    <a:lnTo>
                      <a:pt x="0" y="457867"/>
                    </a:lnTo>
                    <a:lnTo>
                      <a:pt x="127540" y="457867"/>
                    </a:lnTo>
                    <a:lnTo>
                      <a:pt x="127540" y="280130"/>
                    </a:lnTo>
                    <a:lnTo>
                      <a:pt x="267938" y="280130"/>
                    </a:lnTo>
                    <a:lnTo>
                      <a:pt x="267938" y="457867"/>
                    </a:lnTo>
                    <a:lnTo>
                      <a:pt x="395573" y="457867"/>
                    </a:ln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Slide Number Placeholder 4">
              <a:extLst>
                <a:ext uri="{FF2B5EF4-FFF2-40B4-BE49-F238E27FC236}">
                  <a16:creationId xmlns:a16="http://schemas.microsoft.com/office/drawing/2014/main" id="{0086C24F-DE3D-68C1-8E5A-865D15BD3FF9}"/>
                </a:ext>
              </a:extLst>
            </p:cNvPr>
            <p:cNvSpPr txBox="1">
              <a:spLocks/>
            </p:cNvSpPr>
            <p:nvPr/>
          </p:nvSpPr>
          <p:spPr>
            <a:xfrm>
              <a:off x="173095" y="9607052"/>
              <a:ext cx="588251" cy="547688"/>
            </a:xfrm>
            <a:prstGeom prst="rect">
              <a:avLst/>
            </a:prstGeom>
            <a:noFill/>
          </p:spPr>
          <p:txBody>
            <a:bodyPr vert="horz" lIns="137160" tIns="68580" rIns="137160" bIns="685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2B9AC55E-C74C-4CB5-AFA1-6820A17606C2}" type="slidenum">
                <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endParaRPr>
            </a:p>
          </p:txBody>
        </p:sp>
        <p:sp>
          <p:nvSpPr>
            <p:cNvPr id="6" name="TextBox 58">
              <a:extLst>
                <a:ext uri="{FF2B5EF4-FFF2-40B4-BE49-F238E27FC236}">
                  <a16:creationId xmlns:a16="http://schemas.microsoft.com/office/drawing/2014/main" id="{0FF86509-F714-C5AD-C361-41E54D4D8C60}"/>
                </a:ext>
              </a:extLst>
            </p:cNvPr>
            <p:cNvSpPr txBox="1"/>
            <p:nvPr/>
          </p:nvSpPr>
          <p:spPr>
            <a:xfrm rot="16200000">
              <a:off x="-2311002" y="3187547"/>
              <a:ext cx="5222645" cy="615938"/>
            </a:xfrm>
            <a:prstGeom prst="rect">
              <a:avLst/>
            </a:prstGeom>
            <a:noFill/>
          </p:spPr>
          <p:txBody>
            <a:bodyPr wrap="square" rtlCol="0">
              <a:spAutoFit/>
            </a:bodyPr>
            <a:lstStyle/>
            <a:p>
              <a:pPr marL="0" marR="0" lvl="0" indent="0" algn="r" defTabSz="457200" rtl="0" eaLnBrk="1" fontAlgn="auto" latinLnBrk="0" hangingPunct="1">
                <a:lnSpc>
                  <a:spcPts val="5100"/>
                </a:lnSpc>
                <a:spcBef>
                  <a:spcPts val="0"/>
                </a:spcBef>
                <a:spcAft>
                  <a:spcPts val="0"/>
                </a:spcAft>
                <a:buClrTx/>
                <a:buSzTx/>
                <a:buFontTx/>
                <a:buNone/>
                <a:tabLst>
                  <a:tab pos="3095625" algn="l"/>
                </a:tabLst>
                <a:defRPr/>
              </a:pPr>
              <a:r>
                <a:rPr kumimoji="0" lang="en-US" sz="1000" b="1" i="0" u="none" strike="noStrike" kern="1200" cap="none" spc="450" normalizeH="0" baseline="0" noProof="0">
                  <a:ln>
                    <a:noFill/>
                  </a:ln>
                  <a:solidFill>
                    <a:prstClr val="white"/>
                  </a:solidFill>
                  <a:effectLst/>
                  <a:uLnTx/>
                  <a:uFillTx/>
                  <a:latin typeface="Open Sans" pitchFamily="2" charset="0"/>
                  <a:ea typeface="Open Sans" pitchFamily="2" charset="0"/>
                  <a:cs typeface="Open Sans" pitchFamily="2" charset="0"/>
                </a:rPr>
                <a:t>BEHAVIOUR INTERACTIVE</a:t>
              </a:r>
              <a:endParaRPr kumimoji="0" lang="en-US" sz="1000" b="1" i="0" u="none" strike="noStrike" kern="1200" cap="none" spc="450" normalizeH="0" baseline="0" noProof="0" dirty="0">
                <a:ln>
                  <a:noFill/>
                </a:ln>
                <a:solidFill>
                  <a:prstClr val="white"/>
                </a:solidFill>
                <a:effectLst/>
                <a:uLnTx/>
                <a:uFillTx/>
                <a:latin typeface="Open Sans" pitchFamily="2" charset="0"/>
                <a:ea typeface="Open Sans" pitchFamily="2" charset="0"/>
                <a:cs typeface="Open Sans" pitchFamily="2" charset="0"/>
              </a:endParaRPr>
            </a:p>
          </p:txBody>
        </p:sp>
        <p:pic>
          <p:nvPicPr>
            <p:cNvPr id="8" name="Graphic 7">
              <a:extLst>
                <a:ext uri="{FF2B5EF4-FFF2-40B4-BE49-F238E27FC236}">
                  <a16:creationId xmlns:a16="http://schemas.microsoft.com/office/drawing/2014/main" id="{2123DD59-A506-E21C-56CD-93BEE48653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1930" y="288131"/>
              <a:ext cx="345049" cy="9546384"/>
            </a:xfrm>
            <a:prstGeom prst="rect">
              <a:avLst/>
            </a:prstGeom>
          </p:spPr>
        </p:pic>
      </p:grpSp>
      <p:sp>
        <p:nvSpPr>
          <p:cNvPr id="29" name="TextBox 28">
            <a:extLst>
              <a:ext uri="{FF2B5EF4-FFF2-40B4-BE49-F238E27FC236}">
                <a16:creationId xmlns:a16="http://schemas.microsoft.com/office/drawing/2014/main" id="{05B49C2F-38D2-548E-E9E8-F8E8FCB6D0B3}"/>
              </a:ext>
            </a:extLst>
          </p:cNvPr>
          <p:cNvSpPr txBox="1"/>
          <p:nvPr/>
        </p:nvSpPr>
        <p:spPr>
          <a:xfrm>
            <a:off x="3068237" y="1319926"/>
            <a:ext cx="11212913" cy="1931273"/>
          </a:xfrm>
          <a:prstGeom prst="rect">
            <a:avLst/>
          </a:prstGeom>
          <a:noFill/>
        </p:spPr>
        <p:txBody>
          <a:bodyPr wrap="square">
            <a:noAutofit/>
          </a:bodyPr>
          <a:lstStyle>
            <a:defPPr>
              <a:defRPr lang="en-US"/>
            </a:defPPr>
            <a:lvl1pPr marR="0" lvl="0" indent="0" fontAlgn="auto">
              <a:lnSpc>
                <a:spcPts val="12300"/>
              </a:lnSpc>
              <a:spcBef>
                <a:spcPts val="0"/>
              </a:spcBef>
              <a:spcAft>
                <a:spcPts val="0"/>
              </a:spcAft>
              <a:buClrTx/>
              <a:buSzTx/>
              <a:buFontTx/>
              <a:buNone/>
              <a:tabLst/>
              <a:defRPr sz="22600">
                <a:gradFill>
                  <a:gsLst>
                    <a:gs pos="24000">
                      <a:srgbClr val="F2F0D0"/>
                    </a:gs>
                    <a:gs pos="41000">
                      <a:srgbClr val="1C6C8C">
                        <a:alpha val="78000"/>
                        <a:lumMod val="34000"/>
                        <a:lumOff val="66000"/>
                      </a:srgbClr>
                    </a:gs>
                    <a:gs pos="57000">
                      <a:srgbClr val="F2F0D0"/>
                    </a:gs>
                  </a:gsLst>
                  <a:lin ang="7800000" scaled="0"/>
                </a:gradFill>
                <a:latin typeface="Stacion Light" pitchFamily="50" charset="0"/>
                <a:cs typeface="Teko Light" panose="02000000000000000000" pitchFamily="2" charset="0"/>
              </a:defRPr>
            </a:lvl1p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fr-CA" sz="8000" i="0" u="none" strike="noStrike" kern="1200" cap="none" spc="300" normalizeH="0" baseline="0" noProof="0" dirty="0" err="1">
                <a:ln>
                  <a:noFill/>
                </a:ln>
                <a:gradFill>
                  <a:gsLst>
                    <a:gs pos="24000">
                      <a:srgbClr val="F2F0D0"/>
                    </a:gs>
                    <a:gs pos="41000">
                      <a:srgbClr val="BCE3F2"/>
                    </a:gs>
                    <a:gs pos="57000">
                      <a:srgbClr val="F2F0D0"/>
                    </a:gs>
                  </a:gsLst>
                  <a:lin ang="7800000" scaled="0"/>
                </a:gradFill>
                <a:effectLst/>
                <a:uLnTx/>
                <a:uFillTx/>
                <a:latin typeface="Open Sans" panose="020F0502020204030204" pitchFamily="34" charset="0"/>
                <a:ea typeface="+mn-ea"/>
                <a:cs typeface="Teko Light" panose="02000000000000000000" pitchFamily="2" charset="0"/>
              </a:rPr>
              <a:t>We’re</a:t>
            </a:r>
            <a:r>
              <a:rPr kumimoji="0" lang="fr-CA" sz="8000" i="0" u="none" strike="noStrike" kern="1200" cap="none" spc="300" normalizeH="0" baseline="0" noProof="0" dirty="0">
                <a:ln>
                  <a:noFill/>
                </a:ln>
                <a:gradFill>
                  <a:gsLst>
                    <a:gs pos="24000">
                      <a:srgbClr val="F2F0D0"/>
                    </a:gs>
                    <a:gs pos="41000">
                      <a:srgbClr val="BCE3F2"/>
                    </a:gs>
                    <a:gs pos="57000">
                      <a:srgbClr val="F2F0D0"/>
                    </a:gs>
                  </a:gsLst>
                  <a:lin ang="7800000" scaled="0"/>
                </a:gradFill>
                <a:effectLst/>
                <a:uLnTx/>
                <a:uFillTx/>
                <a:latin typeface="Open Sans" panose="020F0502020204030204" pitchFamily="34" charset="0"/>
                <a:ea typeface="+mn-ea"/>
                <a:cs typeface="Teko Light" panose="02000000000000000000" pitchFamily="2" charset="0"/>
              </a:rPr>
              <a:t> </a:t>
            </a:r>
            <a:r>
              <a:rPr kumimoji="0" lang="fr-CA" sz="8000" i="0" u="none" strike="noStrike" kern="1200" cap="none" spc="300" normalizeH="0" baseline="0" noProof="0" dirty="0" err="1">
                <a:ln>
                  <a:noFill/>
                </a:ln>
                <a:gradFill>
                  <a:gsLst>
                    <a:gs pos="24000">
                      <a:srgbClr val="F2F0D0"/>
                    </a:gs>
                    <a:gs pos="41000">
                      <a:srgbClr val="BCE3F2"/>
                    </a:gs>
                    <a:gs pos="57000">
                      <a:srgbClr val="F2F0D0"/>
                    </a:gs>
                  </a:gsLst>
                  <a:lin ang="7800000" scaled="0"/>
                </a:gradFill>
                <a:effectLst/>
                <a:uLnTx/>
                <a:uFillTx/>
                <a:latin typeface="Open Sans" panose="020F0502020204030204" pitchFamily="34" charset="0"/>
                <a:ea typeface="+mn-ea"/>
                <a:cs typeface="Teko Light" panose="02000000000000000000" pitchFamily="2" charset="0"/>
              </a:rPr>
              <a:t>Hiring</a:t>
            </a:r>
            <a:endParaRPr kumimoji="0" lang="fr-CA" sz="8000" i="0" u="none" strike="noStrike" kern="1200" cap="none" spc="300" normalizeH="0" baseline="0" noProof="0" dirty="0">
              <a:ln>
                <a:noFill/>
              </a:ln>
              <a:gradFill>
                <a:gsLst>
                  <a:gs pos="24000">
                    <a:srgbClr val="F2F0D0"/>
                  </a:gs>
                  <a:gs pos="41000">
                    <a:srgbClr val="BCE3F2"/>
                  </a:gs>
                  <a:gs pos="57000">
                    <a:srgbClr val="F2F0D0"/>
                  </a:gs>
                </a:gsLst>
                <a:lin ang="7800000" scaled="0"/>
              </a:gradFill>
              <a:effectLst/>
              <a:uLnTx/>
              <a:uFillTx/>
              <a:latin typeface="Open Sans" panose="020F0502020204030204" pitchFamily="34" charset="0"/>
              <a:ea typeface="+mn-ea"/>
              <a:cs typeface="Teko Light" panose="02000000000000000000" pitchFamily="2" charset="0"/>
            </a:endParaRPr>
          </a:p>
        </p:txBody>
      </p:sp>
      <p:sp>
        <p:nvSpPr>
          <p:cNvPr id="33" name="Espace réservé du contenu 2">
            <a:extLst>
              <a:ext uri="{FF2B5EF4-FFF2-40B4-BE49-F238E27FC236}">
                <a16:creationId xmlns:a16="http://schemas.microsoft.com/office/drawing/2014/main" id="{F77B19B2-709B-63B8-6E38-16FBDD29A70C}"/>
              </a:ext>
            </a:extLst>
          </p:cNvPr>
          <p:cNvSpPr txBox="1">
            <a:spLocks/>
          </p:cNvSpPr>
          <p:nvPr/>
        </p:nvSpPr>
        <p:spPr>
          <a:xfrm>
            <a:off x="10654740" y="4122150"/>
            <a:ext cx="6184021" cy="3969377"/>
          </a:xfrm>
          <a:prstGeom prst="rect">
            <a:avLst/>
          </a:prstGeom>
        </p:spPr>
        <p:txBody>
          <a:bodyPr vert="horz" lIns="137160" tIns="68580" rIns="13716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371600" rtl="0" eaLnBrk="1" fontAlgn="auto" latinLnBrk="0" hangingPunct="1">
              <a:lnSpc>
                <a:spcPct val="107000"/>
              </a:lnSpc>
              <a:spcBef>
                <a:spcPts val="1200"/>
              </a:spcBef>
              <a:buClrTx/>
              <a:buSzTx/>
              <a:buFont typeface="Arial" panose="020B0604020202020204" pitchFamily="34" charset="0"/>
              <a:buNone/>
              <a:tabLst/>
              <a:defRPr/>
            </a:pPr>
            <a:r>
              <a:rPr kumimoji="0" lang="fr-CA" sz="3600" b="1" i="0" u="none" strike="noStrike" kern="1200" cap="none" spc="0" normalizeH="0" baseline="0" noProof="0" dirty="0">
                <a:ln>
                  <a:noFill/>
                </a:ln>
                <a:solidFill>
                  <a:srgbClr val="FFFFFF"/>
                </a:solidFill>
                <a:effectLst/>
                <a:uLnTx/>
                <a:uFillTx/>
                <a:latin typeface="Open Sans" panose="020F0502020204030204" pitchFamily="34" charset="0"/>
                <a:ea typeface="Open Sans" pitchFamily="2" charset="0"/>
                <a:cs typeface="Open Sans" pitchFamily="2" charset="0"/>
              </a:rPr>
              <a:t>BHVR Rotterdam</a:t>
            </a:r>
            <a:endParaRPr kumimoji="0" lang="fr-CA" sz="2400" b="0" i="0" u="none" strike="noStrike" kern="1200" cap="none" spc="0" normalizeH="0" baseline="0" noProof="0" dirty="0">
              <a:ln>
                <a:noFill/>
              </a:ln>
              <a:solidFill>
                <a:srgbClr val="FFFFFF"/>
              </a:solidFill>
              <a:effectLst/>
              <a:uLnTx/>
              <a:uFillTx/>
              <a:latin typeface="Open Sans" pitchFamily="2" charset="0"/>
              <a:ea typeface="Open Sans" pitchFamily="2" charset="0"/>
              <a:cs typeface="Open Sans" pitchFamily="2" charset="0"/>
            </a:endParaRPr>
          </a:p>
          <a:p>
            <a:pPr marL="0" lvl="0" indent="0" defTabSz="1371600">
              <a:lnSpc>
                <a:spcPct val="107000"/>
              </a:lnSpc>
              <a:spcBef>
                <a:spcPts val="1200"/>
              </a:spcBef>
              <a:buNone/>
              <a:defRPr/>
            </a:pPr>
            <a:r>
              <a:rPr lang="fr-CA" sz="2400" dirty="0">
                <a:solidFill>
                  <a:srgbClr val="FFFFFF"/>
                </a:solidFill>
                <a:latin typeface="Open Sans" pitchFamily="2" charset="0"/>
                <a:ea typeface="Open Sans" pitchFamily="2" charset="0"/>
                <a:cs typeface="Open Sans" pitchFamily="2" charset="0"/>
                <a:hlinkClick r:id="rId5"/>
              </a:rPr>
              <a:t>https://www.bhvr.com/rotterdam/</a:t>
            </a:r>
            <a:endParaRPr lang="fr-CA" sz="2400" dirty="0">
              <a:solidFill>
                <a:srgbClr val="FFFFFF"/>
              </a:solidFill>
              <a:latin typeface="Open Sans" pitchFamily="2" charset="0"/>
              <a:ea typeface="Open Sans" pitchFamily="2" charset="0"/>
              <a:cs typeface="Open Sans" pitchFamily="2" charset="0"/>
            </a:endParaRPr>
          </a:p>
          <a:p>
            <a:pPr defTabSz="1371600">
              <a:lnSpc>
                <a:spcPct val="107000"/>
              </a:lnSpc>
              <a:spcBef>
                <a:spcPts val="1200"/>
              </a:spcBef>
              <a:defRPr/>
            </a:pPr>
            <a:r>
              <a:rPr lang="fr-CA" sz="2400" dirty="0">
                <a:solidFill>
                  <a:srgbClr val="FFFFFF"/>
                </a:solidFill>
                <a:latin typeface="Open Sans" pitchFamily="2" charset="0"/>
                <a:ea typeface="Open Sans" pitchFamily="2" charset="0"/>
                <a:cs typeface="Open Sans" pitchFamily="2" charset="0"/>
              </a:rPr>
              <a:t>Senior Programmer</a:t>
            </a:r>
          </a:p>
          <a:p>
            <a:pPr defTabSz="1371600">
              <a:lnSpc>
                <a:spcPct val="107000"/>
              </a:lnSpc>
              <a:spcBef>
                <a:spcPts val="1200"/>
              </a:spcBef>
              <a:defRPr/>
            </a:pPr>
            <a:r>
              <a:rPr lang="fr-CA" sz="2400" dirty="0">
                <a:solidFill>
                  <a:srgbClr val="FFFFFF"/>
                </a:solidFill>
                <a:latin typeface="Open Sans" pitchFamily="2" charset="0"/>
                <a:ea typeface="Open Sans" pitchFamily="2" charset="0"/>
                <a:cs typeface="Open Sans" pitchFamily="2" charset="0"/>
              </a:rPr>
              <a:t>Principal Programmer</a:t>
            </a:r>
          </a:p>
        </p:txBody>
      </p:sp>
      <p:pic>
        <p:nvPicPr>
          <p:cNvPr id="11" name="Picture 10">
            <a:extLst>
              <a:ext uri="{FF2B5EF4-FFF2-40B4-BE49-F238E27FC236}">
                <a16:creationId xmlns:a16="http://schemas.microsoft.com/office/drawing/2014/main" id="{1FDB80CB-73EC-E97D-F557-56BEFE3BB01F}"/>
              </a:ext>
            </a:extLst>
          </p:cNvPr>
          <p:cNvPicPr>
            <a:picLocks noChangeAspect="1"/>
          </p:cNvPicPr>
          <p:nvPr/>
        </p:nvPicPr>
        <p:blipFill>
          <a:blip r:embed="rId6"/>
          <a:stretch>
            <a:fillRect/>
          </a:stretch>
        </p:blipFill>
        <p:spPr>
          <a:xfrm>
            <a:off x="0" y="9582150"/>
            <a:ext cx="18288000" cy="704850"/>
          </a:xfrm>
          <a:prstGeom prst="rect">
            <a:avLst/>
          </a:prstGeom>
        </p:spPr>
      </p:pic>
      <p:pic>
        <p:nvPicPr>
          <p:cNvPr id="5" name="Picture Placeholder 13" descr="A black and white logo&#10;&#10;AI-generated content may be incorrect.">
            <a:extLst>
              <a:ext uri="{FF2B5EF4-FFF2-40B4-BE49-F238E27FC236}">
                <a16:creationId xmlns:a16="http://schemas.microsoft.com/office/drawing/2014/main" id="{5081B5E7-46E2-77F0-F224-B9C9D7A7E6A7}"/>
              </a:ext>
            </a:extLst>
          </p:cNvPr>
          <p:cNvPicPr>
            <a:picLocks noChangeAspect="1"/>
          </p:cNvPicPr>
          <p:nvPr/>
        </p:nvPicPr>
        <p:blipFill>
          <a:blip r:embed="rId7">
            <a:extLst>
              <a:ext uri="{28A0092B-C50C-407E-A947-70E740481C1C}">
                <a14:useLocalDpi xmlns:a14="http://schemas.microsoft.com/office/drawing/2010/main" val="0"/>
              </a:ext>
            </a:extLst>
          </a:blip>
          <a:srcRect l="2369" r="2369"/>
          <a:stretch>
            <a:fillRect/>
          </a:stretch>
        </p:blipFill>
        <p:spPr>
          <a:xfrm>
            <a:off x="4356299" y="3786764"/>
            <a:ext cx="2849120" cy="3249038"/>
          </a:xfrm>
          <a:prstGeom prst="rect">
            <a:avLst/>
          </a:prstGeom>
        </p:spPr>
      </p:pic>
    </p:spTree>
    <p:extLst>
      <p:ext uri="{BB962C8B-B14F-4D97-AF65-F5344CB8AC3E}">
        <p14:creationId xmlns:p14="http://schemas.microsoft.com/office/powerpoint/2010/main" val="42853354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496D7-B2AA-7754-4F03-D52FCFED7718}"/>
            </a:ext>
          </a:extLst>
        </p:cNvPr>
        <p:cNvGrpSpPr/>
        <p:nvPr/>
      </p:nvGrpSpPr>
      <p:grpSpPr>
        <a:xfrm>
          <a:off x="0" y="0"/>
          <a:ext cx="0" cy="0"/>
          <a:chOff x="0" y="0"/>
          <a:chExt cx="0" cy="0"/>
        </a:xfrm>
      </p:grpSpPr>
      <p:grpSp>
        <p:nvGrpSpPr>
          <p:cNvPr id="2" name="Sidebar">
            <a:extLst>
              <a:ext uri="{FF2B5EF4-FFF2-40B4-BE49-F238E27FC236}">
                <a16:creationId xmlns:a16="http://schemas.microsoft.com/office/drawing/2014/main" id="{DE806BB6-88A7-A93E-649F-ECC88822A0A2}"/>
              </a:ext>
            </a:extLst>
          </p:cNvPr>
          <p:cNvGrpSpPr/>
          <p:nvPr/>
        </p:nvGrpSpPr>
        <p:grpSpPr>
          <a:xfrm>
            <a:off x="-7648" y="288131"/>
            <a:ext cx="914627" cy="9866609"/>
            <a:chOff x="-7648" y="288131"/>
            <a:chExt cx="914627" cy="9866609"/>
          </a:xfrm>
        </p:grpSpPr>
        <p:grpSp>
          <p:nvGrpSpPr>
            <p:cNvPr id="3" name="Graphic 9">
              <a:extLst>
                <a:ext uri="{FF2B5EF4-FFF2-40B4-BE49-F238E27FC236}">
                  <a16:creationId xmlns:a16="http://schemas.microsoft.com/office/drawing/2014/main" id="{F08E8176-C701-B05C-B7E8-BD59FE7829EE}"/>
                </a:ext>
              </a:extLst>
            </p:cNvPr>
            <p:cNvGrpSpPr/>
            <p:nvPr/>
          </p:nvGrpSpPr>
          <p:grpSpPr>
            <a:xfrm>
              <a:off x="264287" y="382761"/>
              <a:ext cx="467477" cy="394686"/>
              <a:chOff x="4719637" y="2266949"/>
              <a:chExt cx="2752725" cy="2324100"/>
            </a:xfrm>
            <a:solidFill>
              <a:schemeClr val="bg1"/>
            </a:solidFill>
          </p:grpSpPr>
          <p:sp>
            <p:nvSpPr>
              <p:cNvPr id="9" name="Freeform: Shape 53">
                <a:extLst>
                  <a:ext uri="{FF2B5EF4-FFF2-40B4-BE49-F238E27FC236}">
                    <a16:creationId xmlns:a16="http://schemas.microsoft.com/office/drawing/2014/main" id="{97DAED3D-79A5-E0E3-08DC-DA734BEA0FBC}"/>
                  </a:ext>
                </a:extLst>
              </p:cNvPr>
              <p:cNvSpPr/>
              <p:nvPr/>
            </p:nvSpPr>
            <p:spPr>
              <a:xfrm>
                <a:off x="4719637" y="2266949"/>
                <a:ext cx="2746056" cy="1792981"/>
              </a:xfrm>
              <a:custGeom>
                <a:avLst/>
                <a:gdLst>
                  <a:gd name="connsiteX0" fmla="*/ 2746058 w 2746057"/>
                  <a:gd name="connsiteY0" fmla="*/ 366427 h 1792986"/>
                  <a:gd name="connsiteX1" fmla="*/ 2746058 w 2746057"/>
                  <a:gd name="connsiteY1" fmla="*/ 0 h 1792986"/>
                  <a:gd name="connsiteX2" fmla="*/ 1321308 w 2746057"/>
                  <a:gd name="connsiteY2" fmla="*/ 0 h 1792986"/>
                  <a:gd name="connsiteX3" fmla="*/ 1321308 w 2746057"/>
                  <a:gd name="connsiteY3" fmla="*/ 994601 h 1792986"/>
                  <a:gd name="connsiteX4" fmla="*/ 787432 w 2746057"/>
                  <a:gd name="connsiteY4" fmla="*/ 442722 h 1792986"/>
                  <a:gd name="connsiteX5" fmla="*/ 423196 w 2746057"/>
                  <a:gd name="connsiteY5" fmla="*/ 619792 h 1792986"/>
                  <a:gd name="connsiteX6" fmla="*/ 418338 w 2746057"/>
                  <a:gd name="connsiteY6" fmla="*/ 619792 h 1792986"/>
                  <a:gd name="connsiteX7" fmla="*/ 418338 w 2746057"/>
                  <a:gd name="connsiteY7" fmla="*/ 0 h 1792986"/>
                  <a:gd name="connsiteX8" fmla="*/ 0 w 2746057"/>
                  <a:gd name="connsiteY8" fmla="*/ 0 h 1792986"/>
                  <a:gd name="connsiteX9" fmla="*/ 0 w 2746057"/>
                  <a:gd name="connsiteY9" fmla="*/ 1756124 h 1792986"/>
                  <a:gd name="connsiteX10" fmla="*/ 398621 w 2746057"/>
                  <a:gd name="connsiteY10" fmla="*/ 1756124 h 1792986"/>
                  <a:gd name="connsiteX11" fmla="*/ 398621 w 2746057"/>
                  <a:gd name="connsiteY11" fmla="*/ 1608487 h 1792986"/>
                  <a:gd name="connsiteX12" fmla="*/ 403479 w 2746057"/>
                  <a:gd name="connsiteY12" fmla="*/ 1608487 h 1792986"/>
                  <a:gd name="connsiteX13" fmla="*/ 755428 w 2746057"/>
                  <a:gd name="connsiteY13" fmla="*/ 1792986 h 1792986"/>
                  <a:gd name="connsiteX14" fmla="*/ 1321308 w 2746057"/>
                  <a:gd name="connsiteY14" fmla="*/ 1193768 h 1792986"/>
                  <a:gd name="connsiteX15" fmla="*/ 1321308 w 2746057"/>
                  <a:gd name="connsiteY15" fmla="*/ 1756124 h 1792986"/>
                  <a:gd name="connsiteX16" fmla="*/ 2746058 w 2746057"/>
                  <a:gd name="connsiteY16" fmla="*/ 1756124 h 1792986"/>
                  <a:gd name="connsiteX17" fmla="*/ 2746058 w 2746057"/>
                  <a:gd name="connsiteY17" fmla="*/ 1362551 h 1792986"/>
                  <a:gd name="connsiteX18" fmla="*/ 1779080 w 2746057"/>
                  <a:gd name="connsiteY18" fmla="*/ 1362551 h 1792986"/>
                  <a:gd name="connsiteX19" fmla="*/ 1779080 w 2746057"/>
                  <a:gd name="connsiteY19" fmla="*/ 1028033 h 1792986"/>
                  <a:gd name="connsiteX20" fmla="*/ 2640330 w 2746057"/>
                  <a:gd name="connsiteY20" fmla="*/ 1028033 h 1792986"/>
                  <a:gd name="connsiteX21" fmla="*/ 2640330 w 2746057"/>
                  <a:gd name="connsiteY21" fmla="*/ 673894 h 1792986"/>
                  <a:gd name="connsiteX22" fmla="*/ 1779080 w 2746057"/>
                  <a:gd name="connsiteY22" fmla="*/ 673894 h 1792986"/>
                  <a:gd name="connsiteX23" fmla="*/ 1779080 w 2746057"/>
                  <a:gd name="connsiteY23" fmla="*/ 366427 h 1792986"/>
                  <a:gd name="connsiteX24" fmla="*/ 2746058 w 2746057"/>
                  <a:gd name="connsiteY24" fmla="*/ 366427 h 1792986"/>
                  <a:gd name="connsiteX25" fmla="*/ 656939 w 2746057"/>
                  <a:gd name="connsiteY25" fmla="*/ 1473232 h 1792986"/>
                  <a:gd name="connsiteX26" fmla="*/ 403479 w 2746057"/>
                  <a:gd name="connsiteY26" fmla="*/ 1104329 h 1792986"/>
                  <a:gd name="connsiteX27" fmla="*/ 659416 w 2746057"/>
                  <a:gd name="connsiteY27" fmla="*/ 762476 h 1792986"/>
                  <a:gd name="connsiteX28" fmla="*/ 907923 w 2746057"/>
                  <a:gd name="connsiteY28" fmla="*/ 1104329 h 1792986"/>
                  <a:gd name="connsiteX29" fmla="*/ 656939 w 2746057"/>
                  <a:gd name="connsiteY29" fmla="*/ 1473232 h 179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46057" h="1792986">
                    <a:moveTo>
                      <a:pt x="2746058" y="366427"/>
                    </a:moveTo>
                    <a:lnTo>
                      <a:pt x="2746058" y="0"/>
                    </a:lnTo>
                    <a:lnTo>
                      <a:pt x="1321308" y="0"/>
                    </a:lnTo>
                    <a:lnTo>
                      <a:pt x="1321308" y="994601"/>
                    </a:lnTo>
                    <a:cubicBezTo>
                      <a:pt x="1290447" y="699897"/>
                      <a:pt x="1114330" y="442722"/>
                      <a:pt x="787432" y="442722"/>
                    </a:cubicBezTo>
                    <a:cubicBezTo>
                      <a:pt x="629888" y="442722"/>
                      <a:pt x="509397" y="501682"/>
                      <a:pt x="423196" y="619792"/>
                    </a:cubicBezTo>
                    <a:lnTo>
                      <a:pt x="418338" y="619792"/>
                    </a:lnTo>
                    <a:lnTo>
                      <a:pt x="418338" y="0"/>
                    </a:lnTo>
                    <a:lnTo>
                      <a:pt x="0" y="0"/>
                    </a:lnTo>
                    <a:lnTo>
                      <a:pt x="0" y="1756124"/>
                    </a:lnTo>
                    <a:lnTo>
                      <a:pt x="398621" y="1756124"/>
                    </a:lnTo>
                    <a:lnTo>
                      <a:pt x="398621" y="1608487"/>
                    </a:lnTo>
                    <a:lnTo>
                      <a:pt x="403479" y="1608487"/>
                    </a:lnTo>
                    <a:cubicBezTo>
                      <a:pt x="484632" y="1729073"/>
                      <a:pt x="607695" y="1792986"/>
                      <a:pt x="755428" y="1792986"/>
                    </a:cubicBezTo>
                    <a:cubicBezTo>
                      <a:pt x="1117378" y="1792986"/>
                      <a:pt x="1290923" y="1512475"/>
                      <a:pt x="1321308" y="1193768"/>
                    </a:cubicBezTo>
                    <a:lnTo>
                      <a:pt x="1321308" y="1756124"/>
                    </a:lnTo>
                    <a:lnTo>
                      <a:pt x="2746058" y="1756124"/>
                    </a:lnTo>
                    <a:lnTo>
                      <a:pt x="2746058" y="1362551"/>
                    </a:lnTo>
                    <a:lnTo>
                      <a:pt x="1779080" y="1362551"/>
                    </a:lnTo>
                    <a:lnTo>
                      <a:pt x="1779080" y="1028033"/>
                    </a:lnTo>
                    <a:lnTo>
                      <a:pt x="2640330" y="1028033"/>
                    </a:lnTo>
                    <a:lnTo>
                      <a:pt x="2640330" y="673894"/>
                    </a:lnTo>
                    <a:lnTo>
                      <a:pt x="1779080" y="673894"/>
                    </a:lnTo>
                    <a:lnTo>
                      <a:pt x="1779080" y="366427"/>
                    </a:lnTo>
                    <a:lnTo>
                      <a:pt x="2746058" y="366427"/>
                    </a:lnTo>
                    <a:close/>
                    <a:moveTo>
                      <a:pt x="656939" y="1473232"/>
                    </a:moveTo>
                    <a:cubicBezTo>
                      <a:pt x="467487" y="1473232"/>
                      <a:pt x="403479" y="1328166"/>
                      <a:pt x="403479" y="1104329"/>
                    </a:cubicBezTo>
                    <a:cubicBezTo>
                      <a:pt x="403479" y="841153"/>
                      <a:pt x="546164" y="762476"/>
                      <a:pt x="659416" y="762476"/>
                    </a:cubicBezTo>
                    <a:cubicBezTo>
                      <a:pt x="843915" y="762476"/>
                      <a:pt x="907923" y="942023"/>
                      <a:pt x="907923" y="1104329"/>
                    </a:cubicBezTo>
                    <a:cubicBezTo>
                      <a:pt x="908018" y="1278922"/>
                      <a:pt x="843915" y="1473232"/>
                      <a:pt x="656939" y="1473232"/>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54">
                <a:extLst>
                  <a:ext uri="{FF2B5EF4-FFF2-40B4-BE49-F238E27FC236}">
                    <a16:creationId xmlns:a16="http://schemas.microsoft.com/office/drawing/2014/main" id="{228F083C-9625-43D1-E900-05564198DA29}"/>
                  </a:ext>
                </a:extLst>
              </p:cNvPr>
              <p:cNvSpPr/>
              <p:nvPr/>
            </p:nvSpPr>
            <p:spPr>
              <a:xfrm>
                <a:off x="4719637" y="4126134"/>
                <a:ext cx="2752725" cy="464915"/>
              </a:xfrm>
              <a:custGeom>
                <a:avLst/>
                <a:gdLst>
                  <a:gd name="connsiteX0" fmla="*/ 2619280 w 2752725"/>
                  <a:gd name="connsiteY0" fmla="*/ 157163 h 464915"/>
                  <a:gd name="connsiteX1" fmla="*/ 2562701 w 2752725"/>
                  <a:gd name="connsiteY1" fmla="*/ 207359 h 464915"/>
                  <a:gd name="connsiteX2" fmla="*/ 2489264 w 2752725"/>
                  <a:gd name="connsiteY2" fmla="*/ 207359 h 464915"/>
                  <a:gd name="connsiteX3" fmla="*/ 2489264 w 2752725"/>
                  <a:gd name="connsiteY3" fmla="*/ 108871 h 464915"/>
                  <a:gd name="connsiteX4" fmla="*/ 2564606 w 2752725"/>
                  <a:gd name="connsiteY4" fmla="*/ 108871 h 464915"/>
                  <a:gd name="connsiteX5" fmla="*/ 2619280 w 2752725"/>
                  <a:gd name="connsiteY5" fmla="*/ 157163 h 464915"/>
                  <a:gd name="connsiteX6" fmla="*/ 2752725 w 2752725"/>
                  <a:gd name="connsiteY6" fmla="*/ 457867 h 464915"/>
                  <a:gd name="connsiteX7" fmla="*/ 2662428 w 2752725"/>
                  <a:gd name="connsiteY7" fmla="*/ 285941 h 464915"/>
                  <a:gd name="connsiteX8" fmla="*/ 2743581 w 2752725"/>
                  <a:gd name="connsiteY8" fmla="*/ 154019 h 464915"/>
                  <a:gd name="connsiteX9" fmla="*/ 2567749 w 2752725"/>
                  <a:gd name="connsiteY9" fmla="*/ 7144 h 464915"/>
                  <a:gd name="connsiteX10" fmla="*/ 2366201 w 2752725"/>
                  <a:gd name="connsiteY10" fmla="*/ 7144 h 464915"/>
                  <a:gd name="connsiteX11" fmla="*/ 2366201 w 2752725"/>
                  <a:gd name="connsiteY11" fmla="*/ 457962 h 464915"/>
                  <a:gd name="connsiteX12" fmla="*/ 2489168 w 2752725"/>
                  <a:gd name="connsiteY12" fmla="*/ 457962 h 464915"/>
                  <a:gd name="connsiteX13" fmla="*/ 2489168 w 2752725"/>
                  <a:gd name="connsiteY13" fmla="*/ 306038 h 464915"/>
                  <a:gd name="connsiteX14" fmla="*/ 2539365 w 2752725"/>
                  <a:gd name="connsiteY14" fmla="*/ 306038 h 464915"/>
                  <a:gd name="connsiteX15" fmla="*/ 2612803 w 2752725"/>
                  <a:gd name="connsiteY15" fmla="*/ 457962 h 464915"/>
                  <a:gd name="connsiteX16" fmla="*/ 2752725 w 2752725"/>
                  <a:gd name="connsiteY16" fmla="*/ 457962 h 464915"/>
                  <a:gd name="connsiteX17" fmla="*/ 2309432 w 2752725"/>
                  <a:gd name="connsiteY17" fmla="*/ 265271 h 464915"/>
                  <a:gd name="connsiteX18" fmla="*/ 2309432 w 2752725"/>
                  <a:gd name="connsiteY18" fmla="*/ 7048 h 464915"/>
                  <a:gd name="connsiteX19" fmla="*/ 2181892 w 2752725"/>
                  <a:gd name="connsiteY19" fmla="*/ 7048 h 464915"/>
                  <a:gd name="connsiteX20" fmla="*/ 2181892 w 2752725"/>
                  <a:gd name="connsiteY20" fmla="*/ 265271 h 464915"/>
                  <a:gd name="connsiteX21" fmla="*/ 2112359 w 2752725"/>
                  <a:gd name="connsiteY21" fmla="*/ 354806 h 464915"/>
                  <a:gd name="connsiteX22" fmla="*/ 2041589 w 2752725"/>
                  <a:gd name="connsiteY22" fmla="*/ 265271 h 464915"/>
                  <a:gd name="connsiteX23" fmla="*/ 2041589 w 2752725"/>
                  <a:gd name="connsiteY23" fmla="*/ 7048 h 464915"/>
                  <a:gd name="connsiteX24" fmla="*/ 1913954 w 2752725"/>
                  <a:gd name="connsiteY24" fmla="*/ 7048 h 464915"/>
                  <a:gd name="connsiteX25" fmla="*/ 1913954 w 2752725"/>
                  <a:gd name="connsiteY25" fmla="*/ 265271 h 464915"/>
                  <a:gd name="connsiteX26" fmla="*/ 2110550 w 2752725"/>
                  <a:gd name="connsiteY26" fmla="*/ 464915 h 464915"/>
                  <a:gd name="connsiteX27" fmla="*/ 2309432 w 2752725"/>
                  <a:gd name="connsiteY27" fmla="*/ 265271 h 464915"/>
                  <a:gd name="connsiteX28" fmla="*/ 1746409 w 2752725"/>
                  <a:gd name="connsiteY28" fmla="*/ 233172 h 464915"/>
                  <a:gd name="connsiteX29" fmla="*/ 1667732 w 2752725"/>
                  <a:gd name="connsiteY29" fmla="*/ 356140 h 464915"/>
                  <a:gd name="connsiteX30" fmla="*/ 1587913 w 2752725"/>
                  <a:gd name="connsiteY30" fmla="*/ 231838 h 464915"/>
                  <a:gd name="connsiteX31" fmla="*/ 1666494 w 2752725"/>
                  <a:gd name="connsiteY31" fmla="*/ 108871 h 464915"/>
                  <a:gd name="connsiteX32" fmla="*/ 1746409 w 2752725"/>
                  <a:gd name="connsiteY32" fmla="*/ 233172 h 464915"/>
                  <a:gd name="connsiteX33" fmla="*/ 1875854 w 2752725"/>
                  <a:gd name="connsiteY33" fmla="*/ 231838 h 464915"/>
                  <a:gd name="connsiteX34" fmla="*/ 1667732 w 2752725"/>
                  <a:gd name="connsiteY34" fmla="*/ 0 h 464915"/>
                  <a:gd name="connsiteX35" fmla="*/ 1458468 w 2752725"/>
                  <a:gd name="connsiteY35" fmla="*/ 233077 h 464915"/>
                  <a:gd name="connsiteX36" fmla="*/ 1666494 w 2752725"/>
                  <a:gd name="connsiteY36" fmla="*/ 464915 h 464915"/>
                  <a:gd name="connsiteX37" fmla="*/ 1875854 w 2752725"/>
                  <a:gd name="connsiteY37" fmla="*/ 231838 h 464915"/>
                  <a:gd name="connsiteX38" fmla="*/ 1414653 w 2752725"/>
                  <a:gd name="connsiteY38" fmla="*/ 7048 h 464915"/>
                  <a:gd name="connsiteX39" fmla="*/ 1287018 w 2752725"/>
                  <a:gd name="connsiteY39" fmla="*/ 7048 h 464915"/>
                  <a:gd name="connsiteX40" fmla="*/ 1287018 w 2752725"/>
                  <a:gd name="connsiteY40" fmla="*/ 457867 h 464915"/>
                  <a:gd name="connsiteX41" fmla="*/ 1414653 w 2752725"/>
                  <a:gd name="connsiteY41" fmla="*/ 457867 h 464915"/>
                  <a:gd name="connsiteX42" fmla="*/ 1414653 w 2752725"/>
                  <a:gd name="connsiteY42" fmla="*/ 7048 h 464915"/>
                  <a:gd name="connsiteX43" fmla="*/ 1251585 w 2752725"/>
                  <a:gd name="connsiteY43" fmla="*/ 7048 h 464915"/>
                  <a:gd name="connsiteX44" fmla="*/ 1112520 w 2752725"/>
                  <a:gd name="connsiteY44" fmla="*/ 7048 h 464915"/>
                  <a:gd name="connsiteX45" fmla="*/ 1079659 w 2752725"/>
                  <a:gd name="connsiteY45" fmla="*/ 128111 h 464915"/>
                  <a:gd name="connsiteX46" fmla="*/ 1033939 w 2752725"/>
                  <a:gd name="connsiteY46" fmla="*/ 318706 h 464915"/>
                  <a:gd name="connsiteX47" fmla="*/ 988219 w 2752725"/>
                  <a:gd name="connsiteY47" fmla="*/ 128111 h 464915"/>
                  <a:gd name="connsiteX48" fmla="*/ 955358 w 2752725"/>
                  <a:gd name="connsiteY48" fmla="*/ 7048 h 464915"/>
                  <a:gd name="connsiteX49" fmla="*/ 814864 w 2752725"/>
                  <a:gd name="connsiteY49" fmla="*/ 7048 h 464915"/>
                  <a:gd name="connsiteX50" fmla="*/ 970121 w 2752725"/>
                  <a:gd name="connsiteY50" fmla="*/ 457867 h 464915"/>
                  <a:gd name="connsiteX51" fmla="*/ 1096423 w 2752725"/>
                  <a:gd name="connsiteY51" fmla="*/ 457867 h 464915"/>
                  <a:gd name="connsiteX52" fmla="*/ 1251585 w 2752725"/>
                  <a:gd name="connsiteY52" fmla="*/ 7048 h 464915"/>
                  <a:gd name="connsiteX53" fmla="*/ 691229 w 2752725"/>
                  <a:gd name="connsiteY53" fmla="*/ 279463 h 464915"/>
                  <a:gd name="connsiteX54" fmla="*/ 616458 w 2752725"/>
                  <a:gd name="connsiteY54" fmla="*/ 279463 h 464915"/>
                  <a:gd name="connsiteX55" fmla="*/ 624840 w 2752725"/>
                  <a:gd name="connsiteY55" fmla="*/ 249841 h 464915"/>
                  <a:gd name="connsiteX56" fmla="*/ 653796 w 2752725"/>
                  <a:gd name="connsiteY56" fmla="*/ 137160 h 464915"/>
                  <a:gd name="connsiteX57" fmla="*/ 682847 w 2752725"/>
                  <a:gd name="connsiteY57" fmla="*/ 249841 h 464915"/>
                  <a:gd name="connsiteX58" fmla="*/ 691229 w 2752725"/>
                  <a:gd name="connsiteY58" fmla="*/ 279463 h 464915"/>
                  <a:gd name="connsiteX59" fmla="*/ 881253 w 2752725"/>
                  <a:gd name="connsiteY59" fmla="*/ 457867 h 464915"/>
                  <a:gd name="connsiteX60" fmla="*/ 717613 w 2752725"/>
                  <a:gd name="connsiteY60" fmla="*/ 7048 h 464915"/>
                  <a:gd name="connsiteX61" fmla="*/ 591312 w 2752725"/>
                  <a:gd name="connsiteY61" fmla="*/ 7048 h 464915"/>
                  <a:gd name="connsiteX62" fmla="*/ 427673 w 2752725"/>
                  <a:gd name="connsiteY62" fmla="*/ 457867 h 464915"/>
                  <a:gd name="connsiteX63" fmla="*/ 561689 w 2752725"/>
                  <a:gd name="connsiteY63" fmla="*/ 457867 h 464915"/>
                  <a:gd name="connsiteX64" fmla="*/ 586169 w 2752725"/>
                  <a:gd name="connsiteY64" fmla="*/ 378619 h 464915"/>
                  <a:gd name="connsiteX65" fmla="*/ 721424 w 2752725"/>
                  <a:gd name="connsiteY65" fmla="*/ 378619 h 464915"/>
                  <a:gd name="connsiteX66" fmla="*/ 745903 w 2752725"/>
                  <a:gd name="connsiteY66" fmla="*/ 457867 h 464915"/>
                  <a:gd name="connsiteX67" fmla="*/ 881253 w 2752725"/>
                  <a:gd name="connsiteY67" fmla="*/ 457867 h 464915"/>
                  <a:gd name="connsiteX68" fmla="*/ 395573 w 2752725"/>
                  <a:gd name="connsiteY68" fmla="*/ 457867 h 464915"/>
                  <a:gd name="connsiteX69" fmla="*/ 395573 w 2752725"/>
                  <a:gd name="connsiteY69" fmla="*/ 7048 h 464915"/>
                  <a:gd name="connsiteX70" fmla="*/ 268034 w 2752725"/>
                  <a:gd name="connsiteY70" fmla="*/ 7048 h 464915"/>
                  <a:gd name="connsiteX71" fmla="*/ 268034 w 2752725"/>
                  <a:gd name="connsiteY71" fmla="*/ 171259 h 464915"/>
                  <a:gd name="connsiteX72" fmla="*/ 127540 w 2752725"/>
                  <a:gd name="connsiteY72" fmla="*/ 171259 h 464915"/>
                  <a:gd name="connsiteX73" fmla="*/ 127540 w 2752725"/>
                  <a:gd name="connsiteY73" fmla="*/ 7048 h 464915"/>
                  <a:gd name="connsiteX74" fmla="*/ 0 w 2752725"/>
                  <a:gd name="connsiteY74" fmla="*/ 7048 h 464915"/>
                  <a:gd name="connsiteX75" fmla="*/ 0 w 2752725"/>
                  <a:gd name="connsiteY75" fmla="*/ 457867 h 464915"/>
                  <a:gd name="connsiteX76" fmla="*/ 127540 w 2752725"/>
                  <a:gd name="connsiteY76" fmla="*/ 457867 h 464915"/>
                  <a:gd name="connsiteX77" fmla="*/ 127540 w 2752725"/>
                  <a:gd name="connsiteY77" fmla="*/ 280130 h 464915"/>
                  <a:gd name="connsiteX78" fmla="*/ 267938 w 2752725"/>
                  <a:gd name="connsiteY78" fmla="*/ 280130 h 464915"/>
                  <a:gd name="connsiteX79" fmla="*/ 267938 w 2752725"/>
                  <a:gd name="connsiteY79" fmla="*/ 457867 h 464915"/>
                  <a:gd name="connsiteX80" fmla="*/ 395573 w 2752725"/>
                  <a:gd name="connsiteY80" fmla="*/ 457867 h 46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752725" h="464915">
                    <a:moveTo>
                      <a:pt x="2619280" y="157163"/>
                    </a:moveTo>
                    <a:cubicBezTo>
                      <a:pt x="2619280" y="189357"/>
                      <a:pt x="2603278" y="207359"/>
                      <a:pt x="2562701" y="207359"/>
                    </a:cubicBezTo>
                    <a:lnTo>
                      <a:pt x="2489264" y="207359"/>
                    </a:lnTo>
                    <a:lnTo>
                      <a:pt x="2489264" y="108871"/>
                    </a:lnTo>
                    <a:lnTo>
                      <a:pt x="2564606" y="108871"/>
                    </a:lnTo>
                    <a:cubicBezTo>
                      <a:pt x="2603849" y="108871"/>
                      <a:pt x="2619280" y="128778"/>
                      <a:pt x="2619280" y="157163"/>
                    </a:cubicBezTo>
                    <a:moveTo>
                      <a:pt x="2752725" y="457867"/>
                    </a:moveTo>
                    <a:lnTo>
                      <a:pt x="2662428" y="285941"/>
                    </a:lnTo>
                    <a:cubicBezTo>
                      <a:pt x="2712053" y="263462"/>
                      <a:pt x="2743581" y="221551"/>
                      <a:pt x="2743581" y="154019"/>
                    </a:cubicBezTo>
                    <a:cubicBezTo>
                      <a:pt x="2743581" y="47149"/>
                      <a:pt x="2673382" y="7144"/>
                      <a:pt x="2567749" y="7144"/>
                    </a:cubicBezTo>
                    <a:lnTo>
                      <a:pt x="2366201" y="7144"/>
                    </a:lnTo>
                    <a:lnTo>
                      <a:pt x="2366201" y="457962"/>
                    </a:lnTo>
                    <a:lnTo>
                      <a:pt x="2489168" y="457962"/>
                    </a:lnTo>
                    <a:lnTo>
                      <a:pt x="2489168" y="306038"/>
                    </a:lnTo>
                    <a:lnTo>
                      <a:pt x="2539365" y="306038"/>
                    </a:lnTo>
                    <a:lnTo>
                      <a:pt x="2612803" y="457962"/>
                    </a:lnTo>
                    <a:lnTo>
                      <a:pt x="2752725" y="457962"/>
                    </a:lnTo>
                    <a:close/>
                    <a:moveTo>
                      <a:pt x="2309432" y="265271"/>
                    </a:moveTo>
                    <a:lnTo>
                      <a:pt x="2309432" y="7048"/>
                    </a:lnTo>
                    <a:lnTo>
                      <a:pt x="2181892" y="7048"/>
                    </a:lnTo>
                    <a:lnTo>
                      <a:pt x="2181892" y="265271"/>
                    </a:lnTo>
                    <a:cubicBezTo>
                      <a:pt x="2181892" y="320707"/>
                      <a:pt x="2161223" y="354806"/>
                      <a:pt x="2112359" y="354806"/>
                    </a:cubicBezTo>
                    <a:cubicBezTo>
                      <a:pt x="2063401" y="354806"/>
                      <a:pt x="2041589" y="320707"/>
                      <a:pt x="2041589" y="265271"/>
                    </a:cubicBezTo>
                    <a:lnTo>
                      <a:pt x="2041589" y="7048"/>
                    </a:lnTo>
                    <a:lnTo>
                      <a:pt x="1913954" y="7048"/>
                    </a:lnTo>
                    <a:lnTo>
                      <a:pt x="1913954" y="265271"/>
                    </a:lnTo>
                    <a:cubicBezTo>
                      <a:pt x="1913954" y="408242"/>
                      <a:pt x="1997107" y="464915"/>
                      <a:pt x="2110550" y="464915"/>
                    </a:cubicBezTo>
                    <a:cubicBezTo>
                      <a:pt x="2223802" y="464915"/>
                      <a:pt x="2309432" y="408242"/>
                      <a:pt x="2309432" y="265271"/>
                    </a:cubicBezTo>
                    <a:moveTo>
                      <a:pt x="1746409" y="233172"/>
                    </a:moveTo>
                    <a:cubicBezTo>
                      <a:pt x="1746409" y="314325"/>
                      <a:pt x="1718024" y="356140"/>
                      <a:pt x="1667732" y="356140"/>
                    </a:cubicBezTo>
                    <a:cubicBezTo>
                      <a:pt x="1617536" y="356140"/>
                      <a:pt x="1587913" y="312992"/>
                      <a:pt x="1587913" y="231838"/>
                    </a:cubicBezTo>
                    <a:cubicBezTo>
                      <a:pt x="1587913" y="150685"/>
                      <a:pt x="1616297" y="108871"/>
                      <a:pt x="1666494" y="108871"/>
                    </a:cubicBezTo>
                    <a:cubicBezTo>
                      <a:pt x="1716881" y="108871"/>
                      <a:pt x="1746409" y="152019"/>
                      <a:pt x="1746409" y="233172"/>
                    </a:cubicBezTo>
                    <a:moveTo>
                      <a:pt x="1875854" y="231838"/>
                    </a:moveTo>
                    <a:cubicBezTo>
                      <a:pt x="1875854" y="81820"/>
                      <a:pt x="1790224" y="0"/>
                      <a:pt x="1667732" y="0"/>
                    </a:cubicBezTo>
                    <a:cubicBezTo>
                      <a:pt x="1545336" y="0"/>
                      <a:pt x="1458468" y="83058"/>
                      <a:pt x="1458468" y="233077"/>
                    </a:cubicBezTo>
                    <a:cubicBezTo>
                      <a:pt x="1458468" y="383096"/>
                      <a:pt x="1544003" y="464915"/>
                      <a:pt x="1666494" y="464915"/>
                    </a:cubicBezTo>
                    <a:cubicBezTo>
                      <a:pt x="1788890" y="464915"/>
                      <a:pt x="1875854" y="381857"/>
                      <a:pt x="1875854" y="231838"/>
                    </a:cubicBezTo>
                    <a:moveTo>
                      <a:pt x="1414653" y="7048"/>
                    </a:moveTo>
                    <a:lnTo>
                      <a:pt x="1287018" y="7048"/>
                    </a:lnTo>
                    <a:lnTo>
                      <a:pt x="1287018" y="457867"/>
                    </a:lnTo>
                    <a:lnTo>
                      <a:pt x="1414653" y="457867"/>
                    </a:lnTo>
                    <a:lnTo>
                      <a:pt x="1414653" y="7048"/>
                    </a:lnTo>
                    <a:close/>
                    <a:moveTo>
                      <a:pt x="1251585" y="7048"/>
                    </a:moveTo>
                    <a:lnTo>
                      <a:pt x="1112520" y="7048"/>
                    </a:lnTo>
                    <a:lnTo>
                      <a:pt x="1079659" y="128111"/>
                    </a:lnTo>
                    <a:cubicBezTo>
                      <a:pt x="1064228" y="184880"/>
                      <a:pt x="1042321" y="275558"/>
                      <a:pt x="1033939" y="318706"/>
                    </a:cubicBezTo>
                    <a:cubicBezTo>
                      <a:pt x="1025652" y="275558"/>
                      <a:pt x="1003649" y="184213"/>
                      <a:pt x="988219" y="128111"/>
                    </a:cubicBezTo>
                    <a:lnTo>
                      <a:pt x="955358" y="7048"/>
                    </a:lnTo>
                    <a:lnTo>
                      <a:pt x="814864" y="7048"/>
                    </a:lnTo>
                    <a:lnTo>
                      <a:pt x="970121" y="457867"/>
                    </a:lnTo>
                    <a:lnTo>
                      <a:pt x="1096423" y="457867"/>
                    </a:lnTo>
                    <a:lnTo>
                      <a:pt x="1251585" y="7048"/>
                    </a:lnTo>
                    <a:close/>
                    <a:moveTo>
                      <a:pt x="691229" y="279463"/>
                    </a:moveTo>
                    <a:lnTo>
                      <a:pt x="616458" y="279463"/>
                    </a:lnTo>
                    <a:lnTo>
                      <a:pt x="624840" y="249841"/>
                    </a:lnTo>
                    <a:cubicBezTo>
                      <a:pt x="640937" y="192500"/>
                      <a:pt x="647986" y="167354"/>
                      <a:pt x="653796" y="137160"/>
                    </a:cubicBezTo>
                    <a:cubicBezTo>
                      <a:pt x="659606" y="167354"/>
                      <a:pt x="666655" y="191929"/>
                      <a:pt x="682847" y="249841"/>
                    </a:cubicBezTo>
                    <a:lnTo>
                      <a:pt x="691229" y="279463"/>
                    </a:lnTo>
                    <a:close/>
                    <a:moveTo>
                      <a:pt x="881253" y="457867"/>
                    </a:moveTo>
                    <a:lnTo>
                      <a:pt x="717613" y="7048"/>
                    </a:lnTo>
                    <a:lnTo>
                      <a:pt x="591312" y="7048"/>
                    </a:lnTo>
                    <a:lnTo>
                      <a:pt x="427673" y="457867"/>
                    </a:lnTo>
                    <a:lnTo>
                      <a:pt x="561689" y="457867"/>
                    </a:lnTo>
                    <a:lnTo>
                      <a:pt x="586169" y="378619"/>
                    </a:lnTo>
                    <a:lnTo>
                      <a:pt x="721424" y="378619"/>
                    </a:lnTo>
                    <a:lnTo>
                      <a:pt x="745903" y="457867"/>
                    </a:lnTo>
                    <a:lnTo>
                      <a:pt x="881253" y="457867"/>
                    </a:lnTo>
                    <a:close/>
                    <a:moveTo>
                      <a:pt x="395573" y="457867"/>
                    </a:moveTo>
                    <a:lnTo>
                      <a:pt x="395573" y="7048"/>
                    </a:lnTo>
                    <a:lnTo>
                      <a:pt x="268034" y="7048"/>
                    </a:lnTo>
                    <a:lnTo>
                      <a:pt x="268034" y="171259"/>
                    </a:lnTo>
                    <a:lnTo>
                      <a:pt x="127540" y="171259"/>
                    </a:lnTo>
                    <a:lnTo>
                      <a:pt x="127540" y="7048"/>
                    </a:lnTo>
                    <a:lnTo>
                      <a:pt x="0" y="7048"/>
                    </a:lnTo>
                    <a:lnTo>
                      <a:pt x="0" y="457867"/>
                    </a:lnTo>
                    <a:lnTo>
                      <a:pt x="127540" y="457867"/>
                    </a:lnTo>
                    <a:lnTo>
                      <a:pt x="127540" y="280130"/>
                    </a:lnTo>
                    <a:lnTo>
                      <a:pt x="267938" y="280130"/>
                    </a:lnTo>
                    <a:lnTo>
                      <a:pt x="267938" y="457867"/>
                    </a:lnTo>
                    <a:lnTo>
                      <a:pt x="395573" y="457867"/>
                    </a:ln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Slide Number Placeholder 4">
              <a:extLst>
                <a:ext uri="{FF2B5EF4-FFF2-40B4-BE49-F238E27FC236}">
                  <a16:creationId xmlns:a16="http://schemas.microsoft.com/office/drawing/2014/main" id="{AB53FC3E-C28A-A27A-BA54-7E1332A21A65}"/>
                </a:ext>
              </a:extLst>
            </p:cNvPr>
            <p:cNvSpPr txBox="1">
              <a:spLocks/>
            </p:cNvSpPr>
            <p:nvPr/>
          </p:nvSpPr>
          <p:spPr>
            <a:xfrm>
              <a:off x="173095" y="9607052"/>
              <a:ext cx="588251" cy="547688"/>
            </a:xfrm>
            <a:prstGeom prst="rect">
              <a:avLst/>
            </a:prstGeom>
            <a:noFill/>
          </p:spPr>
          <p:txBody>
            <a:bodyPr vert="horz" lIns="137160" tIns="68580" rIns="137160" bIns="685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2B9AC55E-C74C-4CB5-AFA1-6820A17606C2}" type="slidenum">
                <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endParaRPr>
            </a:p>
          </p:txBody>
        </p:sp>
        <p:sp>
          <p:nvSpPr>
            <p:cNvPr id="6" name="TextBox 58">
              <a:extLst>
                <a:ext uri="{FF2B5EF4-FFF2-40B4-BE49-F238E27FC236}">
                  <a16:creationId xmlns:a16="http://schemas.microsoft.com/office/drawing/2014/main" id="{1014FAD4-3299-619E-67E4-1FD2E4F401A8}"/>
                </a:ext>
              </a:extLst>
            </p:cNvPr>
            <p:cNvSpPr txBox="1"/>
            <p:nvPr/>
          </p:nvSpPr>
          <p:spPr>
            <a:xfrm rot="16200000">
              <a:off x="-2311002" y="3187547"/>
              <a:ext cx="5222645" cy="615938"/>
            </a:xfrm>
            <a:prstGeom prst="rect">
              <a:avLst/>
            </a:prstGeom>
            <a:noFill/>
          </p:spPr>
          <p:txBody>
            <a:bodyPr wrap="square" rtlCol="0">
              <a:spAutoFit/>
            </a:bodyPr>
            <a:lstStyle/>
            <a:p>
              <a:pPr marL="0" marR="0" lvl="0" indent="0" algn="r" defTabSz="457200" rtl="0" eaLnBrk="1" fontAlgn="auto" latinLnBrk="0" hangingPunct="1">
                <a:lnSpc>
                  <a:spcPts val="5100"/>
                </a:lnSpc>
                <a:spcBef>
                  <a:spcPts val="0"/>
                </a:spcBef>
                <a:spcAft>
                  <a:spcPts val="0"/>
                </a:spcAft>
                <a:buClrTx/>
                <a:buSzTx/>
                <a:buFontTx/>
                <a:buNone/>
                <a:tabLst>
                  <a:tab pos="3095625" algn="l"/>
                </a:tabLst>
                <a:defRPr/>
              </a:pPr>
              <a:r>
                <a:rPr kumimoji="0" lang="en-US" sz="1000" b="1" i="0" u="none" strike="noStrike" kern="1200" cap="none" spc="450" normalizeH="0" baseline="0" noProof="0">
                  <a:ln>
                    <a:noFill/>
                  </a:ln>
                  <a:solidFill>
                    <a:prstClr val="white"/>
                  </a:solidFill>
                  <a:effectLst/>
                  <a:uLnTx/>
                  <a:uFillTx/>
                  <a:latin typeface="Open Sans" pitchFamily="2" charset="0"/>
                  <a:ea typeface="Open Sans" pitchFamily="2" charset="0"/>
                  <a:cs typeface="Open Sans" pitchFamily="2" charset="0"/>
                </a:rPr>
                <a:t>BEHAVIOUR INTERACTIVE</a:t>
              </a:r>
              <a:endParaRPr kumimoji="0" lang="en-US" sz="1000" b="1" i="0" u="none" strike="noStrike" kern="1200" cap="none" spc="450" normalizeH="0" baseline="0" noProof="0" dirty="0">
                <a:ln>
                  <a:noFill/>
                </a:ln>
                <a:solidFill>
                  <a:prstClr val="white"/>
                </a:solidFill>
                <a:effectLst/>
                <a:uLnTx/>
                <a:uFillTx/>
                <a:latin typeface="Open Sans" pitchFamily="2" charset="0"/>
                <a:ea typeface="Open Sans" pitchFamily="2" charset="0"/>
                <a:cs typeface="Open Sans" pitchFamily="2" charset="0"/>
              </a:endParaRPr>
            </a:p>
          </p:txBody>
        </p:sp>
        <p:pic>
          <p:nvPicPr>
            <p:cNvPr id="8" name="Graphic 7">
              <a:extLst>
                <a:ext uri="{FF2B5EF4-FFF2-40B4-BE49-F238E27FC236}">
                  <a16:creationId xmlns:a16="http://schemas.microsoft.com/office/drawing/2014/main" id="{75D31943-E507-6F85-2086-758A9AC0CA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1930" y="288131"/>
              <a:ext cx="345049" cy="9546384"/>
            </a:xfrm>
            <a:prstGeom prst="rect">
              <a:avLst/>
            </a:prstGeom>
          </p:spPr>
        </p:pic>
      </p:grpSp>
      <p:sp>
        <p:nvSpPr>
          <p:cNvPr id="29" name="TextBox 28">
            <a:extLst>
              <a:ext uri="{FF2B5EF4-FFF2-40B4-BE49-F238E27FC236}">
                <a16:creationId xmlns:a16="http://schemas.microsoft.com/office/drawing/2014/main" id="{9F0E11AA-631F-3141-2D4B-46ECB5631663}"/>
              </a:ext>
            </a:extLst>
          </p:cNvPr>
          <p:cNvSpPr txBox="1"/>
          <p:nvPr/>
        </p:nvSpPr>
        <p:spPr>
          <a:xfrm>
            <a:off x="3068237" y="1319926"/>
            <a:ext cx="11212913" cy="1931273"/>
          </a:xfrm>
          <a:prstGeom prst="rect">
            <a:avLst/>
          </a:prstGeom>
          <a:noFill/>
        </p:spPr>
        <p:txBody>
          <a:bodyPr wrap="square">
            <a:noAutofit/>
          </a:bodyPr>
          <a:lstStyle>
            <a:defPPr>
              <a:defRPr lang="en-US"/>
            </a:defPPr>
            <a:lvl1pPr marR="0" lvl="0" indent="0" fontAlgn="auto">
              <a:lnSpc>
                <a:spcPts val="12300"/>
              </a:lnSpc>
              <a:spcBef>
                <a:spcPts val="0"/>
              </a:spcBef>
              <a:spcAft>
                <a:spcPts val="0"/>
              </a:spcAft>
              <a:buClrTx/>
              <a:buSzTx/>
              <a:buFontTx/>
              <a:buNone/>
              <a:tabLst/>
              <a:defRPr sz="22600">
                <a:gradFill>
                  <a:gsLst>
                    <a:gs pos="24000">
                      <a:srgbClr val="F2F0D0"/>
                    </a:gs>
                    <a:gs pos="41000">
                      <a:srgbClr val="1C6C8C">
                        <a:alpha val="78000"/>
                        <a:lumMod val="34000"/>
                        <a:lumOff val="66000"/>
                      </a:srgbClr>
                    </a:gs>
                    <a:gs pos="57000">
                      <a:srgbClr val="F2F0D0"/>
                    </a:gs>
                  </a:gsLst>
                  <a:lin ang="7800000" scaled="0"/>
                </a:gradFill>
                <a:latin typeface="Stacion Light" pitchFamily="50" charset="0"/>
                <a:cs typeface="Teko Light" panose="02000000000000000000" pitchFamily="2" charset="0"/>
              </a:defRPr>
            </a:lvl1p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fr-CA" sz="8000" i="0" u="none" strike="noStrike" kern="1200" cap="none" spc="300" normalizeH="0" baseline="0" noProof="0" dirty="0" err="1">
                <a:ln>
                  <a:noFill/>
                </a:ln>
                <a:gradFill>
                  <a:gsLst>
                    <a:gs pos="24000">
                      <a:srgbClr val="F2F0D0"/>
                    </a:gs>
                    <a:gs pos="41000">
                      <a:srgbClr val="BCE3F2"/>
                    </a:gs>
                    <a:gs pos="57000">
                      <a:srgbClr val="F2F0D0"/>
                    </a:gs>
                  </a:gsLst>
                  <a:lin ang="7800000" scaled="0"/>
                </a:gradFill>
                <a:effectLst/>
                <a:uLnTx/>
                <a:uFillTx/>
                <a:latin typeface="Open Sans" panose="020F0502020204030204" pitchFamily="34" charset="0"/>
                <a:ea typeface="+mn-ea"/>
                <a:cs typeface="Teko Light" panose="02000000000000000000" pitchFamily="2" charset="0"/>
              </a:rPr>
              <a:t>Let’s</a:t>
            </a:r>
            <a:r>
              <a:rPr kumimoji="0" lang="fr-CA" sz="8000" i="0" u="none" strike="noStrike" kern="1200" cap="none" spc="300" normalizeH="0" baseline="0" noProof="0" dirty="0">
                <a:ln>
                  <a:noFill/>
                </a:ln>
                <a:gradFill>
                  <a:gsLst>
                    <a:gs pos="24000">
                      <a:srgbClr val="F2F0D0"/>
                    </a:gs>
                    <a:gs pos="41000">
                      <a:srgbClr val="BCE3F2"/>
                    </a:gs>
                    <a:gs pos="57000">
                      <a:srgbClr val="F2F0D0"/>
                    </a:gs>
                  </a:gsLst>
                  <a:lin ang="7800000" scaled="0"/>
                </a:gradFill>
                <a:effectLst/>
                <a:uLnTx/>
                <a:uFillTx/>
                <a:latin typeface="Open Sans" panose="020F0502020204030204" pitchFamily="34" charset="0"/>
                <a:ea typeface="+mn-ea"/>
                <a:cs typeface="Teko Light" panose="02000000000000000000" pitchFamily="2" charset="0"/>
              </a:rPr>
              <a:t> </a:t>
            </a:r>
            <a:r>
              <a:rPr kumimoji="0" lang="fr-CA" sz="8000" i="0" u="none" strike="noStrike" kern="1200" cap="none" spc="300" normalizeH="0" baseline="0" noProof="0" dirty="0" err="1">
                <a:ln>
                  <a:noFill/>
                </a:ln>
                <a:gradFill>
                  <a:gsLst>
                    <a:gs pos="24000">
                      <a:srgbClr val="F2F0D0"/>
                    </a:gs>
                    <a:gs pos="41000">
                      <a:srgbClr val="BCE3F2"/>
                    </a:gs>
                    <a:gs pos="57000">
                      <a:srgbClr val="F2F0D0"/>
                    </a:gs>
                  </a:gsLst>
                  <a:lin ang="7800000" scaled="0"/>
                </a:gradFill>
                <a:effectLst/>
                <a:uLnTx/>
                <a:uFillTx/>
                <a:latin typeface="Open Sans" panose="020F0502020204030204" pitchFamily="34" charset="0"/>
                <a:ea typeface="+mn-ea"/>
                <a:cs typeface="Teko Light" panose="02000000000000000000" pitchFamily="2" charset="0"/>
              </a:rPr>
              <a:t>Connect</a:t>
            </a:r>
            <a:endParaRPr kumimoji="0" lang="fr-CA" sz="8000" i="0" u="none" strike="noStrike" kern="1200" cap="none" spc="300" normalizeH="0" baseline="0" noProof="0" dirty="0">
              <a:ln>
                <a:noFill/>
              </a:ln>
              <a:gradFill>
                <a:gsLst>
                  <a:gs pos="24000">
                    <a:srgbClr val="F2F0D0"/>
                  </a:gs>
                  <a:gs pos="41000">
                    <a:srgbClr val="BCE3F2"/>
                  </a:gs>
                  <a:gs pos="57000">
                    <a:srgbClr val="F2F0D0"/>
                  </a:gs>
                </a:gsLst>
                <a:lin ang="7800000" scaled="0"/>
              </a:gradFill>
              <a:effectLst/>
              <a:uLnTx/>
              <a:uFillTx/>
              <a:latin typeface="Open Sans" panose="020F0502020204030204" pitchFamily="34" charset="0"/>
              <a:ea typeface="+mn-ea"/>
              <a:cs typeface="Teko Light" panose="02000000000000000000" pitchFamily="2" charset="0"/>
            </a:endParaRPr>
          </a:p>
        </p:txBody>
      </p:sp>
      <p:sp>
        <p:nvSpPr>
          <p:cNvPr id="33" name="Espace réservé du contenu 2">
            <a:extLst>
              <a:ext uri="{FF2B5EF4-FFF2-40B4-BE49-F238E27FC236}">
                <a16:creationId xmlns:a16="http://schemas.microsoft.com/office/drawing/2014/main" id="{6DBD8516-6BA5-C4C8-48F4-8B2F80934884}"/>
              </a:ext>
            </a:extLst>
          </p:cNvPr>
          <p:cNvSpPr txBox="1">
            <a:spLocks/>
          </p:cNvSpPr>
          <p:nvPr/>
        </p:nvSpPr>
        <p:spPr>
          <a:xfrm>
            <a:off x="10654741" y="4122150"/>
            <a:ext cx="4941728" cy="3969377"/>
          </a:xfrm>
          <a:prstGeom prst="rect">
            <a:avLst/>
          </a:prstGeom>
        </p:spPr>
        <p:txBody>
          <a:bodyPr vert="horz" lIns="137160" tIns="68580" rIns="13716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371600" rtl="0" eaLnBrk="1" fontAlgn="auto" latinLnBrk="0" hangingPunct="1">
              <a:lnSpc>
                <a:spcPct val="107000"/>
              </a:lnSpc>
              <a:spcBef>
                <a:spcPts val="1200"/>
              </a:spcBef>
              <a:buClrTx/>
              <a:buSzTx/>
              <a:buFont typeface="Arial" panose="020B0604020202020204" pitchFamily="34" charset="0"/>
              <a:buNone/>
              <a:tabLst/>
              <a:defRPr/>
            </a:pPr>
            <a:r>
              <a:rPr kumimoji="0" lang="fr-CA" sz="3600" b="1" i="0" u="none" strike="noStrike" kern="1200" cap="none" spc="0" normalizeH="0" baseline="0" noProof="0" dirty="0">
                <a:ln>
                  <a:noFill/>
                </a:ln>
                <a:solidFill>
                  <a:srgbClr val="FFFFFF"/>
                </a:solidFill>
                <a:effectLst/>
                <a:uLnTx/>
                <a:uFillTx/>
                <a:latin typeface="Open Sans" panose="020F0502020204030204" pitchFamily="34" charset="0"/>
                <a:ea typeface="Open Sans" pitchFamily="2" charset="0"/>
                <a:cs typeface="Open Sans" pitchFamily="2" charset="0"/>
              </a:rPr>
              <a:t>Leon Brands</a:t>
            </a:r>
            <a:endParaRPr kumimoji="0" lang="fr-CA" sz="2400" b="0" i="0" u="none" strike="noStrike" kern="1200" cap="none" spc="0" normalizeH="0" baseline="0" noProof="0" dirty="0">
              <a:ln>
                <a:noFill/>
              </a:ln>
              <a:solidFill>
                <a:srgbClr val="FFFFFF"/>
              </a:solidFill>
              <a:effectLst/>
              <a:uLnTx/>
              <a:uFillTx/>
              <a:latin typeface="Open Sans" pitchFamily="2" charset="0"/>
              <a:ea typeface="Open Sans" pitchFamily="2" charset="0"/>
              <a:cs typeface="Open Sans" pitchFamily="2" charset="0"/>
            </a:endParaRPr>
          </a:p>
          <a:p>
            <a:pPr marL="0" marR="0" lvl="0" indent="0" algn="l" defTabSz="1371600" rtl="0" eaLnBrk="1" fontAlgn="auto" latinLnBrk="0" hangingPunct="1">
              <a:lnSpc>
                <a:spcPct val="107000"/>
              </a:lnSpc>
              <a:spcBef>
                <a:spcPts val="1200"/>
              </a:spcBef>
              <a:buClrTx/>
              <a:buSzTx/>
              <a:buFont typeface="Arial" panose="020B0604020202020204" pitchFamily="34" charset="0"/>
              <a:buNone/>
              <a:tabLst/>
              <a:defRPr/>
            </a:pPr>
            <a:r>
              <a:rPr kumimoji="0" lang="fr-CA" sz="2400" b="0" i="0" u="none" strike="noStrike" kern="1200" cap="none" spc="0" normalizeH="0" baseline="0" noProof="0" dirty="0">
                <a:ln>
                  <a:noFill/>
                </a:ln>
                <a:solidFill>
                  <a:srgbClr val="FFFFFF"/>
                </a:solidFill>
                <a:effectLst/>
                <a:uLnTx/>
                <a:uFillTx/>
                <a:latin typeface="Open Sans" pitchFamily="2" charset="0"/>
                <a:ea typeface="Open Sans" pitchFamily="2" charset="0"/>
                <a:cs typeface="Open Sans" pitchFamily="2" charset="0"/>
              </a:rPr>
              <a:t>Scan QR code for LinkedIn</a:t>
            </a:r>
          </a:p>
        </p:txBody>
      </p:sp>
      <p:pic>
        <p:nvPicPr>
          <p:cNvPr id="11" name="Picture 10">
            <a:extLst>
              <a:ext uri="{FF2B5EF4-FFF2-40B4-BE49-F238E27FC236}">
                <a16:creationId xmlns:a16="http://schemas.microsoft.com/office/drawing/2014/main" id="{2CA1A8E5-0CFA-BEB2-1091-FDEE68E84227}"/>
              </a:ext>
            </a:extLst>
          </p:cNvPr>
          <p:cNvPicPr>
            <a:picLocks noChangeAspect="1"/>
          </p:cNvPicPr>
          <p:nvPr/>
        </p:nvPicPr>
        <p:blipFill>
          <a:blip r:embed="rId5"/>
          <a:stretch>
            <a:fillRect/>
          </a:stretch>
        </p:blipFill>
        <p:spPr>
          <a:xfrm>
            <a:off x="0" y="9582150"/>
            <a:ext cx="18288000" cy="704850"/>
          </a:xfrm>
          <a:prstGeom prst="rect">
            <a:avLst/>
          </a:prstGeom>
        </p:spPr>
      </p:pic>
      <p:pic>
        <p:nvPicPr>
          <p:cNvPr id="12" name="Picture 11">
            <a:extLst>
              <a:ext uri="{FF2B5EF4-FFF2-40B4-BE49-F238E27FC236}">
                <a16:creationId xmlns:a16="http://schemas.microsoft.com/office/drawing/2014/main" id="{F0491399-15F9-B78C-D2C3-0750F241AA11}"/>
              </a:ext>
            </a:extLst>
          </p:cNvPr>
          <p:cNvPicPr>
            <a:picLocks noChangeAspect="1"/>
          </p:cNvPicPr>
          <p:nvPr/>
        </p:nvPicPr>
        <p:blipFill>
          <a:blip r:embed="rId6"/>
          <a:srcRect l="26307" t="40303" r="9676" b="12532"/>
          <a:stretch>
            <a:fillRect/>
          </a:stretch>
        </p:blipFill>
        <p:spPr>
          <a:xfrm>
            <a:off x="4006850" y="2927437"/>
            <a:ext cx="5052590" cy="4917058"/>
          </a:xfrm>
          <a:prstGeom prst="rect">
            <a:avLst/>
          </a:prstGeom>
        </p:spPr>
      </p:pic>
    </p:spTree>
    <p:extLst>
      <p:ext uri="{BB962C8B-B14F-4D97-AF65-F5344CB8AC3E}">
        <p14:creationId xmlns:p14="http://schemas.microsoft.com/office/powerpoint/2010/main" val="3881901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619179B-40EE-1CFD-C9CA-55977C2345D2}"/>
              </a:ext>
            </a:extLst>
          </p:cNvPr>
          <p:cNvSpPr>
            <a:spLocks noGrp="1" noRot="1" noMove="1" noResize="1" noEditPoints="1" noAdjustHandles="1" noChangeArrowheads="1" noChangeShapeType="1"/>
          </p:cNvSpPr>
          <p:nvPr/>
        </p:nvSpPr>
        <p:spPr>
          <a:xfrm>
            <a:off x="0" y="0"/>
            <a:ext cx="18288000" cy="609600"/>
          </a:xfrm>
          <a:prstGeom prst="rect">
            <a:avLst/>
          </a:prstGeom>
          <a:solidFill>
            <a:schemeClr val="tx1">
              <a:alpha val="8862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B913E4F-6BF0-4220-7C46-50D4ED21D582}"/>
              </a:ext>
            </a:extLst>
          </p:cNvPr>
          <p:cNvSpPr>
            <a:spLocks noGrp="1" noRot="1" noMove="1" noResize="1" noEditPoints="1" noAdjustHandles="1" noChangeArrowheads="1" noChangeShapeType="1"/>
          </p:cNvSpPr>
          <p:nvPr/>
        </p:nvSpPr>
        <p:spPr>
          <a:xfrm>
            <a:off x="0" y="9677400"/>
            <a:ext cx="18288000" cy="609600"/>
          </a:xfrm>
          <a:prstGeom prst="rect">
            <a:avLst/>
          </a:prstGeom>
          <a:solidFill>
            <a:schemeClr val="tx1">
              <a:alpha val="8862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Graphic 2">
            <a:extLst>
              <a:ext uri="{FF2B5EF4-FFF2-40B4-BE49-F238E27FC236}">
                <a16:creationId xmlns:a16="http://schemas.microsoft.com/office/drawing/2014/main" id="{71731C3C-C09D-986E-BDF6-201A31D1E052}"/>
              </a:ext>
            </a:extLst>
          </p:cNvPr>
          <p:cNvSpPr>
            <a:spLocks/>
          </p:cNvSpPr>
          <p:nvPr/>
        </p:nvSpPr>
        <p:spPr>
          <a:xfrm>
            <a:off x="1051546" y="2328596"/>
            <a:ext cx="16036814" cy="5064404"/>
          </a:xfrm>
          <a:custGeom>
            <a:avLst/>
            <a:gdLst>
              <a:gd name="connsiteX0" fmla="*/ 186881 w 7058120"/>
              <a:gd name="connsiteY0" fmla="*/ 0 h 2228945"/>
              <a:gd name="connsiteX1" fmla="*/ 6871240 w 7058120"/>
              <a:gd name="connsiteY1" fmla="*/ 0 h 2228945"/>
              <a:gd name="connsiteX2" fmla="*/ 7058121 w 7058120"/>
              <a:gd name="connsiteY2" fmla="*/ 186881 h 2228945"/>
              <a:gd name="connsiteX3" fmla="*/ 7058121 w 7058120"/>
              <a:gd name="connsiteY3" fmla="*/ 2042065 h 2228945"/>
              <a:gd name="connsiteX4" fmla="*/ 6871240 w 7058120"/>
              <a:gd name="connsiteY4" fmla="*/ 2228945 h 2228945"/>
              <a:gd name="connsiteX5" fmla="*/ 2850833 w 7058120"/>
              <a:gd name="connsiteY5" fmla="*/ 2228945 h 2228945"/>
              <a:gd name="connsiteX6" fmla="*/ 2750534 w 7058120"/>
              <a:gd name="connsiteY6" fmla="*/ 2199704 h 2228945"/>
              <a:gd name="connsiteX7" fmla="*/ 2528030 w 7058120"/>
              <a:gd name="connsiteY7" fmla="*/ 2058067 h 2228945"/>
              <a:gd name="connsiteX8" fmla="*/ 2427732 w 7058120"/>
              <a:gd name="connsiteY8" fmla="*/ 2028825 h 2228945"/>
              <a:gd name="connsiteX9" fmla="*/ 186881 w 7058120"/>
              <a:gd name="connsiteY9" fmla="*/ 2028825 h 2228945"/>
              <a:gd name="connsiteX10" fmla="*/ 0 w 7058120"/>
              <a:gd name="connsiteY10" fmla="*/ 1841945 h 2228945"/>
              <a:gd name="connsiteX11" fmla="*/ 0 w 7058120"/>
              <a:gd name="connsiteY11" fmla="*/ 186881 h 2228945"/>
              <a:gd name="connsiteX12" fmla="*/ 186881 w 7058120"/>
              <a:gd name="connsiteY12" fmla="*/ 0 h 222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58120" h="2228945">
                <a:moveTo>
                  <a:pt x="186881" y="0"/>
                </a:moveTo>
                <a:lnTo>
                  <a:pt x="6871240" y="0"/>
                </a:lnTo>
                <a:cubicBezTo>
                  <a:pt x="6974395" y="0"/>
                  <a:pt x="7058121" y="83630"/>
                  <a:pt x="7058121" y="186881"/>
                </a:cubicBezTo>
                <a:lnTo>
                  <a:pt x="7058121" y="2042065"/>
                </a:lnTo>
                <a:cubicBezTo>
                  <a:pt x="7058121" y="2145221"/>
                  <a:pt x="6974491" y="2228945"/>
                  <a:pt x="6871240" y="2228945"/>
                </a:cubicBezTo>
                <a:lnTo>
                  <a:pt x="2850833" y="2228945"/>
                </a:lnTo>
                <a:cubicBezTo>
                  <a:pt x="2815304" y="2228945"/>
                  <a:pt x="2780538" y="2218849"/>
                  <a:pt x="2750534" y="2199704"/>
                </a:cubicBezTo>
                <a:lnTo>
                  <a:pt x="2528030" y="2058067"/>
                </a:lnTo>
                <a:cubicBezTo>
                  <a:pt x="2498027" y="2039017"/>
                  <a:pt x="2463260" y="2028825"/>
                  <a:pt x="2427732" y="2028825"/>
                </a:cubicBezTo>
                <a:lnTo>
                  <a:pt x="186881" y="2028825"/>
                </a:lnTo>
                <a:cubicBezTo>
                  <a:pt x="83725" y="2028825"/>
                  <a:pt x="0" y="1945196"/>
                  <a:pt x="0" y="1841945"/>
                </a:cubicBezTo>
                <a:lnTo>
                  <a:pt x="0" y="186881"/>
                </a:lnTo>
                <a:cubicBezTo>
                  <a:pt x="0" y="83630"/>
                  <a:pt x="83630" y="0"/>
                  <a:pt x="186881" y="0"/>
                </a:cubicBezTo>
                <a:close/>
              </a:path>
            </a:pathLst>
          </a:custGeom>
          <a:ln cmpd="dbl">
            <a:gradFill>
              <a:gsLst>
                <a:gs pos="38500">
                  <a:srgbClr val="07AFD7">
                    <a:alpha val="34000"/>
                  </a:srgbClr>
                </a:gs>
                <a:gs pos="100000">
                  <a:srgbClr val="F2F0D0">
                    <a:alpha val="12000"/>
                  </a:srgbClr>
                </a:gs>
              </a:gsLst>
              <a:lin ang="13800000" scaled="0"/>
            </a:gra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0" name="Shapes">
            <a:extLst>
              <a:ext uri="{FF2B5EF4-FFF2-40B4-BE49-F238E27FC236}">
                <a16:creationId xmlns:a16="http://schemas.microsoft.com/office/drawing/2014/main" id="{C1B201D7-D8F3-DE28-5A7B-A980D53C3034}"/>
              </a:ext>
            </a:extLst>
          </p:cNvPr>
          <p:cNvGrpSpPr>
            <a:grpSpLocks noGrp="1" noUngrp="1" noRot="1" noMove="1" noResize="1"/>
          </p:cNvGrpSpPr>
          <p:nvPr/>
        </p:nvGrpSpPr>
        <p:grpSpPr>
          <a:xfrm>
            <a:off x="8787187" y="6535263"/>
            <a:ext cx="7443635" cy="286568"/>
            <a:chOff x="10639418" y="6604132"/>
            <a:chExt cx="9006803" cy="346748"/>
          </a:xfrm>
          <a:solidFill>
            <a:srgbClr val="CC0000"/>
          </a:solidFill>
        </p:grpSpPr>
        <p:sp>
          <p:nvSpPr>
            <p:cNvPr id="3" name="Cross 2">
              <a:extLst>
                <a:ext uri="{FF2B5EF4-FFF2-40B4-BE49-F238E27FC236}">
                  <a16:creationId xmlns:a16="http://schemas.microsoft.com/office/drawing/2014/main" id="{C19BE77A-0C65-557D-45AD-341A7EFC5B0E}"/>
                </a:ext>
              </a:extLst>
            </p:cNvPr>
            <p:cNvSpPr>
              <a:spLocks noGrp="1" noRot="1" noMove="1" noResize="1" noEditPoints="1" noAdjustHandles="1" noChangeArrowheads="1" noChangeShapeType="1"/>
            </p:cNvSpPr>
            <p:nvPr/>
          </p:nvSpPr>
          <p:spPr>
            <a:xfrm rot="2700000">
              <a:off x="13826264" y="6605202"/>
              <a:ext cx="346748" cy="344607"/>
            </a:xfrm>
            <a:prstGeom prst="plus">
              <a:avLst>
                <a:gd name="adj" fmla="val 3803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Isosceles Triangle 3">
              <a:extLst>
                <a:ext uri="{FF2B5EF4-FFF2-40B4-BE49-F238E27FC236}">
                  <a16:creationId xmlns:a16="http://schemas.microsoft.com/office/drawing/2014/main" id="{3B2E4D4A-7F3B-0612-81FA-D1CEF817CA96}"/>
                </a:ext>
              </a:extLst>
            </p:cNvPr>
            <p:cNvSpPr>
              <a:spLocks noGrp="1" noRot="1" noMove="1" noResize="1" noEditPoints="1" noAdjustHandles="1" noChangeArrowheads="1" noChangeShapeType="1"/>
            </p:cNvSpPr>
            <p:nvPr/>
          </p:nvSpPr>
          <p:spPr>
            <a:xfrm rot="5400000">
              <a:off x="19427786" y="6666168"/>
              <a:ext cx="234616" cy="202255"/>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Parallelogram 4">
              <a:extLst>
                <a:ext uri="{FF2B5EF4-FFF2-40B4-BE49-F238E27FC236}">
                  <a16:creationId xmlns:a16="http://schemas.microsoft.com/office/drawing/2014/main" id="{36810E67-02AA-519D-D4E2-CF12B1002191}"/>
                </a:ext>
              </a:extLst>
            </p:cNvPr>
            <p:cNvSpPr>
              <a:spLocks noGrp="1" noRot="1" noMove="1" noResize="1" noEditPoints="1" noAdjustHandles="1" noChangeArrowheads="1" noChangeShapeType="1"/>
            </p:cNvSpPr>
            <p:nvPr/>
          </p:nvSpPr>
          <p:spPr>
            <a:xfrm>
              <a:off x="11347686" y="6616738"/>
              <a:ext cx="814621" cy="274387"/>
            </a:xfrm>
            <a:prstGeom prst="parallelogram">
              <a:avLst>
                <a:gd name="adj" fmla="val 80542"/>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ircle: Hollow 5">
              <a:extLst>
                <a:ext uri="{FF2B5EF4-FFF2-40B4-BE49-F238E27FC236}">
                  <a16:creationId xmlns:a16="http://schemas.microsoft.com/office/drawing/2014/main" id="{25F8FDA2-F598-2987-959B-7B4B82350F35}"/>
                </a:ext>
              </a:extLst>
            </p:cNvPr>
            <p:cNvSpPr>
              <a:spLocks noGrp="1" noRot="1" noMove="1" noResize="1" noEditPoints="1" noAdjustHandles="1" noChangeArrowheads="1" noChangeShapeType="1"/>
            </p:cNvSpPr>
            <p:nvPr/>
          </p:nvSpPr>
          <p:spPr>
            <a:xfrm>
              <a:off x="10639418" y="6649151"/>
              <a:ext cx="264011" cy="264012"/>
            </a:xfrm>
            <a:prstGeom prst="donu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Parallelogram 9">
              <a:extLst>
                <a:ext uri="{FF2B5EF4-FFF2-40B4-BE49-F238E27FC236}">
                  <a16:creationId xmlns:a16="http://schemas.microsoft.com/office/drawing/2014/main" id="{E00728FF-AB2D-541B-ADFC-4C5E62247FA7}"/>
                </a:ext>
              </a:extLst>
            </p:cNvPr>
            <p:cNvSpPr>
              <a:spLocks noGrp="1" noRot="1" noMove="1" noResize="1" noEditPoints="1" noAdjustHandles="1" noChangeArrowheads="1" noChangeShapeType="1"/>
            </p:cNvSpPr>
            <p:nvPr/>
          </p:nvSpPr>
          <p:spPr>
            <a:xfrm>
              <a:off x="16503354" y="6748205"/>
              <a:ext cx="72791" cy="69025"/>
            </a:xfrm>
            <a:prstGeom prst="parallelogram">
              <a:avLst>
                <a:gd name="adj" fmla="val 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Freeform: Shape 16">
            <a:extLst>
              <a:ext uri="{FF2B5EF4-FFF2-40B4-BE49-F238E27FC236}">
                <a16:creationId xmlns:a16="http://schemas.microsoft.com/office/drawing/2014/main" id="{AFE13742-E2BD-2F38-7B76-08331FEE66DB}"/>
              </a:ext>
            </a:extLst>
          </p:cNvPr>
          <p:cNvSpPr/>
          <p:nvPr/>
        </p:nvSpPr>
        <p:spPr>
          <a:xfrm>
            <a:off x="12130023" y="5904822"/>
            <a:ext cx="4781174" cy="1299462"/>
          </a:xfrm>
          <a:custGeom>
            <a:avLst/>
            <a:gdLst>
              <a:gd name="connsiteX0" fmla="*/ 3861924 w 3861924"/>
              <a:gd name="connsiteY0" fmla="*/ 764496 h 1049622"/>
              <a:gd name="connsiteX1" fmla="*/ 3861924 w 3861924"/>
              <a:gd name="connsiteY1" fmla="*/ 874682 h 1049622"/>
              <a:gd name="connsiteX2" fmla="*/ 3686984 w 3861924"/>
              <a:gd name="connsiteY2" fmla="*/ 1049622 h 1049622"/>
              <a:gd name="connsiteX3" fmla="*/ 3649411 w 3861924"/>
              <a:gd name="connsiteY3" fmla="*/ 1049622 h 1049622"/>
              <a:gd name="connsiteX4" fmla="*/ 140705 w 3861924"/>
              <a:gd name="connsiteY4" fmla="*/ 6912 h 1049622"/>
              <a:gd name="connsiteX5" fmla="*/ 0 w 3861924"/>
              <a:gd name="connsiteY5" fmla="*/ 195694 h 1049622"/>
              <a:gd name="connsiteX6" fmla="*/ 0 w 3861924"/>
              <a:gd name="connsiteY6" fmla="*/ 174940 h 1049622"/>
              <a:gd name="connsiteX7" fmla="*/ 106845 w 3861924"/>
              <a:gd name="connsiteY7" fmla="*/ 13748 h 1049622"/>
              <a:gd name="connsiteX8" fmla="*/ 3757497 w 3861924"/>
              <a:gd name="connsiteY8" fmla="*/ 0 h 1049622"/>
              <a:gd name="connsiteX9" fmla="*/ 3861924 w 3861924"/>
              <a:gd name="connsiteY9" fmla="*/ 0 h 1049622"/>
              <a:gd name="connsiteX10" fmla="*/ 3861924 w 3861924"/>
              <a:gd name="connsiteY10" fmla="*/ 314852 h 1049622"/>
              <a:gd name="connsiteX11" fmla="*/ 3314278 w 3861924"/>
              <a:gd name="connsiteY11" fmla="*/ 1049622 h 1049622"/>
              <a:gd name="connsiteX12" fmla="*/ 2975183 w 3861924"/>
              <a:gd name="connsiteY12" fmla="*/ 1049622 h 1049622"/>
              <a:gd name="connsiteX13" fmla="*/ 3118756 w 3861924"/>
              <a:gd name="connsiteY13" fmla="*/ 0 h 1049622"/>
              <a:gd name="connsiteX14" fmla="*/ 3457851 w 3861924"/>
              <a:gd name="connsiteY14" fmla="*/ 0 h 1049622"/>
              <a:gd name="connsiteX15" fmla="*/ 2675537 w 3861924"/>
              <a:gd name="connsiteY15" fmla="*/ 1049622 h 1049622"/>
              <a:gd name="connsiteX16" fmla="*/ 2336442 w 3861924"/>
              <a:gd name="connsiteY16" fmla="*/ 1049622 h 1049622"/>
              <a:gd name="connsiteX17" fmla="*/ 2444528 w 3861924"/>
              <a:gd name="connsiteY17" fmla="*/ 0 h 1049622"/>
              <a:gd name="connsiteX18" fmla="*/ 2783623 w 3861924"/>
              <a:gd name="connsiteY18" fmla="*/ 0 h 1049622"/>
              <a:gd name="connsiteX19" fmla="*/ 2001309 w 3861924"/>
              <a:gd name="connsiteY19" fmla="*/ 1049622 h 1049622"/>
              <a:gd name="connsiteX20" fmla="*/ 1662214 w 3861924"/>
              <a:gd name="connsiteY20" fmla="*/ 1049622 h 1049622"/>
              <a:gd name="connsiteX21" fmla="*/ 1793958 w 3861924"/>
              <a:gd name="connsiteY21" fmla="*/ 0 h 1049622"/>
              <a:gd name="connsiteX22" fmla="*/ 2133053 w 3861924"/>
              <a:gd name="connsiteY22" fmla="*/ 0 h 1049622"/>
              <a:gd name="connsiteX23" fmla="*/ 1350739 w 3861924"/>
              <a:gd name="connsiteY23" fmla="*/ 1049622 h 1049622"/>
              <a:gd name="connsiteX24" fmla="*/ 1011644 w 3861924"/>
              <a:gd name="connsiteY24" fmla="*/ 1049622 h 1049622"/>
              <a:gd name="connsiteX25" fmla="*/ 1119730 w 3861924"/>
              <a:gd name="connsiteY25" fmla="*/ 0 h 1049622"/>
              <a:gd name="connsiteX26" fmla="*/ 1458825 w 3861924"/>
              <a:gd name="connsiteY26" fmla="*/ 0 h 1049622"/>
              <a:gd name="connsiteX27" fmla="*/ 676511 w 3861924"/>
              <a:gd name="connsiteY27" fmla="*/ 1049622 h 1049622"/>
              <a:gd name="connsiteX28" fmla="*/ 337416 w 3861924"/>
              <a:gd name="connsiteY28" fmla="*/ 1049622 h 1049622"/>
              <a:gd name="connsiteX29" fmla="*/ 480990 w 3861924"/>
              <a:gd name="connsiteY29" fmla="*/ 0 h 1049622"/>
              <a:gd name="connsiteX30" fmla="*/ 820085 w 3861924"/>
              <a:gd name="connsiteY30" fmla="*/ 0 h 1049622"/>
              <a:gd name="connsiteX31" fmla="*/ 37770 w 3861924"/>
              <a:gd name="connsiteY31" fmla="*/ 1049622 h 1049622"/>
              <a:gd name="connsiteX32" fmla="*/ 0 w 3861924"/>
              <a:gd name="connsiteY32" fmla="*/ 1049622 h 1049622"/>
              <a:gd name="connsiteX33" fmla="*/ 0 w 3861924"/>
              <a:gd name="connsiteY33" fmla="*/ 645338 h 104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861924" h="1049622">
                <a:moveTo>
                  <a:pt x="3861924" y="764496"/>
                </a:moveTo>
                <a:lnTo>
                  <a:pt x="3861924" y="874682"/>
                </a:lnTo>
                <a:cubicBezTo>
                  <a:pt x="3861924" y="971299"/>
                  <a:pt x="3783601" y="1049622"/>
                  <a:pt x="3686984" y="1049622"/>
                </a:cubicBezTo>
                <a:lnTo>
                  <a:pt x="3649411" y="1049622"/>
                </a:lnTo>
                <a:close/>
                <a:moveTo>
                  <a:pt x="140705" y="6912"/>
                </a:moveTo>
                <a:lnTo>
                  <a:pt x="0" y="195694"/>
                </a:lnTo>
                <a:lnTo>
                  <a:pt x="0" y="174940"/>
                </a:lnTo>
                <a:cubicBezTo>
                  <a:pt x="0" y="102477"/>
                  <a:pt x="44057" y="40305"/>
                  <a:pt x="106845" y="13748"/>
                </a:cubicBezTo>
                <a:close/>
                <a:moveTo>
                  <a:pt x="3757497" y="0"/>
                </a:moveTo>
                <a:lnTo>
                  <a:pt x="3861924" y="0"/>
                </a:lnTo>
                <a:lnTo>
                  <a:pt x="3861924" y="314852"/>
                </a:lnTo>
                <a:lnTo>
                  <a:pt x="3314278" y="1049622"/>
                </a:lnTo>
                <a:lnTo>
                  <a:pt x="2975183" y="1049622"/>
                </a:lnTo>
                <a:close/>
                <a:moveTo>
                  <a:pt x="3118756" y="0"/>
                </a:moveTo>
                <a:lnTo>
                  <a:pt x="3457851" y="0"/>
                </a:lnTo>
                <a:lnTo>
                  <a:pt x="2675537" y="1049622"/>
                </a:lnTo>
                <a:lnTo>
                  <a:pt x="2336442" y="1049622"/>
                </a:lnTo>
                <a:close/>
                <a:moveTo>
                  <a:pt x="2444528" y="0"/>
                </a:moveTo>
                <a:lnTo>
                  <a:pt x="2783623" y="0"/>
                </a:lnTo>
                <a:lnTo>
                  <a:pt x="2001309" y="1049622"/>
                </a:lnTo>
                <a:lnTo>
                  <a:pt x="1662214" y="1049622"/>
                </a:lnTo>
                <a:close/>
                <a:moveTo>
                  <a:pt x="1793958" y="0"/>
                </a:moveTo>
                <a:lnTo>
                  <a:pt x="2133053" y="0"/>
                </a:lnTo>
                <a:lnTo>
                  <a:pt x="1350739" y="1049622"/>
                </a:lnTo>
                <a:lnTo>
                  <a:pt x="1011644" y="1049622"/>
                </a:lnTo>
                <a:close/>
                <a:moveTo>
                  <a:pt x="1119730" y="0"/>
                </a:moveTo>
                <a:lnTo>
                  <a:pt x="1458825" y="0"/>
                </a:lnTo>
                <a:lnTo>
                  <a:pt x="676511" y="1049622"/>
                </a:lnTo>
                <a:lnTo>
                  <a:pt x="337416" y="1049622"/>
                </a:lnTo>
                <a:close/>
                <a:moveTo>
                  <a:pt x="480990" y="0"/>
                </a:moveTo>
                <a:lnTo>
                  <a:pt x="820085" y="0"/>
                </a:lnTo>
                <a:lnTo>
                  <a:pt x="37770" y="1049622"/>
                </a:lnTo>
                <a:lnTo>
                  <a:pt x="0" y="1049622"/>
                </a:lnTo>
                <a:lnTo>
                  <a:pt x="0" y="645338"/>
                </a:lnTo>
                <a:close/>
              </a:path>
            </a:pathLst>
          </a:custGeom>
          <a:gradFill>
            <a:gsLst>
              <a:gs pos="0">
                <a:srgbClr val="07AFD7">
                  <a:alpha val="12000"/>
                </a:srgbClr>
              </a:gs>
              <a:gs pos="97000">
                <a:srgbClr val="07AFD7">
                  <a:alpha val="0"/>
                </a:srgbClr>
              </a:gs>
            </a:gsLst>
            <a:lin ang="13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itle">
            <a:extLst>
              <a:ext uri="{FF2B5EF4-FFF2-40B4-BE49-F238E27FC236}">
                <a16:creationId xmlns:a16="http://schemas.microsoft.com/office/drawing/2014/main" id="{1258D1D2-861E-B6CB-A307-76BEB1BC3682}"/>
              </a:ext>
            </a:extLst>
          </p:cNvPr>
          <p:cNvSpPr txBox="1"/>
          <p:nvPr/>
        </p:nvSpPr>
        <p:spPr>
          <a:xfrm>
            <a:off x="1479461" y="2914304"/>
            <a:ext cx="15095172" cy="3966252"/>
          </a:xfrm>
          <a:prstGeom prst="rect">
            <a:avLst/>
          </a:prstGeom>
          <a:noFill/>
        </p:spPr>
        <p:txBody>
          <a:bodyPr wrap="square" anchor="ctr" anchorCtr="0">
            <a:noAutofit/>
          </a:bodyPr>
          <a:lstStyle/>
          <a:p>
            <a:pPr marL="0" marR="0" lvl="0" indent="0" algn="ctr" defTabSz="457200" rtl="0" eaLnBrk="1" fontAlgn="auto" latinLnBrk="0" hangingPunct="1">
              <a:lnSpc>
                <a:spcPts val="12500"/>
              </a:lnSpc>
              <a:spcBef>
                <a:spcPts val="0"/>
              </a:spcBef>
              <a:spcAft>
                <a:spcPts val="0"/>
              </a:spcAft>
              <a:buClrTx/>
              <a:buSzTx/>
              <a:buFontTx/>
              <a:buNone/>
              <a:tabLst/>
              <a:defRPr/>
            </a:pPr>
            <a:r>
              <a:rPr lang="en-US" sz="15700" dirty="0">
                <a:gradFill>
                  <a:gsLst>
                    <a:gs pos="24000">
                      <a:srgbClr val="F2F0D0"/>
                    </a:gs>
                    <a:gs pos="41000">
                      <a:srgbClr val="1C6C8C">
                        <a:alpha val="78000"/>
                        <a:lumMod val="34000"/>
                        <a:lumOff val="66000"/>
                      </a:srgbClr>
                    </a:gs>
                    <a:gs pos="57000">
                      <a:srgbClr val="F2F0D0"/>
                    </a:gs>
                  </a:gsLst>
                  <a:lin ang="7800000" scaled="0"/>
                </a:gradFill>
                <a:latin typeface="Open Sans" panose="020F0502020204030204" pitchFamily="34" charset="0"/>
                <a:cs typeface="Teko Light" panose="02000000000000000000" pitchFamily="2" charset="0"/>
              </a:rPr>
              <a:t>Motivation</a:t>
            </a:r>
            <a:endParaRPr kumimoji="0" lang="en-US" sz="15700" b="0" i="0" u="none" strike="noStrike" kern="1200" cap="none" spc="0" normalizeH="0" baseline="0" noProof="0" dirty="0">
              <a:ln>
                <a:noFill/>
              </a:ln>
              <a:gradFill>
                <a:gsLst>
                  <a:gs pos="24000">
                    <a:srgbClr val="F2F0D0"/>
                  </a:gs>
                  <a:gs pos="41000">
                    <a:srgbClr val="1C6C8C">
                      <a:alpha val="78000"/>
                      <a:lumMod val="34000"/>
                      <a:lumOff val="66000"/>
                    </a:srgbClr>
                  </a:gs>
                  <a:gs pos="57000">
                    <a:srgbClr val="F2F0D0"/>
                  </a:gs>
                </a:gsLst>
                <a:lin ang="7800000" scaled="0"/>
              </a:gradFill>
              <a:effectLst/>
              <a:uLnTx/>
              <a:uFillTx/>
              <a:latin typeface="Open Sans" panose="020F0502020204030204" pitchFamily="34" charset="0"/>
              <a:ea typeface="+mn-ea"/>
              <a:cs typeface="Teko Light" panose="02000000000000000000" pitchFamily="2" charset="0"/>
            </a:endParaRPr>
          </a:p>
        </p:txBody>
      </p:sp>
      <p:pic>
        <p:nvPicPr>
          <p:cNvPr id="2" name="Picture 1">
            <a:extLst>
              <a:ext uri="{FF2B5EF4-FFF2-40B4-BE49-F238E27FC236}">
                <a16:creationId xmlns:a16="http://schemas.microsoft.com/office/drawing/2014/main" id="{BB66E8BB-ADF2-60AC-6FEE-ED97B9DC6B0F}"/>
              </a:ext>
            </a:extLst>
          </p:cNvPr>
          <p:cNvPicPr>
            <a:picLocks noChangeAspect="1"/>
          </p:cNvPicPr>
          <p:nvPr/>
        </p:nvPicPr>
        <p:blipFill>
          <a:blip r:embed="rId3"/>
          <a:stretch>
            <a:fillRect/>
          </a:stretch>
        </p:blipFill>
        <p:spPr>
          <a:xfrm>
            <a:off x="0" y="9582150"/>
            <a:ext cx="18288000" cy="704850"/>
          </a:xfrm>
          <a:prstGeom prst="rect">
            <a:avLst/>
          </a:prstGeom>
        </p:spPr>
      </p:pic>
    </p:spTree>
    <p:extLst>
      <p:ext uri="{BB962C8B-B14F-4D97-AF65-F5344CB8AC3E}">
        <p14:creationId xmlns:p14="http://schemas.microsoft.com/office/powerpoint/2010/main" val="3324168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2AC00-CB7F-85B7-39B0-6B00B2CF1979}"/>
            </a:ext>
          </a:extLst>
        </p:cNvPr>
        <p:cNvGrpSpPr/>
        <p:nvPr/>
      </p:nvGrpSpPr>
      <p:grpSpPr>
        <a:xfrm>
          <a:off x="0" y="0"/>
          <a:ext cx="0" cy="0"/>
          <a:chOff x="0" y="0"/>
          <a:chExt cx="0" cy="0"/>
        </a:xfrm>
      </p:grpSpPr>
      <p:grpSp>
        <p:nvGrpSpPr>
          <p:cNvPr id="5" name="Sidebar">
            <a:extLst>
              <a:ext uri="{FF2B5EF4-FFF2-40B4-BE49-F238E27FC236}">
                <a16:creationId xmlns:a16="http://schemas.microsoft.com/office/drawing/2014/main" id="{E7F4FB89-C683-53EA-DE5F-76AF91C615BC}"/>
              </a:ext>
            </a:extLst>
          </p:cNvPr>
          <p:cNvGrpSpPr/>
          <p:nvPr/>
        </p:nvGrpSpPr>
        <p:grpSpPr>
          <a:xfrm>
            <a:off x="-7648" y="288131"/>
            <a:ext cx="914627" cy="9866609"/>
            <a:chOff x="-7648" y="288131"/>
            <a:chExt cx="914627" cy="9866609"/>
          </a:xfrm>
        </p:grpSpPr>
        <p:grpSp>
          <p:nvGrpSpPr>
            <p:cNvPr id="6" name="Graphic 9">
              <a:extLst>
                <a:ext uri="{FF2B5EF4-FFF2-40B4-BE49-F238E27FC236}">
                  <a16:creationId xmlns:a16="http://schemas.microsoft.com/office/drawing/2014/main" id="{35CC57B9-E7DF-48E9-7101-9CA3BC5CB66A}"/>
                </a:ext>
              </a:extLst>
            </p:cNvPr>
            <p:cNvGrpSpPr/>
            <p:nvPr/>
          </p:nvGrpSpPr>
          <p:grpSpPr>
            <a:xfrm>
              <a:off x="264287" y="382761"/>
              <a:ext cx="467477" cy="394686"/>
              <a:chOff x="4719637" y="2266949"/>
              <a:chExt cx="2752725" cy="2324100"/>
            </a:xfrm>
            <a:solidFill>
              <a:schemeClr val="bg1"/>
            </a:solidFill>
          </p:grpSpPr>
          <p:sp>
            <p:nvSpPr>
              <p:cNvPr id="12" name="Freeform: Shape 53">
                <a:extLst>
                  <a:ext uri="{FF2B5EF4-FFF2-40B4-BE49-F238E27FC236}">
                    <a16:creationId xmlns:a16="http://schemas.microsoft.com/office/drawing/2014/main" id="{02A4795F-6B9A-85F6-D165-C45070F20451}"/>
                  </a:ext>
                </a:extLst>
              </p:cNvPr>
              <p:cNvSpPr/>
              <p:nvPr/>
            </p:nvSpPr>
            <p:spPr>
              <a:xfrm>
                <a:off x="4719637" y="2266949"/>
                <a:ext cx="2746056" cy="1792981"/>
              </a:xfrm>
              <a:custGeom>
                <a:avLst/>
                <a:gdLst>
                  <a:gd name="connsiteX0" fmla="*/ 2746058 w 2746057"/>
                  <a:gd name="connsiteY0" fmla="*/ 366427 h 1792986"/>
                  <a:gd name="connsiteX1" fmla="*/ 2746058 w 2746057"/>
                  <a:gd name="connsiteY1" fmla="*/ 0 h 1792986"/>
                  <a:gd name="connsiteX2" fmla="*/ 1321308 w 2746057"/>
                  <a:gd name="connsiteY2" fmla="*/ 0 h 1792986"/>
                  <a:gd name="connsiteX3" fmla="*/ 1321308 w 2746057"/>
                  <a:gd name="connsiteY3" fmla="*/ 994601 h 1792986"/>
                  <a:gd name="connsiteX4" fmla="*/ 787432 w 2746057"/>
                  <a:gd name="connsiteY4" fmla="*/ 442722 h 1792986"/>
                  <a:gd name="connsiteX5" fmla="*/ 423196 w 2746057"/>
                  <a:gd name="connsiteY5" fmla="*/ 619792 h 1792986"/>
                  <a:gd name="connsiteX6" fmla="*/ 418338 w 2746057"/>
                  <a:gd name="connsiteY6" fmla="*/ 619792 h 1792986"/>
                  <a:gd name="connsiteX7" fmla="*/ 418338 w 2746057"/>
                  <a:gd name="connsiteY7" fmla="*/ 0 h 1792986"/>
                  <a:gd name="connsiteX8" fmla="*/ 0 w 2746057"/>
                  <a:gd name="connsiteY8" fmla="*/ 0 h 1792986"/>
                  <a:gd name="connsiteX9" fmla="*/ 0 w 2746057"/>
                  <a:gd name="connsiteY9" fmla="*/ 1756124 h 1792986"/>
                  <a:gd name="connsiteX10" fmla="*/ 398621 w 2746057"/>
                  <a:gd name="connsiteY10" fmla="*/ 1756124 h 1792986"/>
                  <a:gd name="connsiteX11" fmla="*/ 398621 w 2746057"/>
                  <a:gd name="connsiteY11" fmla="*/ 1608487 h 1792986"/>
                  <a:gd name="connsiteX12" fmla="*/ 403479 w 2746057"/>
                  <a:gd name="connsiteY12" fmla="*/ 1608487 h 1792986"/>
                  <a:gd name="connsiteX13" fmla="*/ 755428 w 2746057"/>
                  <a:gd name="connsiteY13" fmla="*/ 1792986 h 1792986"/>
                  <a:gd name="connsiteX14" fmla="*/ 1321308 w 2746057"/>
                  <a:gd name="connsiteY14" fmla="*/ 1193768 h 1792986"/>
                  <a:gd name="connsiteX15" fmla="*/ 1321308 w 2746057"/>
                  <a:gd name="connsiteY15" fmla="*/ 1756124 h 1792986"/>
                  <a:gd name="connsiteX16" fmla="*/ 2746058 w 2746057"/>
                  <a:gd name="connsiteY16" fmla="*/ 1756124 h 1792986"/>
                  <a:gd name="connsiteX17" fmla="*/ 2746058 w 2746057"/>
                  <a:gd name="connsiteY17" fmla="*/ 1362551 h 1792986"/>
                  <a:gd name="connsiteX18" fmla="*/ 1779080 w 2746057"/>
                  <a:gd name="connsiteY18" fmla="*/ 1362551 h 1792986"/>
                  <a:gd name="connsiteX19" fmla="*/ 1779080 w 2746057"/>
                  <a:gd name="connsiteY19" fmla="*/ 1028033 h 1792986"/>
                  <a:gd name="connsiteX20" fmla="*/ 2640330 w 2746057"/>
                  <a:gd name="connsiteY20" fmla="*/ 1028033 h 1792986"/>
                  <a:gd name="connsiteX21" fmla="*/ 2640330 w 2746057"/>
                  <a:gd name="connsiteY21" fmla="*/ 673894 h 1792986"/>
                  <a:gd name="connsiteX22" fmla="*/ 1779080 w 2746057"/>
                  <a:gd name="connsiteY22" fmla="*/ 673894 h 1792986"/>
                  <a:gd name="connsiteX23" fmla="*/ 1779080 w 2746057"/>
                  <a:gd name="connsiteY23" fmla="*/ 366427 h 1792986"/>
                  <a:gd name="connsiteX24" fmla="*/ 2746058 w 2746057"/>
                  <a:gd name="connsiteY24" fmla="*/ 366427 h 1792986"/>
                  <a:gd name="connsiteX25" fmla="*/ 656939 w 2746057"/>
                  <a:gd name="connsiteY25" fmla="*/ 1473232 h 1792986"/>
                  <a:gd name="connsiteX26" fmla="*/ 403479 w 2746057"/>
                  <a:gd name="connsiteY26" fmla="*/ 1104329 h 1792986"/>
                  <a:gd name="connsiteX27" fmla="*/ 659416 w 2746057"/>
                  <a:gd name="connsiteY27" fmla="*/ 762476 h 1792986"/>
                  <a:gd name="connsiteX28" fmla="*/ 907923 w 2746057"/>
                  <a:gd name="connsiteY28" fmla="*/ 1104329 h 1792986"/>
                  <a:gd name="connsiteX29" fmla="*/ 656939 w 2746057"/>
                  <a:gd name="connsiteY29" fmla="*/ 1473232 h 179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46057" h="1792986">
                    <a:moveTo>
                      <a:pt x="2746058" y="366427"/>
                    </a:moveTo>
                    <a:lnTo>
                      <a:pt x="2746058" y="0"/>
                    </a:lnTo>
                    <a:lnTo>
                      <a:pt x="1321308" y="0"/>
                    </a:lnTo>
                    <a:lnTo>
                      <a:pt x="1321308" y="994601"/>
                    </a:lnTo>
                    <a:cubicBezTo>
                      <a:pt x="1290447" y="699897"/>
                      <a:pt x="1114330" y="442722"/>
                      <a:pt x="787432" y="442722"/>
                    </a:cubicBezTo>
                    <a:cubicBezTo>
                      <a:pt x="629888" y="442722"/>
                      <a:pt x="509397" y="501682"/>
                      <a:pt x="423196" y="619792"/>
                    </a:cubicBezTo>
                    <a:lnTo>
                      <a:pt x="418338" y="619792"/>
                    </a:lnTo>
                    <a:lnTo>
                      <a:pt x="418338" y="0"/>
                    </a:lnTo>
                    <a:lnTo>
                      <a:pt x="0" y="0"/>
                    </a:lnTo>
                    <a:lnTo>
                      <a:pt x="0" y="1756124"/>
                    </a:lnTo>
                    <a:lnTo>
                      <a:pt x="398621" y="1756124"/>
                    </a:lnTo>
                    <a:lnTo>
                      <a:pt x="398621" y="1608487"/>
                    </a:lnTo>
                    <a:lnTo>
                      <a:pt x="403479" y="1608487"/>
                    </a:lnTo>
                    <a:cubicBezTo>
                      <a:pt x="484632" y="1729073"/>
                      <a:pt x="607695" y="1792986"/>
                      <a:pt x="755428" y="1792986"/>
                    </a:cubicBezTo>
                    <a:cubicBezTo>
                      <a:pt x="1117378" y="1792986"/>
                      <a:pt x="1290923" y="1512475"/>
                      <a:pt x="1321308" y="1193768"/>
                    </a:cubicBezTo>
                    <a:lnTo>
                      <a:pt x="1321308" y="1756124"/>
                    </a:lnTo>
                    <a:lnTo>
                      <a:pt x="2746058" y="1756124"/>
                    </a:lnTo>
                    <a:lnTo>
                      <a:pt x="2746058" y="1362551"/>
                    </a:lnTo>
                    <a:lnTo>
                      <a:pt x="1779080" y="1362551"/>
                    </a:lnTo>
                    <a:lnTo>
                      <a:pt x="1779080" y="1028033"/>
                    </a:lnTo>
                    <a:lnTo>
                      <a:pt x="2640330" y="1028033"/>
                    </a:lnTo>
                    <a:lnTo>
                      <a:pt x="2640330" y="673894"/>
                    </a:lnTo>
                    <a:lnTo>
                      <a:pt x="1779080" y="673894"/>
                    </a:lnTo>
                    <a:lnTo>
                      <a:pt x="1779080" y="366427"/>
                    </a:lnTo>
                    <a:lnTo>
                      <a:pt x="2746058" y="366427"/>
                    </a:lnTo>
                    <a:close/>
                    <a:moveTo>
                      <a:pt x="656939" y="1473232"/>
                    </a:moveTo>
                    <a:cubicBezTo>
                      <a:pt x="467487" y="1473232"/>
                      <a:pt x="403479" y="1328166"/>
                      <a:pt x="403479" y="1104329"/>
                    </a:cubicBezTo>
                    <a:cubicBezTo>
                      <a:pt x="403479" y="841153"/>
                      <a:pt x="546164" y="762476"/>
                      <a:pt x="659416" y="762476"/>
                    </a:cubicBezTo>
                    <a:cubicBezTo>
                      <a:pt x="843915" y="762476"/>
                      <a:pt x="907923" y="942023"/>
                      <a:pt x="907923" y="1104329"/>
                    </a:cubicBezTo>
                    <a:cubicBezTo>
                      <a:pt x="908018" y="1278922"/>
                      <a:pt x="843915" y="1473232"/>
                      <a:pt x="656939" y="1473232"/>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54">
                <a:extLst>
                  <a:ext uri="{FF2B5EF4-FFF2-40B4-BE49-F238E27FC236}">
                    <a16:creationId xmlns:a16="http://schemas.microsoft.com/office/drawing/2014/main" id="{08F7A815-C4A8-2C27-6ECB-8A9353F9ED8A}"/>
                  </a:ext>
                </a:extLst>
              </p:cNvPr>
              <p:cNvSpPr/>
              <p:nvPr/>
            </p:nvSpPr>
            <p:spPr>
              <a:xfrm>
                <a:off x="4719637" y="4126134"/>
                <a:ext cx="2752725" cy="464915"/>
              </a:xfrm>
              <a:custGeom>
                <a:avLst/>
                <a:gdLst>
                  <a:gd name="connsiteX0" fmla="*/ 2619280 w 2752725"/>
                  <a:gd name="connsiteY0" fmla="*/ 157163 h 464915"/>
                  <a:gd name="connsiteX1" fmla="*/ 2562701 w 2752725"/>
                  <a:gd name="connsiteY1" fmla="*/ 207359 h 464915"/>
                  <a:gd name="connsiteX2" fmla="*/ 2489264 w 2752725"/>
                  <a:gd name="connsiteY2" fmla="*/ 207359 h 464915"/>
                  <a:gd name="connsiteX3" fmla="*/ 2489264 w 2752725"/>
                  <a:gd name="connsiteY3" fmla="*/ 108871 h 464915"/>
                  <a:gd name="connsiteX4" fmla="*/ 2564606 w 2752725"/>
                  <a:gd name="connsiteY4" fmla="*/ 108871 h 464915"/>
                  <a:gd name="connsiteX5" fmla="*/ 2619280 w 2752725"/>
                  <a:gd name="connsiteY5" fmla="*/ 157163 h 464915"/>
                  <a:gd name="connsiteX6" fmla="*/ 2752725 w 2752725"/>
                  <a:gd name="connsiteY6" fmla="*/ 457867 h 464915"/>
                  <a:gd name="connsiteX7" fmla="*/ 2662428 w 2752725"/>
                  <a:gd name="connsiteY7" fmla="*/ 285941 h 464915"/>
                  <a:gd name="connsiteX8" fmla="*/ 2743581 w 2752725"/>
                  <a:gd name="connsiteY8" fmla="*/ 154019 h 464915"/>
                  <a:gd name="connsiteX9" fmla="*/ 2567749 w 2752725"/>
                  <a:gd name="connsiteY9" fmla="*/ 7144 h 464915"/>
                  <a:gd name="connsiteX10" fmla="*/ 2366201 w 2752725"/>
                  <a:gd name="connsiteY10" fmla="*/ 7144 h 464915"/>
                  <a:gd name="connsiteX11" fmla="*/ 2366201 w 2752725"/>
                  <a:gd name="connsiteY11" fmla="*/ 457962 h 464915"/>
                  <a:gd name="connsiteX12" fmla="*/ 2489168 w 2752725"/>
                  <a:gd name="connsiteY12" fmla="*/ 457962 h 464915"/>
                  <a:gd name="connsiteX13" fmla="*/ 2489168 w 2752725"/>
                  <a:gd name="connsiteY13" fmla="*/ 306038 h 464915"/>
                  <a:gd name="connsiteX14" fmla="*/ 2539365 w 2752725"/>
                  <a:gd name="connsiteY14" fmla="*/ 306038 h 464915"/>
                  <a:gd name="connsiteX15" fmla="*/ 2612803 w 2752725"/>
                  <a:gd name="connsiteY15" fmla="*/ 457962 h 464915"/>
                  <a:gd name="connsiteX16" fmla="*/ 2752725 w 2752725"/>
                  <a:gd name="connsiteY16" fmla="*/ 457962 h 464915"/>
                  <a:gd name="connsiteX17" fmla="*/ 2309432 w 2752725"/>
                  <a:gd name="connsiteY17" fmla="*/ 265271 h 464915"/>
                  <a:gd name="connsiteX18" fmla="*/ 2309432 w 2752725"/>
                  <a:gd name="connsiteY18" fmla="*/ 7048 h 464915"/>
                  <a:gd name="connsiteX19" fmla="*/ 2181892 w 2752725"/>
                  <a:gd name="connsiteY19" fmla="*/ 7048 h 464915"/>
                  <a:gd name="connsiteX20" fmla="*/ 2181892 w 2752725"/>
                  <a:gd name="connsiteY20" fmla="*/ 265271 h 464915"/>
                  <a:gd name="connsiteX21" fmla="*/ 2112359 w 2752725"/>
                  <a:gd name="connsiteY21" fmla="*/ 354806 h 464915"/>
                  <a:gd name="connsiteX22" fmla="*/ 2041589 w 2752725"/>
                  <a:gd name="connsiteY22" fmla="*/ 265271 h 464915"/>
                  <a:gd name="connsiteX23" fmla="*/ 2041589 w 2752725"/>
                  <a:gd name="connsiteY23" fmla="*/ 7048 h 464915"/>
                  <a:gd name="connsiteX24" fmla="*/ 1913954 w 2752725"/>
                  <a:gd name="connsiteY24" fmla="*/ 7048 h 464915"/>
                  <a:gd name="connsiteX25" fmla="*/ 1913954 w 2752725"/>
                  <a:gd name="connsiteY25" fmla="*/ 265271 h 464915"/>
                  <a:gd name="connsiteX26" fmla="*/ 2110550 w 2752725"/>
                  <a:gd name="connsiteY26" fmla="*/ 464915 h 464915"/>
                  <a:gd name="connsiteX27" fmla="*/ 2309432 w 2752725"/>
                  <a:gd name="connsiteY27" fmla="*/ 265271 h 464915"/>
                  <a:gd name="connsiteX28" fmla="*/ 1746409 w 2752725"/>
                  <a:gd name="connsiteY28" fmla="*/ 233172 h 464915"/>
                  <a:gd name="connsiteX29" fmla="*/ 1667732 w 2752725"/>
                  <a:gd name="connsiteY29" fmla="*/ 356140 h 464915"/>
                  <a:gd name="connsiteX30" fmla="*/ 1587913 w 2752725"/>
                  <a:gd name="connsiteY30" fmla="*/ 231838 h 464915"/>
                  <a:gd name="connsiteX31" fmla="*/ 1666494 w 2752725"/>
                  <a:gd name="connsiteY31" fmla="*/ 108871 h 464915"/>
                  <a:gd name="connsiteX32" fmla="*/ 1746409 w 2752725"/>
                  <a:gd name="connsiteY32" fmla="*/ 233172 h 464915"/>
                  <a:gd name="connsiteX33" fmla="*/ 1875854 w 2752725"/>
                  <a:gd name="connsiteY33" fmla="*/ 231838 h 464915"/>
                  <a:gd name="connsiteX34" fmla="*/ 1667732 w 2752725"/>
                  <a:gd name="connsiteY34" fmla="*/ 0 h 464915"/>
                  <a:gd name="connsiteX35" fmla="*/ 1458468 w 2752725"/>
                  <a:gd name="connsiteY35" fmla="*/ 233077 h 464915"/>
                  <a:gd name="connsiteX36" fmla="*/ 1666494 w 2752725"/>
                  <a:gd name="connsiteY36" fmla="*/ 464915 h 464915"/>
                  <a:gd name="connsiteX37" fmla="*/ 1875854 w 2752725"/>
                  <a:gd name="connsiteY37" fmla="*/ 231838 h 464915"/>
                  <a:gd name="connsiteX38" fmla="*/ 1414653 w 2752725"/>
                  <a:gd name="connsiteY38" fmla="*/ 7048 h 464915"/>
                  <a:gd name="connsiteX39" fmla="*/ 1287018 w 2752725"/>
                  <a:gd name="connsiteY39" fmla="*/ 7048 h 464915"/>
                  <a:gd name="connsiteX40" fmla="*/ 1287018 w 2752725"/>
                  <a:gd name="connsiteY40" fmla="*/ 457867 h 464915"/>
                  <a:gd name="connsiteX41" fmla="*/ 1414653 w 2752725"/>
                  <a:gd name="connsiteY41" fmla="*/ 457867 h 464915"/>
                  <a:gd name="connsiteX42" fmla="*/ 1414653 w 2752725"/>
                  <a:gd name="connsiteY42" fmla="*/ 7048 h 464915"/>
                  <a:gd name="connsiteX43" fmla="*/ 1251585 w 2752725"/>
                  <a:gd name="connsiteY43" fmla="*/ 7048 h 464915"/>
                  <a:gd name="connsiteX44" fmla="*/ 1112520 w 2752725"/>
                  <a:gd name="connsiteY44" fmla="*/ 7048 h 464915"/>
                  <a:gd name="connsiteX45" fmla="*/ 1079659 w 2752725"/>
                  <a:gd name="connsiteY45" fmla="*/ 128111 h 464915"/>
                  <a:gd name="connsiteX46" fmla="*/ 1033939 w 2752725"/>
                  <a:gd name="connsiteY46" fmla="*/ 318706 h 464915"/>
                  <a:gd name="connsiteX47" fmla="*/ 988219 w 2752725"/>
                  <a:gd name="connsiteY47" fmla="*/ 128111 h 464915"/>
                  <a:gd name="connsiteX48" fmla="*/ 955358 w 2752725"/>
                  <a:gd name="connsiteY48" fmla="*/ 7048 h 464915"/>
                  <a:gd name="connsiteX49" fmla="*/ 814864 w 2752725"/>
                  <a:gd name="connsiteY49" fmla="*/ 7048 h 464915"/>
                  <a:gd name="connsiteX50" fmla="*/ 970121 w 2752725"/>
                  <a:gd name="connsiteY50" fmla="*/ 457867 h 464915"/>
                  <a:gd name="connsiteX51" fmla="*/ 1096423 w 2752725"/>
                  <a:gd name="connsiteY51" fmla="*/ 457867 h 464915"/>
                  <a:gd name="connsiteX52" fmla="*/ 1251585 w 2752725"/>
                  <a:gd name="connsiteY52" fmla="*/ 7048 h 464915"/>
                  <a:gd name="connsiteX53" fmla="*/ 691229 w 2752725"/>
                  <a:gd name="connsiteY53" fmla="*/ 279463 h 464915"/>
                  <a:gd name="connsiteX54" fmla="*/ 616458 w 2752725"/>
                  <a:gd name="connsiteY54" fmla="*/ 279463 h 464915"/>
                  <a:gd name="connsiteX55" fmla="*/ 624840 w 2752725"/>
                  <a:gd name="connsiteY55" fmla="*/ 249841 h 464915"/>
                  <a:gd name="connsiteX56" fmla="*/ 653796 w 2752725"/>
                  <a:gd name="connsiteY56" fmla="*/ 137160 h 464915"/>
                  <a:gd name="connsiteX57" fmla="*/ 682847 w 2752725"/>
                  <a:gd name="connsiteY57" fmla="*/ 249841 h 464915"/>
                  <a:gd name="connsiteX58" fmla="*/ 691229 w 2752725"/>
                  <a:gd name="connsiteY58" fmla="*/ 279463 h 464915"/>
                  <a:gd name="connsiteX59" fmla="*/ 881253 w 2752725"/>
                  <a:gd name="connsiteY59" fmla="*/ 457867 h 464915"/>
                  <a:gd name="connsiteX60" fmla="*/ 717613 w 2752725"/>
                  <a:gd name="connsiteY60" fmla="*/ 7048 h 464915"/>
                  <a:gd name="connsiteX61" fmla="*/ 591312 w 2752725"/>
                  <a:gd name="connsiteY61" fmla="*/ 7048 h 464915"/>
                  <a:gd name="connsiteX62" fmla="*/ 427673 w 2752725"/>
                  <a:gd name="connsiteY62" fmla="*/ 457867 h 464915"/>
                  <a:gd name="connsiteX63" fmla="*/ 561689 w 2752725"/>
                  <a:gd name="connsiteY63" fmla="*/ 457867 h 464915"/>
                  <a:gd name="connsiteX64" fmla="*/ 586169 w 2752725"/>
                  <a:gd name="connsiteY64" fmla="*/ 378619 h 464915"/>
                  <a:gd name="connsiteX65" fmla="*/ 721424 w 2752725"/>
                  <a:gd name="connsiteY65" fmla="*/ 378619 h 464915"/>
                  <a:gd name="connsiteX66" fmla="*/ 745903 w 2752725"/>
                  <a:gd name="connsiteY66" fmla="*/ 457867 h 464915"/>
                  <a:gd name="connsiteX67" fmla="*/ 881253 w 2752725"/>
                  <a:gd name="connsiteY67" fmla="*/ 457867 h 464915"/>
                  <a:gd name="connsiteX68" fmla="*/ 395573 w 2752725"/>
                  <a:gd name="connsiteY68" fmla="*/ 457867 h 464915"/>
                  <a:gd name="connsiteX69" fmla="*/ 395573 w 2752725"/>
                  <a:gd name="connsiteY69" fmla="*/ 7048 h 464915"/>
                  <a:gd name="connsiteX70" fmla="*/ 268034 w 2752725"/>
                  <a:gd name="connsiteY70" fmla="*/ 7048 h 464915"/>
                  <a:gd name="connsiteX71" fmla="*/ 268034 w 2752725"/>
                  <a:gd name="connsiteY71" fmla="*/ 171259 h 464915"/>
                  <a:gd name="connsiteX72" fmla="*/ 127540 w 2752725"/>
                  <a:gd name="connsiteY72" fmla="*/ 171259 h 464915"/>
                  <a:gd name="connsiteX73" fmla="*/ 127540 w 2752725"/>
                  <a:gd name="connsiteY73" fmla="*/ 7048 h 464915"/>
                  <a:gd name="connsiteX74" fmla="*/ 0 w 2752725"/>
                  <a:gd name="connsiteY74" fmla="*/ 7048 h 464915"/>
                  <a:gd name="connsiteX75" fmla="*/ 0 w 2752725"/>
                  <a:gd name="connsiteY75" fmla="*/ 457867 h 464915"/>
                  <a:gd name="connsiteX76" fmla="*/ 127540 w 2752725"/>
                  <a:gd name="connsiteY76" fmla="*/ 457867 h 464915"/>
                  <a:gd name="connsiteX77" fmla="*/ 127540 w 2752725"/>
                  <a:gd name="connsiteY77" fmla="*/ 280130 h 464915"/>
                  <a:gd name="connsiteX78" fmla="*/ 267938 w 2752725"/>
                  <a:gd name="connsiteY78" fmla="*/ 280130 h 464915"/>
                  <a:gd name="connsiteX79" fmla="*/ 267938 w 2752725"/>
                  <a:gd name="connsiteY79" fmla="*/ 457867 h 464915"/>
                  <a:gd name="connsiteX80" fmla="*/ 395573 w 2752725"/>
                  <a:gd name="connsiteY80" fmla="*/ 457867 h 46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752725" h="464915">
                    <a:moveTo>
                      <a:pt x="2619280" y="157163"/>
                    </a:moveTo>
                    <a:cubicBezTo>
                      <a:pt x="2619280" y="189357"/>
                      <a:pt x="2603278" y="207359"/>
                      <a:pt x="2562701" y="207359"/>
                    </a:cubicBezTo>
                    <a:lnTo>
                      <a:pt x="2489264" y="207359"/>
                    </a:lnTo>
                    <a:lnTo>
                      <a:pt x="2489264" y="108871"/>
                    </a:lnTo>
                    <a:lnTo>
                      <a:pt x="2564606" y="108871"/>
                    </a:lnTo>
                    <a:cubicBezTo>
                      <a:pt x="2603849" y="108871"/>
                      <a:pt x="2619280" y="128778"/>
                      <a:pt x="2619280" y="157163"/>
                    </a:cubicBezTo>
                    <a:moveTo>
                      <a:pt x="2752725" y="457867"/>
                    </a:moveTo>
                    <a:lnTo>
                      <a:pt x="2662428" y="285941"/>
                    </a:lnTo>
                    <a:cubicBezTo>
                      <a:pt x="2712053" y="263462"/>
                      <a:pt x="2743581" y="221551"/>
                      <a:pt x="2743581" y="154019"/>
                    </a:cubicBezTo>
                    <a:cubicBezTo>
                      <a:pt x="2743581" y="47149"/>
                      <a:pt x="2673382" y="7144"/>
                      <a:pt x="2567749" y="7144"/>
                    </a:cubicBezTo>
                    <a:lnTo>
                      <a:pt x="2366201" y="7144"/>
                    </a:lnTo>
                    <a:lnTo>
                      <a:pt x="2366201" y="457962"/>
                    </a:lnTo>
                    <a:lnTo>
                      <a:pt x="2489168" y="457962"/>
                    </a:lnTo>
                    <a:lnTo>
                      <a:pt x="2489168" y="306038"/>
                    </a:lnTo>
                    <a:lnTo>
                      <a:pt x="2539365" y="306038"/>
                    </a:lnTo>
                    <a:lnTo>
                      <a:pt x="2612803" y="457962"/>
                    </a:lnTo>
                    <a:lnTo>
                      <a:pt x="2752725" y="457962"/>
                    </a:lnTo>
                    <a:close/>
                    <a:moveTo>
                      <a:pt x="2309432" y="265271"/>
                    </a:moveTo>
                    <a:lnTo>
                      <a:pt x="2309432" y="7048"/>
                    </a:lnTo>
                    <a:lnTo>
                      <a:pt x="2181892" y="7048"/>
                    </a:lnTo>
                    <a:lnTo>
                      <a:pt x="2181892" y="265271"/>
                    </a:lnTo>
                    <a:cubicBezTo>
                      <a:pt x="2181892" y="320707"/>
                      <a:pt x="2161223" y="354806"/>
                      <a:pt x="2112359" y="354806"/>
                    </a:cubicBezTo>
                    <a:cubicBezTo>
                      <a:pt x="2063401" y="354806"/>
                      <a:pt x="2041589" y="320707"/>
                      <a:pt x="2041589" y="265271"/>
                    </a:cubicBezTo>
                    <a:lnTo>
                      <a:pt x="2041589" y="7048"/>
                    </a:lnTo>
                    <a:lnTo>
                      <a:pt x="1913954" y="7048"/>
                    </a:lnTo>
                    <a:lnTo>
                      <a:pt x="1913954" y="265271"/>
                    </a:lnTo>
                    <a:cubicBezTo>
                      <a:pt x="1913954" y="408242"/>
                      <a:pt x="1997107" y="464915"/>
                      <a:pt x="2110550" y="464915"/>
                    </a:cubicBezTo>
                    <a:cubicBezTo>
                      <a:pt x="2223802" y="464915"/>
                      <a:pt x="2309432" y="408242"/>
                      <a:pt x="2309432" y="265271"/>
                    </a:cubicBezTo>
                    <a:moveTo>
                      <a:pt x="1746409" y="233172"/>
                    </a:moveTo>
                    <a:cubicBezTo>
                      <a:pt x="1746409" y="314325"/>
                      <a:pt x="1718024" y="356140"/>
                      <a:pt x="1667732" y="356140"/>
                    </a:cubicBezTo>
                    <a:cubicBezTo>
                      <a:pt x="1617536" y="356140"/>
                      <a:pt x="1587913" y="312992"/>
                      <a:pt x="1587913" y="231838"/>
                    </a:cubicBezTo>
                    <a:cubicBezTo>
                      <a:pt x="1587913" y="150685"/>
                      <a:pt x="1616297" y="108871"/>
                      <a:pt x="1666494" y="108871"/>
                    </a:cubicBezTo>
                    <a:cubicBezTo>
                      <a:pt x="1716881" y="108871"/>
                      <a:pt x="1746409" y="152019"/>
                      <a:pt x="1746409" y="233172"/>
                    </a:cubicBezTo>
                    <a:moveTo>
                      <a:pt x="1875854" y="231838"/>
                    </a:moveTo>
                    <a:cubicBezTo>
                      <a:pt x="1875854" y="81820"/>
                      <a:pt x="1790224" y="0"/>
                      <a:pt x="1667732" y="0"/>
                    </a:cubicBezTo>
                    <a:cubicBezTo>
                      <a:pt x="1545336" y="0"/>
                      <a:pt x="1458468" y="83058"/>
                      <a:pt x="1458468" y="233077"/>
                    </a:cubicBezTo>
                    <a:cubicBezTo>
                      <a:pt x="1458468" y="383096"/>
                      <a:pt x="1544003" y="464915"/>
                      <a:pt x="1666494" y="464915"/>
                    </a:cubicBezTo>
                    <a:cubicBezTo>
                      <a:pt x="1788890" y="464915"/>
                      <a:pt x="1875854" y="381857"/>
                      <a:pt x="1875854" y="231838"/>
                    </a:cubicBezTo>
                    <a:moveTo>
                      <a:pt x="1414653" y="7048"/>
                    </a:moveTo>
                    <a:lnTo>
                      <a:pt x="1287018" y="7048"/>
                    </a:lnTo>
                    <a:lnTo>
                      <a:pt x="1287018" y="457867"/>
                    </a:lnTo>
                    <a:lnTo>
                      <a:pt x="1414653" y="457867"/>
                    </a:lnTo>
                    <a:lnTo>
                      <a:pt x="1414653" y="7048"/>
                    </a:lnTo>
                    <a:close/>
                    <a:moveTo>
                      <a:pt x="1251585" y="7048"/>
                    </a:moveTo>
                    <a:lnTo>
                      <a:pt x="1112520" y="7048"/>
                    </a:lnTo>
                    <a:lnTo>
                      <a:pt x="1079659" y="128111"/>
                    </a:lnTo>
                    <a:cubicBezTo>
                      <a:pt x="1064228" y="184880"/>
                      <a:pt x="1042321" y="275558"/>
                      <a:pt x="1033939" y="318706"/>
                    </a:cubicBezTo>
                    <a:cubicBezTo>
                      <a:pt x="1025652" y="275558"/>
                      <a:pt x="1003649" y="184213"/>
                      <a:pt x="988219" y="128111"/>
                    </a:cubicBezTo>
                    <a:lnTo>
                      <a:pt x="955358" y="7048"/>
                    </a:lnTo>
                    <a:lnTo>
                      <a:pt x="814864" y="7048"/>
                    </a:lnTo>
                    <a:lnTo>
                      <a:pt x="970121" y="457867"/>
                    </a:lnTo>
                    <a:lnTo>
                      <a:pt x="1096423" y="457867"/>
                    </a:lnTo>
                    <a:lnTo>
                      <a:pt x="1251585" y="7048"/>
                    </a:lnTo>
                    <a:close/>
                    <a:moveTo>
                      <a:pt x="691229" y="279463"/>
                    </a:moveTo>
                    <a:lnTo>
                      <a:pt x="616458" y="279463"/>
                    </a:lnTo>
                    <a:lnTo>
                      <a:pt x="624840" y="249841"/>
                    </a:lnTo>
                    <a:cubicBezTo>
                      <a:pt x="640937" y="192500"/>
                      <a:pt x="647986" y="167354"/>
                      <a:pt x="653796" y="137160"/>
                    </a:cubicBezTo>
                    <a:cubicBezTo>
                      <a:pt x="659606" y="167354"/>
                      <a:pt x="666655" y="191929"/>
                      <a:pt x="682847" y="249841"/>
                    </a:cubicBezTo>
                    <a:lnTo>
                      <a:pt x="691229" y="279463"/>
                    </a:lnTo>
                    <a:close/>
                    <a:moveTo>
                      <a:pt x="881253" y="457867"/>
                    </a:moveTo>
                    <a:lnTo>
                      <a:pt x="717613" y="7048"/>
                    </a:lnTo>
                    <a:lnTo>
                      <a:pt x="591312" y="7048"/>
                    </a:lnTo>
                    <a:lnTo>
                      <a:pt x="427673" y="457867"/>
                    </a:lnTo>
                    <a:lnTo>
                      <a:pt x="561689" y="457867"/>
                    </a:lnTo>
                    <a:lnTo>
                      <a:pt x="586169" y="378619"/>
                    </a:lnTo>
                    <a:lnTo>
                      <a:pt x="721424" y="378619"/>
                    </a:lnTo>
                    <a:lnTo>
                      <a:pt x="745903" y="457867"/>
                    </a:lnTo>
                    <a:lnTo>
                      <a:pt x="881253" y="457867"/>
                    </a:lnTo>
                    <a:close/>
                    <a:moveTo>
                      <a:pt x="395573" y="457867"/>
                    </a:moveTo>
                    <a:lnTo>
                      <a:pt x="395573" y="7048"/>
                    </a:lnTo>
                    <a:lnTo>
                      <a:pt x="268034" y="7048"/>
                    </a:lnTo>
                    <a:lnTo>
                      <a:pt x="268034" y="171259"/>
                    </a:lnTo>
                    <a:lnTo>
                      <a:pt x="127540" y="171259"/>
                    </a:lnTo>
                    <a:lnTo>
                      <a:pt x="127540" y="7048"/>
                    </a:lnTo>
                    <a:lnTo>
                      <a:pt x="0" y="7048"/>
                    </a:lnTo>
                    <a:lnTo>
                      <a:pt x="0" y="457867"/>
                    </a:lnTo>
                    <a:lnTo>
                      <a:pt x="127540" y="457867"/>
                    </a:lnTo>
                    <a:lnTo>
                      <a:pt x="127540" y="280130"/>
                    </a:lnTo>
                    <a:lnTo>
                      <a:pt x="267938" y="280130"/>
                    </a:lnTo>
                    <a:lnTo>
                      <a:pt x="267938" y="457867"/>
                    </a:lnTo>
                    <a:lnTo>
                      <a:pt x="395573" y="457867"/>
                    </a:ln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 name="Slide Number Placeholder 4">
              <a:extLst>
                <a:ext uri="{FF2B5EF4-FFF2-40B4-BE49-F238E27FC236}">
                  <a16:creationId xmlns:a16="http://schemas.microsoft.com/office/drawing/2014/main" id="{1A90A432-F26B-4244-79E1-81E2690221BA}"/>
                </a:ext>
              </a:extLst>
            </p:cNvPr>
            <p:cNvSpPr txBox="1">
              <a:spLocks/>
            </p:cNvSpPr>
            <p:nvPr/>
          </p:nvSpPr>
          <p:spPr>
            <a:xfrm>
              <a:off x="173095" y="9607052"/>
              <a:ext cx="588251" cy="547688"/>
            </a:xfrm>
            <a:prstGeom prst="rect">
              <a:avLst/>
            </a:prstGeom>
            <a:noFill/>
          </p:spPr>
          <p:txBody>
            <a:bodyPr vert="horz" lIns="137160" tIns="68580" rIns="137160" bIns="685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2B9AC55E-C74C-4CB5-AFA1-6820A17606C2}" type="slidenum">
                <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endParaRPr>
            </a:p>
          </p:txBody>
        </p:sp>
        <p:sp>
          <p:nvSpPr>
            <p:cNvPr id="9" name="TextBox 58">
              <a:extLst>
                <a:ext uri="{FF2B5EF4-FFF2-40B4-BE49-F238E27FC236}">
                  <a16:creationId xmlns:a16="http://schemas.microsoft.com/office/drawing/2014/main" id="{632D523D-3DD9-1455-0AE9-A4DF01FC2CB1}"/>
                </a:ext>
              </a:extLst>
            </p:cNvPr>
            <p:cNvSpPr txBox="1"/>
            <p:nvPr/>
          </p:nvSpPr>
          <p:spPr>
            <a:xfrm rot="16200000">
              <a:off x="-2311002" y="3187547"/>
              <a:ext cx="5222645" cy="615938"/>
            </a:xfrm>
            <a:prstGeom prst="rect">
              <a:avLst/>
            </a:prstGeom>
            <a:noFill/>
          </p:spPr>
          <p:txBody>
            <a:bodyPr wrap="square" rtlCol="0">
              <a:spAutoFit/>
            </a:bodyPr>
            <a:lstStyle/>
            <a:p>
              <a:pPr marL="0" marR="0" lvl="0" indent="0" algn="r" defTabSz="457200" rtl="0" eaLnBrk="1" fontAlgn="auto" latinLnBrk="0" hangingPunct="1">
                <a:lnSpc>
                  <a:spcPts val="5100"/>
                </a:lnSpc>
                <a:spcBef>
                  <a:spcPts val="0"/>
                </a:spcBef>
                <a:spcAft>
                  <a:spcPts val="0"/>
                </a:spcAft>
                <a:buClrTx/>
                <a:buSzTx/>
                <a:buFontTx/>
                <a:buNone/>
                <a:tabLst>
                  <a:tab pos="3095625" algn="l"/>
                </a:tabLst>
                <a:defRPr/>
              </a:pPr>
              <a:r>
                <a:rPr kumimoji="0" lang="en-US" sz="1000" b="1" i="0" u="none" strike="noStrike" kern="1200" cap="none" spc="450" normalizeH="0" baseline="0" noProof="0">
                  <a:ln>
                    <a:noFill/>
                  </a:ln>
                  <a:solidFill>
                    <a:prstClr val="white"/>
                  </a:solidFill>
                  <a:effectLst/>
                  <a:uLnTx/>
                  <a:uFillTx/>
                  <a:latin typeface="Open Sans" pitchFamily="2" charset="0"/>
                  <a:ea typeface="Open Sans" pitchFamily="2" charset="0"/>
                  <a:cs typeface="Open Sans" pitchFamily="2" charset="0"/>
                </a:rPr>
                <a:t>BEHAVIOUR INTERACTIVE</a:t>
              </a:r>
              <a:endParaRPr kumimoji="0" lang="en-US" sz="1000" b="1" i="0" u="none" strike="noStrike" kern="1200" cap="none" spc="450" normalizeH="0" baseline="0" noProof="0" dirty="0">
                <a:ln>
                  <a:noFill/>
                </a:ln>
                <a:solidFill>
                  <a:prstClr val="white"/>
                </a:solidFill>
                <a:effectLst/>
                <a:uLnTx/>
                <a:uFillTx/>
                <a:latin typeface="Open Sans" pitchFamily="2" charset="0"/>
                <a:ea typeface="Open Sans" pitchFamily="2" charset="0"/>
                <a:cs typeface="Open Sans" pitchFamily="2" charset="0"/>
              </a:endParaRPr>
            </a:p>
          </p:txBody>
        </p:sp>
        <p:pic>
          <p:nvPicPr>
            <p:cNvPr id="11" name="Graphic 10">
              <a:extLst>
                <a:ext uri="{FF2B5EF4-FFF2-40B4-BE49-F238E27FC236}">
                  <a16:creationId xmlns:a16="http://schemas.microsoft.com/office/drawing/2014/main" id="{3A6574B1-E632-BF31-F3D7-E6E496B316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1930" y="288131"/>
              <a:ext cx="345049" cy="9546384"/>
            </a:xfrm>
            <a:prstGeom prst="rect">
              <a:avLst/>
            </a:prstGeom>
          </p:spPr>
        </p:pic>
      </p:grpSp>
      <p:sp>
        <p:nvSpPr>
          <p:cNvPr id="14" name="TextBox 13">
            <a:extLst>
              <a:ext uri="{FF2B5EF4-FFF2-40B4-BE49-F238E27FC236}">
                <a16:creationId xmlns:a16="http://schemas.microsoft.com/office/drawing/2014/main" id="{12428A9B-399A-5C91-BECD-7BA43E3036A6}"/>
              </a:ext>
            </a:extLst>
          </p:cNvPr>
          <p:cNvSpPr txBox="1"/>
          <p:nvPr/>
        </p:nvSpPr>
        <p:spPr>
          <a:xfrm>
            <a:off x="1476558" y="1203811"/>
            <a:ext cx="6524799" cy="3001018"/>
          </a:xfrm>
          <a:prstGeom prst="rect">
            <a:avLst/>
          </a:prstGeom>
          <a:noFill/>
        </p:spPr>
        <p:txBody>
          <a:bodyPr wrap="square">
            <a:noAutofit/>
          </a:bodyPr>
          <a:lstStyle>
            <a:defPPr>
              <a:defRPr lang="en-US"/>
            </a:defPPr>
            <a:lvl1pPr marR="0" lvl="0" indent="0" fontAlgn="auto">
              <a:lnSpc>
                <a:spcPts val="12300"/>
              </a:lnSpc>
              <a:spcBef>
                <a:spcPts val="0"/>
              </a:spcBef>
              <a:spcAft>
                <a:spcPts val="0"/>
              </a:spcAft>
              <a:buClrTx/>
              <a:buSzTx/>
              <a:buFontTx/>
              <a:buNone/>
              <a:tabLst/>
              <a:defRPr sz="22600">
                <a:gradFill>
                  <a:gsLst>
                    <a:gs pos="24000">
                      <a:srgbClr val="F2F0D0"/>
                    </a:gs>
                    <a:gs pos="41000">
                      <a:srgbClr val="1C6C8C">
                        <a:alpha val="78000"/>
                        <a:lumMod val="34000"/>
                        <a:lumOff val="66000"/>
                      </a:srgbClr>
                    </a:gs>
                    <a:gs pos="57000">
                      <a:srgbClr val="F2F0D0"/>
                    </a:gs>
                  </a:gsLst>
                  <a:lin ang="7800000" scaled="0"/>
                </a:gradFill>
                <a:latin typeface="Stacion Light" pitchFamily="50" charset="0"/>
                <a:cs typeface="Teko Light" panose="02000000000000000000" pitchFamily="2" charset="0"/>
              </a:defRPr>
            </a:lvl1p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7200" spc="300" dirty="0">
                <a:gradFill>
                  <a:gsLst>
                    <a:gs pos="24000">
                      <a:srgbClr val="F2F0D0"/>
                    </a:gs>
                    <a:gs pos="41000">
                      <a:srgbClr val="BCE3F2"/>
                    </a:gs>
                    <a:gs pos="57000">
                      <a:srgbClr val="F2F0D0"/>
                    </a:gs>
                  </a:gsLst>
                  <a:lin ang="7800000" scaled="0"/>
                </a:gradFill>
                <a:latin typeface="Open Sans" panose="020F0502020204030204" pitchFamily="34" charset="0"/>
              </a:rPr>
              <a:t>Motivation</a:t>
            </a:r>
            <a:endParaRPr kumimoji="0" lang="fr-CA" sz="7200" i="0" u="none" strike="noStrike" kern="1200" cap="none" spc="300" normalizeH="0" baseline="0" noProof="0" dirty="0">
              <a:ln>
                <a:noFill/>
              </a:ln>
              <a:gradFill>
                <a:gsLst>
                  <a:gs pos="24000">
                    <a:srgbClr val="F2F0D0"/>
                  </a:gs>
                  <a:gs pos="41000">
                    <a:srgbClr val="BCE3F2"/>
                  </a:gs>
                  <a:gs pos="57000">
                    <a:srgbClr val="F2F0D0"/>
                  </a:gs>
                </a:gsLst>
                <a:lin ang="7800000" scaled="0"/>
              </a:gradFill>
              <a:effectLst/>
              <a:uLnTx/>
              <a:uFillTx/>
              <a:latin typeface="Open Sans" panose="020F0502020204030204" pitchFamily="34" charset="0"/>
              <a:ea typeface="+mn-ea"/>
              <a:cs typeface="Teko Light" panose="02000000000000000000" pitchFamily="2" charset="0"/>
            </a:endParaRPr>
          </a:p>
        </p:txBody>
      </p:sp>
      <p:sp>
        <p:nvSpPr>
          <p:cNvPr id="15" name="Espace réservé du contenu 2">
            <a:extLst>
              <a:ext uri="{FF2B5EF4-FFF2-40B4-BE49-F238E27FC236}">
                <a16:creationId xmlns:a16="http://schemas.microsoft.com/office/drawing/2014/main" id="{6DA43B01-F1DB-198A-F2FA-2D003B1E0C5B}"/>
              </a:ext>
            </a:extLst>
          </p:cNvPr>
          <p:cNvSpPr txBox="1">
            <a:spLocks/>
          </p:cNvSpPr>
          <p:nvPr/>
        </p:nvSpPr>
        <p:spPr>
          <a:xfrm>
            <a:off x="1497975" y="5247164"/>
            <a:ext cx="6281682" cy="1904753"/>
          </a:xfrm>
          <a:prstGeom prst="rect">
            <a:avLst/>
          </a:prstGeom>
        </p:spPr>
        <p:txBody>
          <a:bodyPr vert="horz" lIns="91440" tIns="68580" rIns="9144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00">
              <a:lnSpc>
                <a:spcPct val="107000"/>
              </a:lnSpc>
              <a:spcBef>
                <a:spcPts val="1200"/>
              </a:spcBef>
              <a:defRPr/>
            </a:pP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WFH</a:t>
            </a:r>
          </a:p>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3+ years w/ 6-10 prog</a:t>
            </a:r>
            <a:endPar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endParaRPr>
          </a:p>
          <a:p>
            <a:pPr defTabSz="1371600">
              <a:lnSpc>
                <a:spcPct val="107000"/>
              </a:lnSpc>
              <a:spcBef>
                <a:spcPts val="1200"/>
              </a:spcBef>
              <a:defRPr/>
            </a:pP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Graphics support on consoles</a:t>
            </a:r>
          </a:p>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O</a:t>
            </a:r>
            <a:r>
              <a:rPr kumimoji="0" lang="en-US" sz="1600" b="0" i="0" u="none" strike="noStrike" kern="1200" cap="none" spc="0" normalizeH="0" baseline="0" noProof="0" dirty="0" err="1">
                <a:ln>
                  <a:noFill/>
                </a:ln>
                <a:solidFill>
                  <a:prstClr val="white"/>
                </a:solidFill>
                <a:effectLst/>
                <a:uLnTx/>
                <a:uFillTx/>
                <a:latin typeface="Open Sans" pitchFamily="2" charset="0"/>
                <a:ea typeface="Open Sans" pitchFamily="2" charset="0"/>
                <a:cs typeface="Open Sans" pitchFamily="2" charset="0"/>
              </a:rPr>
              <a:t>ptimizations</a:t>
            </a: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 </a:t>
            </a: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sym typeface="Wingdings" panose="05000000000000000000" pitchFamily="2" charset="2"/>
              </a:rPr>
              <a:t></a:t>
            </a:r>
            <a:endParaRPr lang="en-US" sz="1600" dirty="0">
              <a:solidFill>
                <a:prstClr val="white"/>
              </a:solidFill>
              <a:latin typeface="Open Sans" pitchFamily="2" charset="0"/>
              <a:ea typeface="Open Sans" pitchFamily="2" charset="0"/>
              <a:cs typeface="Open Sans" pitchFamily="2" charset="0"/>
            </a:endParaRPr>
          </a:p>
        </p:txBody>
      </p:sp>
      <p:sp>
        <p:nvSpPr>
          <p:cNvPr id="16" name="Espace réservé du texte 2">
            <a:extLst>
              <a:ext uri="{FF2B5EF4-FFF2-40B4-BE49-F238E27FC236}">
                <a16:creationId xmlns:a16="http://schemas.microsoft.com/office/drawing/2014/main" id="{F28CA8D5-108A-A13A-A3DA-DA711E99A960}"/>
              </a:ext>
            </a:extLst>
          </p:cNvPr>
          <p:cNvSpPr txBox="1">
            <a:spLocks/>
          </p:cNvSpPr>
          <p:nvPr/>
        </p:nvSpPr>
        <p:spPr>
          <a:xfrm>
            <a:off x="1497975" y="4448190"/>
            <a:ext cx="6034939" cy="5556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a-DK" sz="3200" b="1" dirty="0">
                <a:solidFill>
                  <a:schemeClr val="accent6"/>
                </a:solidFill>
                <a:latin typeface="Open Sans" pitchFamily="2" charset="0"/>
                <a:ea typeface="Open Sans" pitchFamily="2" charset="0"/>
                <a:cs typeface="Open Sans" pitchFamily="2" charset="0"/>
              </a:rPr>
              <a:t>Scope</a:t>
            </a:r>
            <a:endParaRPr lang="en-CA" sz="3200" b="1" dirty="0">
              <a:solidFill>
                <a:schemeClr val="accent6"/>
              </a:solidFill>
              <a:latin typeface="Open Sans" pitchFamily="2" charset="0"/>
              <a:ea typeface="Open Sans" pitchFamily="2" charset="0"/>
              <a:cs typeface="Open Sans" pitchFamily="2" charset="0"/>
            </a:endParaRPr>
          </a:p>
        </p:txBody>
      </p:sp>
      <p:pic>
        <p:nvPicPr>
          <p:cNvPr id="1026" name="Picture 2" descr="A Contender with a bomb for a head runs down stone steps as explosions erupt in the background.">
            <a:extLst>
              <a:ext uri="{FF2B5EF4-FFF2-40B4-BE49-F238E27FC236}">
                <a16:creationId xmlns:a16="http://schemas.microsoft.com/office/drawing/2014/main" id="{3B152014-B018-E82E-05C2-37A5031BCF30}"/>
              </a:ext>
            </a:extLst>
          </p:cNvPr>
          <p:cNvPicPr>
            <a:picLocks noGrp="1" noChangeAspect="1" noChangeArrowheads="1"/>
          </p:cNvPicPr>
          <p:nvPr>
            <p:ph type="pic" idx="1"/>
          </p:nvPr>
        </p:nvPicPr>
        <p:blipFill rotWithShape="1">
          <a:blip r:embed="rId5">
            <a:extLst>
              <a:ext uri="{28A0092B-C50C-407E-A947-70E740481C1C}">
                <a14:useLocalDpi xmlns:a14="http://schemas.microsoft.com/office/drawing/2010/main" val="0"/>
              </a:ext>
            </a:extLst>
          </a:blip>
          <a:srcRect l="15090" r="33166"/>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B38F5D3-A2E6-828A-BAAB-D2647AC57A6E}"/>
              </a:ext>
            </a:extLst>
          </p:cNvPr>
          <p:cNvPicPr>
            <a:picLocks noChangeAspect="1"/>
          </p:cNvPicPr>
          <p:nvPr/>
        </p:nvPicPr>
        <p:blipFill>
          <a:blip r:embed="rId6"/>
          <a:stretch>
            <a:fillRect/>
          </a:stretch>
        </p:blipFill>
        <p:spPr>
          <a:xfrm>
            <a:off x="0" y="9582150"/>
            <a:ext cx="18288000" cy="704850"/>
          </a:xfrm>
          <a:prstGeom prst="rect">
            <a:avLst/>
          </a:prstGeom>
        </p:spPr>
      </p:pic>
    </p:spTree>
    <p:extLst>
      <p:ext uri="{BB962C8B-B14F-4D97-AF65-F5344CB8AC3E}">
        <p14:creationId xmlns:p14="http://schemas.microsoft.com/office/powerpoint/2010/main" val="2718241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85D69-8D62-06AE-5755-DC120007971D}"/>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E841BC65-6508-14CA-3890-88D910AFE04C}"/>
              </a:ext>
            </a:extLst>
          </p:cNvPr>
          <p:cNvSpPr txBox="1"/>
          <p:nvPr/>
        </p:nvSpPr>
        <p:spPr>
          <a:xfrm>
            <a:off x="1476558" y="1203811"/>
            <a:ext cx="6524799" cy="3001018"/>
          </a:xfrm>
          <a:prstGeom prst="rect">
            <a:avLst/>
          </a:prstGeom>
          <a:noFill/>
        </p:spPr>
        <p:txBody>
          <a:bodyPr wrap="square">
            <a:noAutofit/>
          </a:bodyPr>
          <a:lstStyle>
            <a:defPPr>
              <a:defRPr lang="en-US"/>
            </a:defPPr>
            <a:lvl1pPr marR="0" lvl="0" indent="0" fontAlgn="auto">
              <a:lnSpc>
                <a:spcPts val="12300"/>
              </a:lnSpc>
              <a:spcBef>
                <a:spcPts val="0"/>
              </a:spcBef>
              <a:spcAft>
                <a:spcPts val="0"/>
              </a:spcAft>
              <a:buClrTx/>
              <a:buSzTx/>
              <a:buFontTx/>
              <a:buNone/>
              <a:tabLst/>
              <a:defRPr sz="22600">
                <a:gradFill>
                  <a:gsLst>
                    <a:gs pos="24000">
                      <a:srgbClr val="F2F0D0"/>
                    </a:gs>
                    <a:gs pos="41000">
                      <a:srgbClr val="1C6C8C">
                        <a:alpha val="78000"/>
                        <a:lumMod val="34000"/>
                        <a:lumOff val="66000"/>
                      </a:srgbClr>
                    </a:gs>
                    <a:gs pos="57000">
                      <a:srgbClr val="F2F0D0"/>
                    </a:gs>
                  </a:gsLst>
                  <a:lin ang="7800000" scaled="0"/>
                </a:gradFill>
                <a:latin typeface="Stacion Light" pitchFamily="50" charset="0"/>
                <a:cs typeface="Teko Light" panose="02000000000000000000" pitchFamily="2" charset="0"/>
              </a:defRPr>
            </a:lvl1p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7200" spc="300" dirty="0">
                <a:gradFill>
                  <a:gsLst>
                    <a:gs pos="24000">
                      <a:srgbClr val="F2F0D0"/>
                    </a:gs>
                    <a:gs pos="41000">
                      <a:srgbClr val="BCE3F2"/>
                    </a:gs>
                    <a:gs pos="57000">
                      <a:srgbClr val="F2F0D0"/>
                    </a:gs>
                  </a:gsLst>
                  <a:lin ang="7800000" scaled="0"/>
                </a:gradFill>
                <a:latin typeface="Open Sans" panose="020F0502020204030204" pitchFamily="34" charset="0"/>
              </a:rPr>
              <a:t>Motivation</a:t>
            </a:r>
            <a:endParaRPr kumimoji="0" lang="fr-CA" sz="7200" i="0" u="none" strike="noStrike" kern="1200" cap="none" spc="300" normalizeH="0" baseline="0" noProof="0" dirty="0">
              <a:ln>
                <a:noFill/>
              </a:ln>
              <a:gradFill>
                <a:gsLst>
                  <a:gs pos="24000">
                    <a:srgbClr val="F2F0D0"/>
                  </a:gs>
                  <a:gs pos="41000">
                    <a:srgbClr val="BCE3F2"/>
                  </a:gs>
                  <a:gs pos="57000">
                    <a:srgbClr val="F2F0D0"/>
                  </a:gs>
                </a:gsLst>
                <a:lin ang="7800000" scaled="0"/>
              </a:gradFill>
              <a:effectLst/>
              <a:uLnTx/>
              <a:uFillTx/>
              <a:latin typeface="Open Sans" panose="020F0502020204030204" pitchFamily="34" charset="0"/>
              <a:ea typeface="+mn-ea"/>
              <a:cs typeface="Teko Light" panose="02000000000000000000" pitchFamily="2" charset="0"/>
            </a:endParaRPr>
          </a:p>
        </p:txBody>
      </p:sp>
      <p:sp>
        <p:nvSpPr>
          <p:cNvPr id="15" name="Espace réservé du contenu 2">
            <a:extLst>
              <a:ext uri="{FF2B5EF4-FFF2-40B4-BE49-F238E27FC236}">
                <a16:creationId xmlns:a16="http://schemas.microsoft.com/office/drawing/2014/main" id="{4E0DFF7A-CB77-6F6E-08F8-1B926BB41BFD}"/>
              </a:ext>
            </a:extLst>
          </p:cNvPr>
          <p:cNvSpPr txBox="1">
            <a:spLocks/>
          </p:cNvSpPr>
          <p:nvPr/>
        </p:nvSpPr>
        <p:spPr>
          <a:xfrm>
            <a:off x="1497975" y="5247164"/>
            <a:ext cx="6281682" cy="1904753"/>
          </a:xfrm>
          <a:prstGeom prst="rect">
            <a:avLst/>
          </a:prstGeom>
        </p:spPr>
        <p:txBody>
          <a:bodyPr vert="horz" lIns="91440" tIns="68580" rIns="9144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00">
              <a:lnSpc>
                <a:spcPct val="107000"/>
              </a:lnSpc>
              <a:spcBef>
                <a:spcPts val="1200"/>
              </a:spcBef>
              <a:defRPr/>
            </a:pPr>
            <a:r>
              <a:rPr lang="en-US" sz="1600" dirty="0">
                <a:solidFill>
                  <a:prstClr val="white"/>
                </a:solidFill>
                <a:latin typeface="Open Sans" pitchFamily="2" charset="0"/>
                <a:ea typeface="Open Sans" pitchFamily="2" charset="0"/>
                <a:cs typeface="Open Sans" pitchFamily="2" charset="0"/>
              </a:rPr>
              <a:t>Inherently undefined</a:t>
            </a:r>
          </a:p>
          <a:p>
            <a:pPr defTabSz="1371600">
              <a:lnSpc>
                <a:spcPct val="107000"/>
              </a:lnSpc>
              <a:spcBef>
                <a:spcPts val="1200"/>
              </a:spcBef>
              <a:defRPr/>
            </a:pP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Bottlenecks </a:t>
            </a:r>
            <a:r>
              <a:rPr kumimoji="0" lang="en-US" sz="1600" b="0" i="0" u="none" strike="noStrike" kern="1200" cap="none" spc="0" normalizeH="0" baseline="0" noProof="0" dirty="0" err="1">
                <a:ln>
                  <a:noFill/>
                </a:ln>
                <a:solidFill>
                  <a:prstClr val="white"/>
                </a:solidFill>
                <a:effectLst/>
                <a:uLnTx/>
                <a:uFillTx/>
                <a:latin typeface="Open Sans" pitchFamily="2" charset="0"/>
                <a:ea typeface="Open Sans" pitchFamily="2" charset="0"/>
                <a:cs typeface="Open Sans" pitchFamily="2" charset="0"/>
              </a:rPr>
              <a:t>ar</a:t>
            </a:r>
            <a:r>
              <a:rPr lang="en-US" sz="1600" dirty="0">
                <a:solidFill>
                  <a:prstClr val="white"/>
                </a:solidFill>
                <a:latin typeface="Open Sans" pitchFamily="2" charset="0"/>
                <a:ea typeface="Open Sans" pitchFamily="2" charset="0"/>
                <a:cs typeface="Open Sans" pitchFamily="2" charset="0"/>
              </a:rPr>
              <a:t>e always changing</a:t>
            </a:r>
            <a:endPar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endParaRPr>
          </a:p>
          <a:p>
            <a:pPr defTabSz="1371600">
              <a:lnSpc>
                <a:spcPct val="107000"/>
              </a:lnSpc>
              <a:spcBef>
                <a:spcPts val="1200"/>
              </a:spcBef>
              <a:defRPr/>
            </a:pPr>
            <a:r>
              <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Needed a strategy</a:t>
            </a:r>
          </a:p>
          <a:p>
            <a:pPr marL="0" indent="0" defTabSz="1371600">
              <a:lnSpc>
                <a:spcPct val="107000"/>
              </a:lnSpc>
              <a:spcBef>
                <a:spcPts val="1200"/>
              </a:spcBef>
              <a:buNone/>
              <a:defRPr/>
            </a:pPr>
            <a:endParaRPr kumimoji="0" lang="en-US" sz="16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endParaRPr>
          </a:p>
        </p:txBody>
      </p:sp>
      <p:sp>
        <p:nvSpPr>
          <p:cNvPr id="16" name="Espace réservé du texte 2">
            <a:extLst>
              <a:ext uri="{FF2B5EF4-FFF2-40B4-BE49-F238E27FC236}">
                <a16:creationId xmlns:a16="http://schemas.microsoft.com/office/drawing/2014/main" id="{DDB10D5C-50FD-DC7D-6CD8-6A126F7EE7C0}"/>
              </a:ext>
            </a:extLst>
          </p:cNvPr>
          <p:cNvSpPr txBox="1">
            <a:spLocks/>
          </p:cNvSpPr>
          <p:nvPr/>
        </p:nvSpPr>
        <p:spPr>
          <a:xfrm>
            <a:off x="1497975" y="4448190"/>
            <a:ext cx="6034939" cy="5556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a-DK" sz="3200" b="1" dirty="0">
                <a:solidFill>
                  <a:schemeClr val="accent6"/>
                </a:solidFill>
                <a:latin typeface="Open Sans" pitchFamily="2" charset="0"/>
                <a:ea typeface="Open Sans" pitchFamily="2" charset="0"/>
                <a:cs typeface="Open Sans" pitchFamily="2" charset="0"/>
              </a:rPr>
              <a:t>Workload</a:t>
            </a:r>
            <a:endParaRPr lang="en-CA" sz="3200" b="1" dirty="0">
              <a:solidFill>
                <a:schemeClr val="accent6"/>
              </a:solidFill>
              <a:latin typeface="Open Sans" pitchFamily="2" charset="0"/>
              <a:ea typeface="Open Sans" pitchFamily="2" charset="0"/>
              <a:cs typeface="Open Sans" pitchFamily="2" charset="0"/>
            </a:endParaRPr>
          </a:p>
        </p:txBody>
      </p:sp>
      <p:pic>
        <p:nvPicPr>
          <p:cNvPr id="3" name="Picture Placeholder 14">
            <a:extLst>
              <a:ext uri="{FF2B5EF4-FFF2-40B4-BE49-F238E27FC236}">
                <a16:creationId xmlns:a16="http://schemas.microsoft.com/office/drawing/2014/main" id="{476D2E79-B927-9CAA-63C9-89B64953EA4D}"/>
              </a:ext>
            </a:extLst>
          </p:cNvPr>
          <p:cNvPicPr>
            <a:picLocks noGrp="1" noChangeAspect="1"/>
          </p:cNvPicPr>
          <p:nvPr>
            <p:ph type="pic" idx="1"/>
          </p:nvPr>
        </p:nvPicPr>
        <p:blipFill>
          <a:blip r:embed="rId3"/>
          <a:srcRect l="-18" r="22464"/>
          <a:stretch>
            <a:fillRect/>
          </a:stretch>
        </p:blipFill>
        <p:spPr>
          <a:xfrm>
            <a:off x="8824913" y="0"/>
            <a:ext cx="9463087" cy="10287000"/>
          </a:xfrm>
        </p:spPr>
      </p:pic>
      <p:grpSp>
        <p:nvGrpSpPr>
          <p:cNvPr id="2" name="Sidebar">
            <a:extLst>
              <a:ext uri="{FF2B5EF4-FFF2-40B4-BE49-F238E27FC236}">
                <a16:creationId xmlns:a16="http://schemas.microsoft.com/office/drawing/2014/main" id="{4CA53AF2-ADB2-9FA6-68E4-5A34C3B94C31}"/>
              </a:ext>
            </a:extLst>
          </p:cNvPr>
          <p:cNvGrpSpPr/>
          <p:nvPr/>
        </p:nvGrpSpPr>
        <p:grpSpPr>
          <a:xfrm>
            <a:off x="-7648" y="288131"/>
            <a:ext cx="914627" cy="9866609"/>
            <a:chOff x="-7648" y="288131"/>
            <a:chExt cx="914627" cy="9866609"/>
          </a:xfrm>
        </p:grpSpPr>
        <p:grpSp>
          <p:nvGrpSpPr>
            <p:cNvPr id="4" name="Graphic 9">
              <a:extLst>
                <a:ext uri="{FF2B5EF4-FFF2-40B4-BE49-F238E27FC236}">
                  <a16:creationId xmlns:a16="http://schemas.microsoft.com/office/drawing/2014/main" id="{A7728C23-1AF5-DBFE-BD3F-3E9A3F6FAD9B}"/>
                </a:ext>
              </a:extLst>
            </p:cNvPr>
            <p:cNvGrpSpPr/>
            <p:nvPr/>
          </p:nvGrpSpPr>
          <p:grpSpPr>
            <a:xfrm>
              <a:off x="264287" y="382761"/>
              <a:ext cx="467477" cy="394686"/>
              <a:chOff x="4719637" y="2266949"/>
              <a:chExt cx="2752725" cy="2324100"/>
            </a:xfrm>
            <a:solidFill>
              <a:schemeClr val="bg1"/>
            </a:solidFill>
          </p:grpSpPr>
          <p:sp>
            <p:nvSpPr>
              <p:cNvPr id="20" name="Freeform: Shape 53">
                <a:extLst>
                  <a:ext uri="{FF2B5EF4-FFF2-40B4-BE49-F238E27FC236}">
                    <a16:creationId xmlns:a16="http://schemas.microsoft.com/office/drawing/2014/main" id="{49067901-F7A5-EF8E-73A9-F2368B42E0B3}"/>
                  </a:ext>
                </a:extLst>
              </p:cNvPr>
              <p:cNvSpPr/>
              <p:nvPr/>
            </p:nvSpPr>
            <p:spPr>
              <a:xfrm>
                <a:off x="4719637" y="2266949"/>
                <a:ext cx="2746056" cy="1792981"/>
              </a:xfrm>
              <a:custGeom>
                <a:avLst/>
                <a:gdLst>
                  <a:gd name="connsiteX0" fmla="*/ 2746058 w 2746057"/>
                  <a:gd name="connsiteY0" fmla="*/ 366427 h 1792986"/>
                  <a:gd name="connsiteX1" fmla="*/ 2746058 w 2746057"/>
                  <a:gd name="connsiteY1" fmla="*/ 0 h 1792986"/>
                  <a:gd name="connsiteX2" fmla="*/ 1321308 w 2746057"/>
                  <a:gd name="connsiteY2" fmla="*/ 0 h 1792986"/>
                  <a:gd name="connsiteX3" fmla="*/ 1321308 w 2746057"/>
                  <a:gd name="connsiteY3" fmla="*/ 994601 h 1792986"/>
                  <a:gd name="connsiteX4" fmla="*/ 787432 w 2746057"/>
                  <a:gd name="connsiteY4" fmla="*/ 442722 h 1792986"/>
                  <a:gd name="connsiteX5" fmla="*/ 423196 w 2746057"/>
                  <a:gd name="connsiteY5" fmla="*/ 619792 h 1792986"/>
                  <a:gd name="connsiteX6" fmla="*/ 418338 w 2746057"/>
                  <a:gd name="connsiteY6" fmla="*/ 619792 h 1792986"/>
                  <a:gd name="connsiteX7" fmla="*/ 418338 w 2746057"/>
                  <a:gd name="connsiteY7" fmla="*/ 0 h 1792986"/>
                  <a:gd name="connsiteX8" fmla="*/ 0 w 2746057"/>
                  <a:gd name="connsiteY8" fmla="*/ 0 h 1792986"/>
                  <a:gd name="connsiteX9" fmla="*/ 0 w 2746057"/>
                  <a:gd name="connsiteY9" fmla="*/ 1756124 h 1792986"/>
                  <a:gd name="connsiteX10" fmla="*/ 398621 w 2746057"/>
                  <a:gd name="connsiteY10" fmla="*/ 1756124 h 1792986"/>
                  <a:gd name="connsiteX11" fmla="*/ 398621 w 2746057"/>
                  <a:gd name="connsiteY11" fmla="*/ 1608487 h 1792986"/>
                  <a:gd name="connsiteX12" fmla="*/ 403479 w 2746057"/>
                  <a:gd name="connsiteY12" fmla="*/ 1608487 h 1792986"/>
                  <a:gd name="connsiteX13" fmla="*/ 755428 w 2746057"/>
                  <a:gd name="connsiteY13" fmla="*/ 1792986 h 1792986"/>
                  <a:gd name="connsiteX14" fmla="*/ 1321308 w 2746057"/>
                  <a:gd name="connsiteY14" fmla="*/ 1193768 h 1792986"/>
                  <a:gd name="connsiteX15" fmla="*/ 1321308 w 2746057"/>
                  <a:gd name="connsiteY15" fmla="*/ 1756124 h 1792986"/>
                  <a:gd name="connsiteX16" fmla="*/ 2746058 w 2746057"/>
                  <a:gd name="connsiteY16" fmla="*/ 1756124 h 1792986"/>
                  <a:gd name="connsiteX17" fmla="*/ 2746058 w 2746057"/>
                  <a:gd name="connsiteY17" fmla="*/ 1362551 h 1792986"/>
                  <a:gd name="connsiteX18" fmla="*/ 1779080 w 2746057"/>
                  <a:gd name="connsiteY18" fmla="*/ 1362551 h 1792986"/>
                  <a:gd name="connsiteX19" fmla="*/ 1779080 w 2746057"/>
                  <a:gd name="connsiteY19" fmla="*/ 1028033 h 1792986"/>
                  <a:gd name="connsiteX20" fmla="*/ 2640330 w 2746057"/>
                  <a:gd name="connsiteY20" fmla="*/ 1028033 h 1792986"/>
                  <a:gd name="connsiteX21" fmla="*/ 2640330 w 2746057"/>
                  <a:gd name="connsiteY21" fmla="*/ 673894 h 1792986"/>
                  <a:gd name="connsiteX22" fmla="*/ 1779080 w 2746057"/>
                  <a:gd name="connsiteY22" fmla="*/ 673894 h 1792986"/>
                  <a:gd name="connsiteX23" fmla="*/ 1779080 w 2746057"/>
                  <a:gd name="connsiteY23" fmla="*/ 366427 h 1792986"/>
                  <a:gd name="connsiteX24" fmla="*/ 2746058 w 2746057"/>
                  <a:gd name="connsiteY24" fmla="*/ 366427 h 1792986"/>
                  <a:gd name="connsiteX25" fmla="*/ 656939 w 2746057"/>
                  <a:gd name="connsiteY25" fmla="*/ 1473232 h 1792986"/>
                  <a:gd name="connsiteX26" fmla="*/ 403479 w 2746057"/>
                  <a:gd name="connsiteY26" fmla="*/ 1104329 h 1792986"/>
                  <a:gd name="connsiteX27" fmla="*/ 659416 w 2746057"/>
                  <a:gd name="connsiteY27" fmla="*/ 762476 h 1792986"/>
                  <a:gd name="connsiteX28" fmla="*/ 907923 w 2746057"/>
                  <a:gd name="connsiteY28" fmla="*/ 1104329 h 1792986"/>
                  <a:gd name="connsiteX29" fmla="*/ 656939 w 2746057"/>
                  <a:gd name="connsiteY29" fmla="*/ 1473232 h 179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46057" h="1792986">
                    <a:moveTo>
                      <a:pt x="2746058" y="366427"/>
                    </a:moveTo>
                    <a:lnTo>
                      <a:pt x="2746058" y="0"/>
                    </a:lnTo>
                    <a:lnTo>
                      <a:pt x="1321308" y="0"/>
                    </a:lnTo>
                    <a:lnTo>
                      <a:pt x="1321308" y="994601"/>
                    </a:lnTo>
                    <a:cubicBezTo>
                      <a:pt x="1290447" y="699897"/>
                      <a:pt x="1114330" y="442722"/>
                      <a:pt x="787432" y="442722"/>
                    </a:cubicBezTo>
                    <a:cubicBezTo>
                      <a:pt x="629888" y="442722"/>
                      <a:pt x="509397" y="501682"/>
                      <a:pt x="423196" y="619792"/>
                    </a:cubicBezTo>
                    <a:lnTo>
                      <a:pt x="418338" y="619792"/>
                    </a:lnTo>
                    <a:lnTo>
                      <a:pt x="418338" y="0"/>
                    </a:lnTo>
                    <a:lnTo>
                      <a:pt x="0" y="0"/>
                    </a:lnTo>
                    <a:lnTo>
                      <a:pt x="0" y="1756124"/>
                    </a:lnTo>
                    <a:lnTo>
                      <a:pt x="398621" y="1756124"/>
                    </a:lnTo>
                    <a:lnTo>
                      <a:pt x="398621" y="1608487"/>
                    </a:lnTo>
                    <a:lnTo>
                      <a:pt x="403479" y="1608487"/>
                    </a:lnTo>
                    <a:cubicBezTo>
                      <a:pt x="484632" y="1729073"/>
                      <a:pt x="607695" y="1792986"/>
                      <a:pt x="755428" y="1792986"/>
                    </a:cubicBezTo>
                    <a:cubicBezTo>
                      <a:pt x="1117378" y="1792986"/>
                      <a:pt x="1290923" y="1512475"/>
                      <a:pt x="1321308" y="1193768"/>
                    </a:cubicBezTo>
                    <a:lnTo>
                      <a:pt x="1321308" y="1756124"/>
                    </a:lnTo>
                    <a:lnTo>
                      <a:pt x="2746058" y="1756124"/>
                    </a:lnTo>
                    <a:lnTo>
                      <a:pt x="2746058" y="1362551"/>
                    </a:lnTo>
                    <a:lnTo>
                      <a:pt x="1779080" y="1362551"/>
                    </a:lnTo>
                    <a:lnTo>
                      <a:pt x="1779080" y="1028033"/>
                    </a:lnTo>
                    <a:lnTo>
                      <a:pt x="2640330" y="1028033"/>
                    </a:lnTo>
                    <a:lnTo>
                      <a:pt x="2640330" y="673894"/>
                    </a:lnTo>
                    <a:lnTo>
                      <a:pt x="1779080" y="673894"/>
                    </a:lnTo>
                    <a:lnTo>
                      <a:pt x="1779080" y="366427"/>
                    </a:lnTo>
                    <a:lnTo>
                      <a:pt x="2746058" y="366427"/>
                    </a:lnTo>
                    <a:close/>
                    <a:moveTo>
                      <a:pt x="656939" y="1473232"/>
                    </a:moveTo>
                    <a:cubicBezTo>
                      <a:pt x="467487" y="1473232"/>
                      <a:pt x="403479" y="1328166"/>
                      <a:pt x="403479" y="1104329"/>
                    </a:cubicBezTo>
                    <a:cubicBezTo>
                      <a:pt x="403479" y="841153"/>
                      <a:pt x="546164" y="762476"/>
                      <a:pt x="659416" y="762476"/>
                    </a:cubicBezTo>
                    <a:cubicBezTo>
                      <a:pt x="843915" y="762476"/>
                      <a:pt x="907923" y="942023"/>
                      <a:pt x="907923" y="1104329"/>
                    </a:cubicBezTo>
                    <a:cubicBezTo>
                      <a:pt x="908018" y="1278922"/>
                      <a:pt x="843915" y="1473232"/>
                      <a:pt x="656939" y="1473232"/>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54">
                <a:extLst>
                  <a:ext uri="{FF2B5EF4-FFF2-40B4-BE49-F238E27FC236}">
                    <a16:creationId xmlns:a16="http://schemas.microsoft.com/office/drawing/2014/main" id="{7AF8A922-9447-FC63-3F97-4B8EC865D099}"/>
                  </a:ext>
                </a:extLst>
              </p:cNvPr>
              <p:cNvSpPr/>
              <p:nvPr/>
            </p:nvSpPr>
            <p:spPr>
              <a:xfrm>
                <a:off x="4719637" y="4126134"/>
                <a:ext cx="2752725" cy="464915"/>
              </a:xfrm>
              <a:custGeom>
                <a:avLst/>
                <a:gdLst>
                  <a:gd name="connsiteX0" fmla="*/ 2619280 w 2752725"/>
                  <a:gd name="connsiteY0" fmla="*/ 157163 h 464915"/>
                  <a:gd name="connsiteX1" fmla="*/ 2562701 w 2752725"/>
                  <a:gd name="connsiteY1" fmla="*/ 207359 h 464915"/>
                  <a:gd name="connsiteX2" fmla="*/ 2489264 w 2752725"/>
                  <a:gd name="connsiteY2" fmla="*/ 207359 h 464915"/>
                  <a:gd name="connsiteX3" fmla="*/ 2489264 w 2752725"/>
                  <a:gd name="connsiteY3" fmla="*/ 108871 h 464915"/>
                  <a:gd name="connsiteX4" fmla="*/ 2564606 w 2752725"/>
                  <a:gd name="connsiteY4" fmla="*/ 108871 h 464915"/>
                  <a:gd name="connsiteX5" fmla="*/ 2619280 w 2752725"/>
                  <a:gd name="connsiteY5" fmla="*/ 157163 h 464915"/>
                  <a:gd name="connsiteX6" fmla="*/ 2752725 w 2752725"/>
                  <a:gd name="connsiteY6" fmla="*/ 457867 h 464915"/>
                  <a:gd name="connsiteX7" fmla="*/ 2662428 w 2752725"/>
                  <a:gd name="connsiteY7" fmla="*/ 285941 h 464915"/>
                  <a:gd name="connsiteX8" fmla="*/ 2743581 w 2752725"/>
                  <a:gd name="connsiteY8" fmla="*/ 154019 h 464915"/>
                  <a:gd name="connsiteX9" fmla="*/ 2567749 w 2752725"/>
                  <a:gd name="connsiteY9" fmla="*/ 7144 h 464915"/>
                  <a:gd name="connsiteX10" fmla="*/ 2366201 w 2752725"/>
                  <a:gd name="connsiteY10" fmla="*/ 7144 h 464915"/>
                  <a:gd name="connsiteX11" fmla="*/ 2366201 w 2752725"/>
                  <a:gd name="connsiteY11" fmla="*/ 457962 h 464915"/>
                  <a:gd name="connsiteX12" fmla="*/ 2489168 w 2752725"/>
                  <a:gd name="connsiteY12" fmla="*/ 457962 h 464915"/>
                  <a:gd name="connsiteX13" fmla="*/ 2489168 w 2752725"/>
                  <a:gd name="connsiteY13" fmla="*/ 306038 h 464915"/>
                  <a:gd name="connsiteX14" fmla="*/ 2539365 w 2752725"/>
                  <a:gd name="connsiteY14" fmla="*/ 306038 h 464915"/>
                  <a:gd name="connsiteX15" fmla="*/ 2612803 w 2752725"/>
                  <a:gd name="connsiteY15" fmla="*/ 457962 h 464915"/>
                  <a:gd name="connsiteX16" fmla="*/ 2752725 w 2752725"/>
                  <a:gd name="connsiteY16" fmla="*/ 457962 h 464915"/>
                  <a:gd name="connsiteX17" fmla="*/ 2309432 w 2752725"/>
                  <a:gd name="connsiteY17" fmla="*/ 265271 h 464915"/>
                  <a:gd name="connsiteX18" fmla="*/ 2309432 w 2752725"/>
                  <a:gd name="connsiteY18" fmla="*/ 7048 h 464915"/>
                  <a:gd name="connsiteX19" fmla="*/ 2181892 w 2752725"/>
                  <a:gd name="connsiteY19" fmla="*/ 7048 h 464915"/>
                  <a:gd name="connsiteX20" fmla="*/ 2181892 w 2752725"/>
                  <a:gd name="connsiteY20" fmla="*/ 265271 h 464915"/>
                  <a:gd name="connsiteX21" fmla="*/ 2112359 w 2752725"/>
                  <a:gd name="connsiteY21" fmla="*/ 354806 h 464915"/>
                  <a:gd name="connsiteX22" fmla="*/ 2041589 w 2752725"/>
                  <a:gd name="connsiteY22" fmla="*/ 265271 h 464915"/>
                  <a:gd name="connsiteX23" fmla="*/ 2041589 w 2752725"/>
                  <a:gd name="connsiteY23" fmla="*/ 7048 h 464915"/>
                  <a:gd name="connsiteX24" fmla="*/ 1913954 w 2752725"/>
                  <a:gd name="connsiteY24" fmla="*/ 7048 h 464915"/>
                  <a:gd name="connsiteX25" fmla="*/ 1913954 w 2752725"/>
                  <a:gd name="connsiteY25" fmla="*/ 265271 h 464915"/>
                  <a:gd name="connsiteX26" fmla="*/ 2110550 w 2752725"/>
                  <a:gd name="connsiteY26" fmla="*/ 464915 h 464915"/>
                  <a:gd name="connsiteX27" fmla="*/ 2309432 w 2752725"/>
                  <a:gd name="connsiteY27" fmla="*/ 265271 h 464915"/>
                  <a:gd name="connsiteX28" fmla="*/ 1746409 w 2752725"/>
                  <a:gd name="connsiteY28" fmla="*/ 233172 h 464915"/>
                  <a:gd name="connsiteX29" fmla="*/ 1667732 w 2752725"/>
                  <a:gd name="connsiteY29" fmla="*/ 356140 h 464915"/>
                  <a:gd name="connsiteX30" fmla="*/ 1587913 w 2752725"/>
                  <a:gd name="connsiteY30" fmla="*/ 231838 h 464915"/>
                  <a:gd name="connsiteX31" fmla="*/ 1666494 w 2752725"/>
                  <a:gd name="connsiteY31" fmla="*/ 108871 h 464915"/>
                  <a:gd name="connsiteX32" fmla="*/ 1746409 w 2752725"/>
                  <a:gd name="connsiteY32" fmla="*/ 233172 h 464915"/>
                  <a:gd name="connsiteX33" fmla="*/ 1875854 w 2752725"/>
                  <a:gd name="connsiteY33" fmla="*/ 231838 h 464915"/>
                  <a:gd name="connsiteX34" fmla="*/ 1667732 w 2752725"/>
                  <a:gd name="connsiteY34" fmla="*/ 0 h 464915"/>
                  <a:gd name="connsiteX35" fmla="*/ 1458468 w 2752725"/>
                  <a:gd name="connsiteY35" fmla="*/ 233077 h 464915"/>
                  <a:gd name="connsiteX36" fmla="*/ 1666494 w 2752725"/>
                  <a:gd name="connsiteY36" fmla="*/ 464915 h 464915"/>
                  <a:gd name="connsiteX37" fmla="*/ 1875854 w 2752725"/>
                  <a:gd name="connsiteY37" fmla="*/ 231838 h 464915"/>
                  <a:gd name="connsiteX38" fmla="*/ 1414653 w 2752725"/>
                  <a:gd name="connsiteY38" fmla="*/ 7048 h 464915"/>
                  <a:gd name="connsiteX39" fmla="*/ 1287018 w 2752725"/>
                  <a:gd name="connsiteY39" fmla="*/ 7048 h 464915"/>
                  <a:gd name="connsiteX40" fmla="*/ 1287018 w 2752725"/>
                  <a:gd name="connsiteY40" fmla="*/ 457867 h 464915"/>
                  <a:gd name="connsiteX41" fmla="*/ 1414653 w 2752725"/>
                  <a:gd name="connsiteY41" fmla="*/ 457867 h 464915"/>
                  <a:gd name="connsiteX42" fmla="*/ 1414653 w 2752725"/>
                  <a:gd name="connsiteY42" fmla="*/ 7048 h 464915"/>
                  <a:gd name="connsiteX43" fmla="*/ 1251585 w 2752725"/>
                  <a:gd name="connsiteY43" fmla="*/ 7048 h 464915"/>
                  <a:gd name="connsiteX44" fmla="*/ 1112520 w 2752725"/>
                  <a:gd name="connsiteY44" fmla="*/ 7048 h 464915"/>
                  <a:gd name="connsiteX45" fmla="*/ 1079659 w 2752725"/>
                  <a:gd name="connsiteY45" fmla="*/ 128111 h 464915"/>
                  <a:gd name="connsiteX46" fmla="*/ 1033939 w 2752725"/>
                  <a:gd name="connsiteY46" fmla="*/ 318706 h 464915"/>
                  <a:gd name="connsiteX47" fmla="*/ 988219 w 2752725"/>
                  <a:gd name="connsiteY47" fmla="*/ 128111 h 464915"/>
                  <a:gd name="connsiteX48" fmla="*/ 955358 w 2752725"/>
                  <a:gd name="connsiteY48" fmla="*/ 7048 h 464915"/>
                  <a:gd name="connsiteX49" fmla="*/ 814864 w 2752725"/>
                  <a:gd name="connsiteY49" fmla="*/ 7048 h 464915"/>
                  <a:gd name="connsiteX50" fmla="*/ 970121 w 2752725"/>
                  <a:gd name="connsiteY50" fmla="*/ 457867 h 464915"/>
                  <a:gd name="connsiteX51" fmla="*/ 1096423 w 2752725"/>
                  <a:gd name="connsiteY51" fmla="*/ 457867 h 464915"/>
                  <a:gd name="connsiteX52" fmla="*/ 1251585 w 2752725"/>
                  <a:gd name="connsiteY52" fmla="*/ 7048 h 464915"/>
                  <a:gd name="connsiteX53" fmla="*/ 691229 w 2752725"/>
                  <a:gd name="connsiteY53" fmla="*/ 279463 h 464915"/>
                  <a:gd name="connsiteX54" fmla="*/ 616458 w 2752725"/>
                  <a:gd name="connsiteY54" fmla="*/ 279463 h 464915"/>
                  <a:gd name="connsiteX55" fmla="*/ 624840 w 2752725"/>
                  <a:gd name="connsiteY55" fmla="*/ 249841 h 464915"/>
                  <a:gd name="connsiteX56" fmla="*/ 653796 w 2752725"/>
                  <a:gd name="connsiteY56" fmla="*/ 137160 h 464915"/>
                  <a:gd name="connsiteX57" fmla="*/ 682847 w 2752725"/>
                  <a:gd name="connsiteY57" fmla="*/ 249841 h 464915"/>
                  <a:gd name="connsiteX58" fmla="*/ 691229 w 2752725"/>
                  <a:gd name="connsiteY58" fmla="*/ 279463 h 464915"/>
                  <a:gd name="connsiteX59" fmla="*/ 881253 w 2752725"/>
                  <a:gd name="connsiteY59" fmla="*/ 457867 h 464915"/>
                  <a:gd name="connsiteX60" fmla="*/ 717613 w 2752725"/>
                  <a:gd name="connsiteY60" fmla="*/ 7048 h 464915"/>
                  <a:gd name="connsiteX61" fmla="*/ 591312 w 2752725"/>
                  <a:gd name="connsiteY61" fmla="*/ 7048 h 464915"/>
                  <a:gd name="connsiteX62" fmla="*/ 427673 w 2752725"/>
                  <a:gd name="connsiteY62" fmla="*/ 457867 h 464915"/>
                  <a:gd name="connsiteX63" fmla="*/ 561689 w 2752725"/>
                  <a:gd name="connsiteY63" fmla="*/ 457867 h 464915"/>
                  <a:gd name="connsiteX64" fmla="*/ 586169 w 2752725"/>
                  <a:gd name="connsiteY64" fmla="*/ 378619 h 464915"/>
                  <a:gd name="connsiteX65" fmla="*/ 721424 w 2752725"/>
                  <a:gd name="connsiteY65" fmla="*/ 378619 h 464915"/>
                  <a:gd name="connsiteX66" fmla="*/ 745903 w 2752725"/>
                  <a:gd name="connsiteY66" fmla="*/ 457867 h 464915"/>
                  <a:gd name="connsiteX67" fmla="*/ 881253 w 2752725"/>
                  <a:gd name="connsiteY67" fmla="*/ 457867 h 464915"/>
                  <a:gd name="connsiteX68" fmla="*/ 395573 w 2752725"/>
                  <a:gd name="connsiteY68" fmla="*/ 457867 h 464915"/>
                  <a:gd name="connsiteX69" fmla="*/ 395573 w 2752725"/>
                  <a:gd name="connsiteY69" fmla="*/ 7048 h 464915"/>
                  <a:gd name="connsiteX70" fmla="*/ 268034 w 2752725"/>
                  <a:gd name="connsiteY70" fmla="*/ 7048 h 464915"/>
                  <a:gd name="connsiteX71" fmla="*/ 268034 w 2752725"/>
                  <a:gd name="connsiteY71" fmla="*/ 171259 h 464915"/>
                  <a:gd name="connsiteX72" fmla="*/ 127540 w 2752725"/>
                  <a:gd name="connsiteY72" fmla="*/ 171259 h 464915"/>
                  <a:gd name="connsiteX73" fmla="*/ 127540 w 2752725"/>
                  <a:gd name="connsiteY73" fmla="*/ 7048 h 464915"/>
                  <a:gd name="connsiteX74" fmla="*/ 0 w 2752725"/>
                  <a:gd name="connsiteY74" fmla="*/ 7048 h 464915"/>
                  <a:gd name="connsiteX75" fmla="*/ 0 w 2752725"/>
                  <a:gd name="connsiteY75" fmla="*/ 457867 h 464915"/>
                  <a:gd name="connsiteX76" fmla="*/ 127540 w 2752725"/>
                  <a:gd name="connsiteY76" fmla="*/ 457867 h 464915"/>
                  <a:gd name="connsiteX77" fmla="*/ 127540 w 2752725"/>
                  <a:gd name="connsiteY77" fmla="*/ 280130 h 464915"/>
                  <a:gd name="connsiteX78" fmla="*/ 267938 w 2752725"/>
                  <a:gd name="connsiteY78" fmla="*/ 280130 h 464915"/>
                  <a:gd name="connsiteX79" fmla="*/ 267938 w 2752725"/>
                  <a:gd name="connsiteY79" fmla="*/ 457867 h 464915"/>
                  <a:gd name="connsiteX80" fmla="*/ 395573 w 2752725"/>
                  <a:gd name="connsiteY80" fmla="*/ 457867 h 46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752725" h="464915">
                    <a:moveTo>
                      <a:pt x="2619280" y="157163"/>
                    </a:moveTo>
                    <a:cubicBezTo>
                      <a:pt x="2619280" y="189357"/>
                      <a:pt x="2603278" y="207359"/>
                      <a:pt x="2562701" y="207359"/>
                    </a:cubicBezTo>
                    <a:lnTo>
                      <a:pt x="2489264" y="207359"/>
                    </a:lnTo>
                    <a:lnTo>
                      <a:pt x="2489264" y="108871"/>
                    </a:lnTo>
                    <a:lnTo>
                      <a:pt x="2564606" y="108871"/>
                    </a:lnTo>
                    <a:cubicBezTo>
                      <a:pt x="2603849" y="108871"/>
                      <a:pt x="2619280" y="128778"/>
                      <a:pt x="2619280" y="157163"/>
                    </a:cubicBezTo>
                    <a:moveTo>
                      <a:pt x="2752725" y="457867"/>
                    </a:moveTo>
                    <a:lnTo>
                      <a:pt x="2662428" y="285941"/>
                    </a:lnTo>
                    <a:cubicBezTo>
                      <a:pt x="2712053" y="263462"/>
                      <a:pt x="2743581" y="221551"/>
                      <a:pt x="2743581" y="154019"/>
                    </a:cubicBezTo>
                    <a:cubicBezTo>
                      <a:pt x="2743581" y="47149"/>
                      <a:pt x="2673382" y="7144"/>
                      <a:pt x="2567749" y="7144"/>
                    </a:cubicBezTo>
                    <a:lnTo>
                      <a:pt x="2366201" y="7144"/>
                    </a:lnTo>
                    <a:lnTo>
                      <a:pt x="2366201" y="457962"/>
                    </a:lnTo>
                    <a:lnTo>
                      <a:pt x="2489168" y="457962"/>
                    </a:lnTo>
                    <a:lnTo>
                      <a:pt x="2489168" y="306038"/>
                    </a:lnTo>
                    <a:lnTo>
                      <a:pt x="2539365" y="306038"/>
                    </a:lnTo>
                    <a:lnTo>
                      <a:pt x="2612803" y="457962"/>
                    </a:lnTo>
                    <a:lnTo>
                      <a:pt x="2752725" y="457962"/>
                    </a:lnTo>
                    <a:close/>
                    <a:moveTo>
                      <a:pt x="2309432" y="265271"/>
                    </a:moveTo>
                    <a:lnTo>
                      <a:pt x="2309432" y="7048"/>
                    </a:lnTo>
                    <a:lnTo>
                      <a:pt x="2181892" y="7048"/>
                    </a:lnTo>
                    <a:lnTo>
                      <a:pt x="2181892" y="265271"/>
                    </a:lnTo>
                    <a:cubicBezTo>
                      <a:pt x="2181892" y="320707"/>
                      <a:pt x="2161223" y="354806"/>
                      <a:pt x="2112359" y="354806"/>
                    </a:cubicBezTo>
                    <a:cubicBezTo>
                      <a:pt x="2063401" y="354806"/>
                      <a:pt x="2041589" y="320707"/>
                      <a:pt x="2041589" y="265271"/>
                    </a:cubicBezTo>
                    <a:lnTo>
                      <a:pt x="2041589" y="7048"/>
                    </a:lnTo>
                    <a:lnTo>
                      <a:pt x="1913954" y="7048"/>
                    </a:lnTo>
                    <a:lnTo>
                      <a:pt x="1913954" y="265271"/>
                    </a:lnTo>
                    <a:cubicBezTo>
                      <a:pt x="1913954" y="408242"/>
                      <a:pt x="1997107" y="464915"/>
                      <a:pt x="2110550" y="464915"/>
                    </a:cubicBezTo>
                    <a:cubicBezTo>
                      <a:pt x="2223802" y="464915"/>
                      <a:pt x="2309432" y="408242"/>
                      <a:pt x="2309432" y="265271"/>
                    </a:cubicBezTo>
                    <a:moveTo>
                      <a:pt x="1746409" y="233172"/>
                    </a:moveTo>
                    <a:cubicBezTo>
                      <a:pt x="1746409" y="314325"/>
                      <a:pt x="1718024" y="356140"/>
                      <a:pt x="1667732" y="356140"/>
                    </a:cubicBezTo>
                    <a:cubicBezTo>
                      <a:pt x="1617536" y="356140"/>
                      <a:pt x="1587913" y="312992"/>
                      <a:pt x="1587913" y="231838"/>
                    </a:cubicBezTo>
                    <a:cubicBezTo>
                      <a:pt x="1587913" y="150685"/>
                      <a:pt x="1616297" y="108871"/>
                      <a:pt x="1666494" y="108871"/>
                    </a:cubicBezTo>
                    <a:cubicBezTo>
                      <a:pt x="1716881" y="108871"/>
                      <a:pt x="1746409" y="152019"/>
                      <a:pt x="1746409" y="233172"/>
                    </a:cubicBezTo>
                    <a:moveTo>
                      <a:pt x="1875854" y="231838"/>
                    </a:moveTo>
                    <a:cubicBezTo>
                      <a:pt x="1875854" y="81820"/>
                      <a:pt x="1790224" y="0"/>
                      <a:pt x="1667732" y="0"/>
                    </a:cubicBezTo>
                    <a:cubicBezTo>
                      <a:pt x="1545336" y="0"/>
                      <a:pt x="1458468" y="83058"/>
                      <a:pt x="1458468" y="233077"/>
                    </a:cubicBezTo>
                    <a:cubicBezTo>
                      <a:pt x="1458468" y="383096"/>
                      <a:pt x="1544003" y="464915"/>
                      <a:pt x="1666494" y="464915"/>
                    </a:cubicBezTo>
                    <a:cubicBezTo>
                      <a:pt x="1788890" y="464915"/>
                      <a:pt x="1875854" y="381857"/>
                      <a:pt x="1875854" y="231838"/>
                    </a:cubicBezTo>
                    <a:moveTo>
                      <a:pt x="1414653" y="7048"/>
                    </a:moveTo>
                    <a:lnTo>
                      <a:pt x="1287018" y="7048"/>
                    </a:lnTo>
                    <a:lnTo>
                      <a:pt x="1287018" y="457867"/>
                    </a:lnTo>
                    <a:lnTo>
                      <a:pt x="1414653" y="457867"/>
                    </a:lnTo>
                    <a:lnTo>
                      <a:pt x="1414653" y="7048"/>
                    </a:lnTo>
                    <a:close/>
                    <a:moveTo>
                      <a:pt x="1251585" y="7048"/>
                    </a:moveTo>
                    <a:lnTo>
                      <a:pt x="1112520" y="7048"/>
                    </a:lnTo>
                    <a:lnTo>
                      <a:pt x="1079659" y="128111"/>
                    </a:lnTo>
                    <a:cubicBezTo>
                      <a:pt x="1064228" y="184880"/>
                      <a:pt x="1042321" y="275558"/>
                      <a:pt x="1033939" y="318706"/>
                    </a:cubicBezTo>
                    <a:cubicBezTo>
                      <a:pt x="1025652" y="275558"/>
                      <a:pt x="1003649" y="184213"/>
                      <a:pt x="988219" y="128111"/>
                    </a:cubicBezTo>
                    <a:lnTo>
                      <a:pt x="955358" y="7048"/>
                    </a:lnTo>
                    <a:lnTo>
                      <a:pt x="814864" y="7048"/>
                    </a:lnTo>
                    <a:lnTo>
                      <a:pt x="970121" y="457867"/>
                    </a:lnTo>
                    <a:lnTo>
                      <a:pt x="1096423" y="457867"/>
                    </a:lnTo>
                    <a:lnTo>
                      <a:pt x="1251585" y="7048"/>
                    </a:lnTo>
                    <a:close/>
                    <a:moveTo>
                      <a:pt x="691229" y="279463"/>
                    </a:moveTo>
                    <a:lnTo>
                      <a:pt x="616458" y="279463"/>
                    </a:lnTo>
                    <a:lnTo>
                      <a:pt x="624840" y="249841"/>
                    </a:lnTo>
                    <a:cubicBezTo>
                      <a:pt x="640937" y="192500"/>
                      <a:pt x="647986" y="167354"/>
                      <a:pt x="653796" y="137160"/>
                    </a:cubicBezTo>
                    <a:cubicBezTo>
                      <a:pt x="659606" y="167354"/>
                      <a:pt x="666655" y="191929"/>
                      <a:pt x="682847" y="249841"/>
                    </a:cubicBezTo>
                    <a:lnTo>
                      <a:pt x="691229" y="279463"/>
                    </a:lnTo>
                    <a:close/>
                    <a:moveTo>
                      <a:pt x="881253" y="457867"/>
                    </a:moveTo>
                    <a:lnTo>
                      <a:pt x="717613" y="7048"/>
                    </a:lnTo>
                    <a:lnTo>
                      <a:pt x="591312" y="7048"/>
                    </a:lnTo>
                    <a:lnTo>
                      <a:pt x="427673" y="457867"/>
                    </a:lnTo>
                    <a:lnTo>
                      <a:pt x="561689" y="457867"/>
                    </a:lnTo>
                    <a:lnTo>
                      <a:pt x="586169" y="378619"/>
                    </a:lnTo>
                    <a:lnTo>
                      <a:pt x="721424" y="378619"/>
                    </a:lnTo>
                    <a:lnTo>
                      <a:pt x="745903" y="457867"/>
                    </a:lnTo>
                    <a:lnTo>
                      <a:pt x="881253" y="457867"/>
                    </a:lnTo>
                    <a:close/>
                    <a:moveTo>
                      <a:pt x="395573" y="457867"/>
                    </a:moveTo>
                    <a:lnTo>
                      <a:pt x="395573" y="7048"/>
                    </a:lnTo>
                    <a:lnTo>
                      <a:pt x="268034" y="7048"/>
                    </a:lnTo>
                    <a:lnTo>
                      <a:pt x="268034" y="171259"/>
                    </a:lnTo>
                    <a:lnTo>
                      <a:pt x="127540" y="171259"/>
                    </a:lnTo>
                    <a:lnTo>
                      <a:pt x="127540" y="7048"/>
                    </a:lnTo>
                    <a:lnTo>
                      <a:pt x="0" y="7048"/>
                    </a:lnTo>
                    <a:lnTo>
                      <a:pt x="0" y="457867"/>
                    </a:lnTo>
                    <a:lnTo>
                      <a:pt x="127540" y="457867"/>
                    </a:lnTo>
                    <a:lnTo>
                      <a:pt x="127540" y="280130"/>
                    </a:lnTo>
                    <a:lnTo>
                      <a:pt x="267938" y="280130"/>
                    </a:lnTo>
                    <a:lnTo>
                      <a:pt x="267938" y="457867"/>
                    </a:lnTo>
                    <a:lnTo>
                      <a:pt x="395573" y="457867"/>
                    </a:ln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 name="Slide Number Placeholder 4">
              <a:extLst>
                <a:ext uri="{FF2B5EF4-FFF2-40B4-BE49-F238E27FC236}">
                  <a16:creationId xmlns:a16="http://schemas.microsoft.com/office/drawing/2014/main" id="{56FD521A-2A69-EFD3-3BA8-62B091946BF6}"/>
                </a:ext>
              </a:extLst>
            </p:cNvPr>
            <p:cNvSpPr txBox="1">
              <a:spLocks/>
            </p:cNvSpPr>
            <p:nvPr/>
          </p:nvSpPr>
          <p:spPr>
            <a:xfrm>
              <a:off x="173095" y="9607052"/>
              <a:ext cx="588251" cy="547688"/>
            </a:xfrm>
            <a:prstGeom prst="rect">
              <a:avLst/>
            </a:prstGeom>
            <a:noFill/>
          </p:spPr>
          <p:txBody>
            <a:bodyPr vert="horz" lIns="137160" tIns="68580" rIns="137160" bIns="685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2B9AC55E-C74C-4CB5-AFA1-6820A17606C2}" type="slidenum">
                <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endParaRPr>
            </a:p>
          </p:txBody>
        </p:sp>
        <p:sp>
          <p:nvSpPr>
            <p:cNvPr id="18" name="TextBox 58">
              <a:extLst>
                <a:ext uri="{FF2B5EF4-FFF2-40B4-BE49-F238E27FC236}">
                  <a16:creationId xmlns:a16="http://schemas.microsoft.com/office/drawing/2014/main" id="{9B87921A-2A00-15BF-8CDD-450A1ADFCE43}"/>
                </a:ext>
              </a:extLst>
            </p:cNvPr>
            <p:cNvSpPr txBox="1"/>
            <p:nvPr/>
          </p:nvSpPr>
          <p:spPr>
            <a:xfrm rot="16200000">
              <a:off x="-2311002" y="3187547"/>
              <a:ext cx="5222645" cy="615938"/>
            </a:xfrm>
            <a:prstGeom prst="rect">
              <a:avLst/>
            </a:prstGeom>
            <a:noFill/>
          </p:spPr>
          <p:txBody>
            <a:bodyPr wrap="square" rtlCol="0">
              <a:spAutoFit/>
            </a:bodyPr>
            <a:lstStyle/>
            <a:p>
              <a:pPr marL="0" marR="0" lvl="0" indent="0" algn="r" defTabSz="457200" rtl="0" eaLnBrk="1" fontAlgn="auto" latinLnBrk="0" hangingPunct="1">
                <a:lnSpc>
                  <a:spcPts val="5100"/>
                </a:lnSpc>
                <a:spcBef>
                  <a:spcPts val="0"/>
                </a:spcBef>
                <a:spcAft>
                  <a:spcPts val="0"/>
                </a:spcAft>
                <a:buClrTx/>
                <a:buSzTx/>
                <a:buFontTx/>
                <a:buNone/>
                <a:tabLst>
                  <a:tab pos="3095625" algn="l"/>
                </a:tabLst>
                <a:defRPr/>
              </a:pPr>
              <a:r>
                <a:rPr kumimoji="0" lang="en-US" sz="1000" b="1" i="0" u="none" strike="noStrike" kern="1200" cap="none" spc="450" normalizeH="0" baseline="0" noProof="0">
                  <a:ln>
                    <a:noFill/>
                  </a:ln>
                  <a:solidFill>
                    <a:prstClr val="white"/>
                  </a:solidFill>
                  <a:effectLst/>
                  <a:uLnTx/>
                  <a:uFillTx/>
                  <a:latin typeface="Open Sans" pitchFamily="2" charset="0"/>
                  <a:ea typeface="Open Sans" pitchFamily="2" charset="0"/>
                  <a:cs typeface="Open Sans" pitchFamily="2" charset="0"/>
                </a:rPr>
                <a:t>BEHAVIOUR INTERACTIVE</a:t>
              </a:r>
              <a:endParaRPr kumimoji="0" lang="en-US" sz="1000" b="1" i="0" u="none" strike="noStrike" kern="1200" cap="none" spc="450" normalizeH="0" baseline="0" noProof="0" dirty="0">
                <a:ln>
                  <a:noFill/>
                </a:ln>
                <a:solidFill>
                  <a:prstClr val="white"/>
                </a:solidFill>
                <a:effectLst/>
                <a:uLnTx/>
                <a:uFillTx/>
                <a:latin typeface="Open Sans" pitchFamily="2" charset="0"/>
                <a:ea typeface="Open Sans" pitchFamily="2" charset="0"/>
                <a:cs typeface="Open Sans" pitchFamily="2" charset="0"/>
              </a:endParaRPr>
            </a:p>
          </p:txBody>
        </p:sp>
        <p:pic>
          <p:nvPicPr>
            <p:cNvPr id="19" name="Graphic 18">
              <a:extLst>
                <a:ext uri="{FF2B5EF4-FFF2-40B4-BE49-F238E27FC236}">
                  <a16:creationId xmlns:a16="http://schemas.microsoft.com/office/drawing/2014/main" id="{D4C84590-5F0A-88C2-931B-717C8D72E3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1930" y="288131"/>
              <a:ext cx="345049" cy="9546384"/>
            </a:xfrm>
            <a:prstGeom prst="rect">
              <a:avLst/>
            </a:prstGeom>
          </p:spPr>
        </p:pic>
      </p:grpSp>
      <p:pic>
        <p:nvPicPr>
          <p:cNvPr id="22" name="Picture 21">
            <a:extLst>
              <a:ext uri="{FF2B5EF4-FFF2-40B4-BE49-F238E27FC236}">
                <a16:creationId xmlns:a16="http://schemas.microsoft.com/office/drawing/2014/main" id="{07B3D2D7-1846-EF38-72A7-402CA93268E5}"/>
              </a:ext>
            </a:extLst>
          </p:cNvPr>
          <p:cNvPicPr>
            <a:picLocks noChangeAspect="1"/>
          </p:cNvPicPr>
          <p:nvPr/>
        </p:nvPicPr>
        <p:blipFill>
          <a:blip r:embed="rId6"/>
          <a:stretch>
            <a:fillRect/>
          </a:stretch>
        </p:blipFill>
        <p:spPr>
          <a:xfrm>
            <a:off x="0" y="9582150"/>
            <a:ext cx="18288000" cy="704850"/>
          </a:xfrm>
          <a:prstGeom prst="rect">
            <a:avLst/>
          </a:prstGeom>
        </p:spPr>
      </p:pic>
    </p:spTree>
    <p:extLst>
      <p:ext uri="{BB962C8B-B14F-4D97-AF65-F5344CB8AC3E}">
        <p14:creationId xmlns:p14="http://schemas.microsoft.com/office/powerpoint/2010/main" val="3535292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B2670-F166-8C53-073D-F4CB3FA71430}"/>
            </a:ext>
          </a:extLst>
        </p:cNvPr>
        <p:cNvGrpSpPr/>
        <p:nvPr/>
      </p:nvGrpSpPr>
      <p:grpSpPr>
        <a:xfrm>
          <a:off x="0" y="0"/>
          <a:ext cx="0" cy="0"/>
          <a:chOff x="0" y="0"/>
          <a:chExt cx="0" cy="0"/>
        </a:xfrm>
      </p:grpSpPr>
      <p:pic>
        <p:nvPicPr>
          <p:cNvPr id="38" name="Picture 37" hidden="1">
            <a:extLst>
              <a:ext uri="{FF2B5EF4-FFF2-40B4-BE49-F238E27FC236}">
                <a16:creationId xmlns:a16="http://schemas.microsoft.com/office/drawing/2014/main" id="{FF96DA6B-F0E9-3F92-FBD6-BB2382787AF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Effect>
                      <a14:sharpenSoften amount="-22000"/>
                    </a14:imgEffect>
                    <a14:imgEffect>
                      <a14:colorTemperature colorTemp="5300"/>
                    </a14:imgEffect>
                    <a14:imgEffect>
                      <a14:saturation sat="123000"/>
                    </a14:imgEffect>
                    <a14:imgEffect>
                      <a14:brightnessContrast bright="-33000" contrast="33000"/>
                    </a14:imgEffect>
                  </a14:imgLayer>
                </a14:imgProps>
              </a:ext>
            </a:extLst>
          </a:blip>
          <a:srcRect l="15359" t="13119" r="6154" b="11325"/>
          <a:stretch/>
        </p:blipFill>
        <p:spPr>
          <a:xfrm>
            <a:off x="2791326" y="1333499"/>
            <a:ext cx="14353674" cy="7772401"/>
          </a:xfrm>
          <a:prstGeom prst="rect">
            <a:avLst/>
          </a:prstGeom>
        </p:spPr>
      </p:pic>
      <p:pic>
        <p:nvPicPr>
          <p:cNvPr id="81" name="Picture 27" descr="A picture containing text, painting&#10;&#10;Description automatically generated" hidden="1">
            <a:extLst>
              <a:ext uri="{FF2B5EF4-FFF2-40B4-BE49-F238E27FC236}">
                <a16:creationId xmlns:a16="http://schemas.microsoft.com/office/drawing/2014/main" id="{41C91A90-6486-9474-3136-FE6C1AD5D7EA}"/>
              </a:ext>
            </a:extLst>
          </p:cNvPr>
          <p:cNvPicPr>
            <a:picLocks noChangeAspect="1"/>
          </p:cNvPicPr>
          <p:nvPr/>
        </p:nvPicPr>
        <p:blipFill rotWithShape="1">
          <a:blip r:embed="rId5">
            <a:alphaModFix amt="32000"/>
            <a:extLst>
              <a:ext uri="{BEBA8EAE-BF5A-486C-A8C5-ECC9F3942E4B}">
                <a14:imgProps xmlns:a14="http://schemas.microsoft.com/office/drawing/2010/main">
                  <a14:imgLayer r:embed="rId6">
                    <a14:imgEffect>
                      <a14:brightnessContrast bright="-18000"/>
                    </a14:imgEffect>
                  </a14:imgLayer>
                </a14:imgProps>
              </a:ext>
              <a:ext uri="{28A0092B-C50C-407E-A947-70E740481C1C}">
                <a14:useLocalDpi xmlns:a14="http://schemas.microsoft.com/office/drawing/2010/main" val="0"/>
              </a:ext>
            </a:extLst>
          </a:blip>
          <a:srcRect l="36310" t="15528" r="29837" b="54573"/>
          <a:stretch/>
        </p:blipFill>
        <p:spPr>
          <a:xfrm>
            <a:off x="5456932" y="2171539"/>
            <a:ext cx="7038201" cy="3500851"/>
          </a:xfrm>
          <a:prstGeom prst="ellipse">
            <a:avLst/>
          </a:prstGeom>
          <a:effectLst>
            <a:softEdge rad="647700"/>
          </a:effectLst>
        </p:spPr>
      </p:pic>
      <p:pic>
        <p:nvPicPr>
          <p:cNvPr id="3" name="Picture 2">
            <a:extLst>
              <a:ext uri="{FF2B5EF4-FFF2-40B4-BE49-F238E27FC236}">
                <a16:creationId xmlns:a16="http://schemas.microsoft.com/office/drawing/2014/main" id="{4D7C5F0A-6EDD-CEC4-F358-61CCBB230362}"/>
              </a:ext>
            </a:extLst>
          </p:cNvPr>
          <p:cNvPicPr>
            <a:picLocks noChangeAspect="1"/>
          </p:cNvPicPr>
          <p:nvPr/>
        </p:nvPicPr>
        <p:blipFill>
          <a:blip r:embed="rId7"/>
          <a:stretch>
            <a:fillRect/>
          </a:stretch>
        </p:blipFill>
        <p:spPr>
          <a:xfrm>
            <a:off x="6995069" y="6856342"/>
            <a:ext cx="2103302" cy="3084843"/>
          </a:xfrm>
          <a:prstGeom prst="rect">
            <a:avLst/>
          </a:prstGeom>
        </p:spPr>
      </p:pic>
      <p:sp>
        <p:nvSpPr>
          <p:cNvPr id="82" name="Rectangle: Rounded Corners 81">
            <a:extLst>
              <a:ext uri="{FF2B5EF4-FFF2-40B4-BE49-F238E27FC236}">
                <a16:creationId xmlns:a16="http://schemas.microsoft.com/office/drawing/2014/main" id="{2BE3B9C7-0C19-64F9-520E-3A2A0B5B5237}"/>
              </a:ext>
            </a:extLst>
          </p:cNvPr>
          <p:cNvSpPr/>
          <p:nvPr/>
        </p:nvSpPr>
        <p:spPr>
          <a:xfrm>
            <a:off x="10704935" y="1372286"/>
            <a:ext cx="6421922" cy="7612057"/>
          </a:xfrm>
          <a:prstGeom prst="roundRect">
            <a:avLst>
              <a:gd name="adj" fmla="val 0"/>
            </a:avLst>
          </a:prstGeom>
          <a:solidFill>
            <a:srgbClr val="412BC7">
              <a:alpha val="53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CA" sz="2700" b="0" i="0" u="none" strike="noStrike" kern="1200" cap="none" spc="0" normalizeH="0" baseline="0" noProof="0">
              <a:ln>
                <a:noFill/>
              </a:ln>
              <a:solidFill>
                <a:prstClr val="white"/>
              </a:solidFill>
              <a:effectLst/>
              <a:uLnTx/>
              <a:uFillTx/>
              <a:latin typeface="Space Grotesk"/>
              <a:ea typeface="+mn-ea"/>
              <a:cs typeface="+mn-cs"/>
            </a:endParaRPr>
          </a:p>
        </p:txBody>
      </p:sp>
      <p:sp>
        <p:nvSpPr>
          <p:cNvPr id="5" name="Content Placeholder 2">
            <a:extLst>
              <a:ext uri="{FF2B5EF4-FFF2-40B4-BE49-F238E27FC236}">
                <a16:creationId xmlns:a16="http://schemas.microsoft.com/office/drawing/2014/main" id="{730BEC1E-17AD-AB98-09D2-7654A4956B85}"/>
              </a:ext>
            </a:extLst>
          </p:cNvPr>
          <p:cNvSpPr txBox="1">
            <a:spLocks/>
          </p:cNvSpPr>
          <p:nvPr/>
        </p:nvSpPr>
        <p:spPr>
          <a:xfrm>
            <a:off x="11297462" y="3918941"/>
            <a:ext cx="3343277" cy="662809"/>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600" dirty="0">
                <a:solidFill>
                  <a:schemeClr val="bg1"/>
                </a:solidFill>
                <a:latin typeface="Open Sans" pitchFamily="2" charset="0"/>
                <a:ea typeface="Open Sans" pitchFamily="2" charset="0"/>
                <a:cs typeface="Open Sans" pitchFamily="2" charset="0"/>
              </a:rPr>
              <a:t>Familiarity with code base, articles, talks, discussions</a:t>
            </a:r>
            <a:endParaRPr lang="en-US" sz="1800" dirty="0">
              <a:solidFill>
                <a:schemeClr val="bg1"/>
              </a:solidFill>
              <a:latin typeface="Open Sans" pitchFamily="2" charset="0"/>
              <a:ea typeface="Open Sans" pitchFamily="2" charset="0"/>
              <a:cs typeface="Open Sans" pitchFamily="2" charset="0"/>
            </a:endParaRPr>
          </a:p>
        </p:txBody>
      </p:sp>
      <p:cxnSp>
        <p:nvCxnSpPr>
          <p:cNvPr id="9" name="Straight Arrow Connector 3">
            <a:extLst>
              <a:ext uri="{FF2B5EF4-FFF2-40B4-BE49-F238E27FC236}">
                <a16:creationId xmlns:a16="http://schemas.microsoft.com/office/drawing/2014/main" id="{0643B5A6-73EF-5B30-6768-5435C80B3467}"/>
              </a:ext>
            </a:extLst>
          </p:cNvPr>
          <p:cNvCxnSpPr>
            <a:cxnSpLocks/>
          </p:cNvCxnSpPr>
          <p:nvPr/>
        </p:nvCxnSpPr>
        <p:spPr>
          <a:xfrm flipH="1">
            <a:off x="10467677" y="3004909"/>
            <a:ext cx="6993009" cy="0"/>
          </a:xfrm>
          <a:prstGeom prst="straightConnector1">
            <a:avLst/>
          </a:prstGeom>
          <a:ln w="25400">
            <a:solidFill>
              <a:schemeClr val="bg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4568B3DB-242C-DDF6-D64F-DD932EE1D718}"/>
              </a:ext>
            </a:extLst>
          </p:cNvPr>
          <p:cNvSpPr txBox="1"/>
          <p:nvPr/>
        </p:nvSpPr>
        <p:spPr>
          <a:xfrm>
            <a:off x="11304249" y="3539484"/>
            <a:ext cx="3044285" cy="458587"/>
          </a:xfrm>
          <a:prstGeom prst="rect">
            <a:avLst/>
          </a:prstGeom>
          <a:noFill/>
        </p:spPr>
        <p:txBody>
          <a:bodyPr wrap="square" rtlCol="0" anchor="ctr">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300" normalizeH="0" baseline="0" noProof="0" dirty="0">
                <a:ln>
                  <a:noFill/>
                </a:ln>
                <a:solidFill>
                  <a:schemeClr val="accent6"/>
                </a:solidFill>
                <a:effectLst/>
                <a:uLnTx/>
                <a:uFillTx/>
                <a:latin typeface="Open Sans" panose="020F0502020204030204" pitchFamily="34" charset="0"/>
                <a:ea typeface="+mn-ea"/>
                <a:cs typeface="+mn-cs"/>
              </a:rPr>
              <a:t>Ideas</a:t>
            </a:r>
          </a:p>
        </p:txBody>
      </p:sp>
      <p:sp>
        <p:nvSpPr>
          <p:cNvPr id="61" name="Content Placeholder 2">
            <a:extLst>
              <a:ext uri="{FF2B5EF4-FFF2-40B4-BE49-F238E27FC236}">
                <a16:creationId xmlns:a16="http://schemas.microsoft.com/office/drawing/2014/main" id="{9D3EE3F8-30F4-962B-9FF0-78879C512384}"/>
              </a:ext>
            </a:extLst>
          </p:cNvPr>
          <p:cNvSpPr txBox="1">
            <a:spLocks/>
          </p:cNvSpPr>
          <p:nvPr/>
        </p:nvSpPr>
        <p:spPr>
          <a:xfrm>
            <a:off x="11297462" y="5790529"/>
            <a:ext cx="3343277" cy="662809"/>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600" dirty="0">
                <a:solidFill>
                  <a:schemeClr val="bg1"/>
                </a:solidFill>
                <a:latin typeface="Open Sans" pitchFamily="2" charset="0"/>
                <a:ea typeface="Open Sans" pitchFamily="2" charset="0"/>
                <a:cs typeface="Open Sans" pitchFamily="2" charset="0"/>
              </a:rPr>
              <a:t>Observed performance issues by other developers &amp; </a:t>
            </a:r>
            <a:r>
              <a:rPr lang="en-US" sz="1600" dirty="0" err="1">
                <a:solidFill>
                  <a:schemeClr val="bg1"/>
                </a:solidFill>
                <a:latin typeface="Open Sans" pitchFamily="2" charset="0"/>
                <a:ea typeface="Open Sans" pitchFamily="2" charset="0"/>
                <a:cs typeface="Open Sans" pitchFamily="2" charset="0"/>
              </a:rPr>
              <a:t>playtesters</a:t>
            </a:r>
            <a:endParaRPr lang="en-US" sz="1600" dirty="0">
              <a:solidFill>
                <a:schemeClr val="bg1"/>
              </a:solidFill>
              <a:latin typeface="Open Sans" pitchFamily="2" charset="0"/>
              <a:ea typeface="Open Sans" pitchFamily="2" charset="0"/>
              <a:cs typeface="Open Sans" pitchFamily="2" charset="0"/>
            </a:endParaRPr>
          </a:p>
        </p:txBody>
      </p:sp>
      <p:sp>
        <p:nvSpPr>
          <p:cNvPr id="62" name="TextBox 61">
            <a:extLst>
              <a:ext uri="{FF2B5EF4-FFF2-40B4-BE49-F238E27FC236}">
                <a16:creationId xmlns:a16="http://schemas.microsoft.com/office/drawing/2014/main" id="{16A376F1-EA2A-71EF-3388-E32871C71ED5}"/>
              </a:ext>
            </a:extLst>
          </p:cNvPr>
          <p:cNvSpPr txBox="1"/>
          <p:nvPr/>
        </p:nvSpPr>
        <p:spPr>
          <a:xfrm>
            <a:off x="11304249" y="5411072"/>
            <a:ext cx="3044285" cy="458587"/>
          </a:xfrm>
          <a:prstGeom prst="rect">
            <a:avLst/>
          </a:prstGeom>
          <a:noFill/>
        </p:spPr>
        <p:txBody>
          <a:bodyPr wrap="square" rtlCol="0" anchor="ctr">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2800" spc="300" dirty="0">
                <a:solidFill>
                  <a:schemeClr val="accent6"/>
                </a:solidFill>
                <a:latin typeface="Open Sans" panose="020F0502020204030204" pitchFamily="34" charset="0"/>
              </a:rPr>
              <a:t>Reports</a:t>
            </a:r>
            <a:endParaRPr kumimoji="0" lang="en-US" sz="2800" b="0" i="0" u="none" strike="noStrike" kern="1200" cap="none" spc="300" normalizeH="0" baseline="0" noProof="0" dirty="0">
              <a:ln>
                <a:noFill/>
              </a:ln>
              <a:solidFill>
                <a:schemeClr val="accent6"/>
              </a:solidFill>
              <a:effectLst/>
              <a:uLnTx/>
              <a:uFillTx/>
              <a:latin typeface="Open Sans" panose="020F0502020204030204" pitchFamily="34" charset="0"/>
              <a:ea typeface="+mn-ea"/>
              <a:cs typeface="+mn-cs"/>
            </a:endParaRPr>
          </a:p>
        </p:txBody>
      </p:sp>
      <p:sp>
        <p:nvSpPr>
          <p:cNvPr id="63" name="Content Placeholder 2">
            <a:extLst>
              <a:ext uri="{FF2B5EF4-FFF2-40B4-BE49-F238E27FC236}">
                <a16:creationId xmlns:a16="http://schemas.microsoft.com/office/drawing/2014/main" id="{9D556205-D7D5-D0CA-0A64-5AD0F670A098}"/>
              </a:ext>
            </a:extLst>
          </p:cNvPr>
          <p:cNvSpPr txBox="1">
            <a:spLocks/>
          </p:cNvSpPr>
          <p:nvPr/>
        </p:nvSpPr>
        <p:spPr>
          <a:xfrm>
            <a:off x="11297462" y="7842562"/>
            <a:ext cx="3343277" cy="662809"/>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600" dirty="0">
                <a:solidFill>
                  <a:schemeClr val="bg1"/>
                </a:solidFill>
                <a:latin typeface="Open Sans" pitchFamily="2" charset="0"/>
                <a:ea typeface="Open Sans" pitchFamily="2" charset="0"/>
                <a:cs typeface="Open Sans" pitchFamily="2" charset="0"/>
              </a:rPr>
              <a:t>Hard work!</a:t>
            </a:r>
          </a:p>
        </p:txBody>
      </p:sp>
      <p:sp>
        <p:nvSpPr>
          <p:cNvPr id="64" name="TextBox 63">
            <a:extLst>
              <a:ext uri="{FF2B5EF4-FFF2-40B4-BE49-F238E27FC236}">
                <a16:creationId xmlns:a16="http://schemas.microsoft.com/office/drawing/2014/main" id="{93ACCD84-5232-969A-C228-A2AA2D3D3BD7}"/>
              </a:ext>
            </a:extLst>
          </p:cNvPr>
          <p:cNvSpPr txBox="1"/>
          <p:nvPr/>
        </p:nvSpPr>
        <p:spPr>
          <a:xfrm>
            <a:off x="11304249" y="7463105"/>
            <a:ext cx="3044285" cy="458587"/>
          </a:xfrm>
          <a:prstGeom prst="rect">
            <a:avLst/>
          </a:prstGeom>
          <a:noFill/>
        </p:spPr>
        <p:txBody>
          <a:bodyPr wrap="square" rtlCol="0" anchor="ctr">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300" normalizeH="0" baseline="0" noProof="0" dirty="0">
                <a:ln>
                  <a:noFill/>
                </a:ln>
                <a:solidFill>
                  <a:schemeClr val="accent6"/>
                </a:solidFill>
                <a:effectLst/>
                <a:uLnTx/>
                <a:uFillTx/>
                <a:latin typeface="Open Sans" panose="020F0502020204030204" pitchFamily="34" charset="0"/>
                <a:ea typeface="+mn-ea"/>
                <a:cs typeface="+mn-cs"/>
              </a:rPr>
              <a:t>Profiling</a:t>
            </a:r>
          </a:p>
        </p:txBody>
      </p:sp>
      <p:cxnSp>
        <p:nvCxnSpPr>
          <p:cNvPr id="37" name="Straight Arrow Connector 3">
            <a:extLst>
              <a:ext uri="{FF2B5EF4-FFF2-40B4-BE49-F238E27FC236}">
                <a16:creationId xmlns:a16="http://schemas.microsoft.com/office/drawing/2014/main" id="{598A644C-83B3-8949-93EB-8129E3193F52}"/>
              </a:ext>
            </a:extLst>
          </p:cNvPr>
          <p:cNvCxnSpPr>
            <a:cxnSpLocks/>
          </p:cNvCxnSpPr>
          <p:nvPr/>
        </p:nvCxnSpPr>
        <p:spPr>
          <a:xfrm>
            <a:off x="15081197" y="3004909"/>
            <a:ext cx="0" cy="6253094"/>
          </a:xfrm>
          <a:prstGeom prst="straightConnector1">
            <a:avLst/>
          </a:prstGeom>
          <a:ln w="9525">
            <a:solidFill>
              <a:schemeClr val="bg1">
                <a:alpha val="34000"/>
              </a:schemeClr>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41" name="TextBox 105">
            <a:extLst>
              <a:ext uri="{FF2B5EF4-FFF2-40B4-BE49-F238E27FC236}">
                <a16:creationId xmlns:a16="http://schemas.microsoft.com/office/drawing/2014/main" id="{B22DB28E-BDDF-432B-22F8-08B0B32CC4D7}"/>
              </a:ext>
            </a:extLst>
          </p:cNvPr>
          <p:cNvSpPr txBox="1"/>
          <p:nvPr/>
        </p:nvSpPr>
        <p:spPr>
          <a:xfrm>
            <a:off x="10900228" y="2004996"/>
            <a:ext cx="5988793" cy="617092"/>
          </a:xfrm>
          <a:prstGeom prst="rect">
            <a:avLst/>
          </a:prstGeom>
          <a:noFill/>
        </p:spPr>
        <p:txBody>
          <a:bodyPr wrap="square" rtlCol="0">
            <a:spAutoFit/>
          </a:bodyPr>
          <a:lstStyle>
            <a:defPPr>
              <a:defRPr lang="en-US"/>
            </a:defPPr>
            <a:lvl1pPr marR="0" lvl="0" indent="0" fontAlgn="auto">
              <a:lnSpc>
                <a:spcPts val="10900"/>
              </a:lnSpc>
              <a:spcBef>
                <a:spcPts val="0"/>
              </a:spcBef>
              <a:spcAft>
                <a:spcPts val="0"/>
              </a:spcAft>
              <a:buClrTx/>
              <a:buSzTx/>
              <a:buFontTx/>
              <a:buNone/>
              <a:tabLst/>
              <a:defRPr kumimoji="0" sz="13800" b="0" i="0" u="none" strike="noStrike" cap="none" spc="0" normalizeH="0" baseline="0">
                <a:ln>
                  <a:noFill/>
                </a:ln>
                <a:solidFill>
                  <a:prstClr val="white"/>
                </a:solidFill>
                <a:effectLst/>
                <a:uLnTx/>
                <a:uFillTx/>
                <a:latin typeface="Stacion Light" pitchFamily="50" charset="0"/>
                <a:ea typeface="Segoe UI Black" panose="020B0A02040204020203" pitchFamily="34" charset="0"/>
                <a:cs typeface="Poppins Black" panose="00000A00000000000000" pitchFamily="2" charset="0"/>
              </a:defRPr>
            </a:lvl1pPr>
          </a:lstStyle>
          <a:p>
            <a:pPr algn="ctr">
              <a:lnSpc>
                <a:spcPct val="70000"/>
              </a:lnSpc>
            </a:pPr>
            <a:r>
              <a:rPr lang="en-US" sz="4400" spc="300" dirty="0">
                <a:solidFill>
                  <a:schemeClr val="accent6"/>
                </a:solidFill>
                <a:latin typeface="Open Sans" panose="020F0502020204030204" pitchFamily="34" charset="0"/>
              </a:rPr>
              <a:t>Optimization Origins</a:t>
            </a:r>
          </a:p>
        </p:txBody>
      </p:sp>
      <p:cxnSp>
        <p:nvCxnSpPr>
          <p:cNvPr id="45" name="Straight Arrow Connector 3">
            <a:extLst>
              <a:ext uri="{FF2B5EF4-FFF2-40B4-BE49-F238E27FC236}">
                <a16:creationId xmlns:a16="http://schemas.microsoft.com/office/drawing/2014/main" id="{B7ECCF85-61DE-17A7-4786-FE0438380590}"/>
              </a:ext>
            </a:extLst>
          </p:cNvPr>
          <p:cNvCxnSpPr>
            <a:cxnSpLocks/>
          </p:cNvCxnSpPr>
          <p:nvPr/>
        </p:nvCxnSpPr>
        <p:spPr>
          <a:xfrm flipH="1">
            <a:off x="10467677" y="4906280"/>
            <a:ext cx="6993009" cy="0"/>
          </a:xfrm>
          <a:prstGeom prst="straightConnector1">
            <a:avLst/>
          </a:prstGeom>
          <a:ln w="9525">
            <a:solidFill>
              <a:schemeClr val="bg1">
                <a:alpha val="34000"/>
              </a:schemeClr>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3">
            <a:extLst>
              <a:ext uri="{FF2B5EF4-FFF2-40B4-BE49-F238E27FC236}">
                <a16:creationId xmlns:a16="http://schemas.microsoft.com/office/drawing/2014/main" id="{2F7608EC-FBD5-0695-CC59-22B895F5A7CC}"/>
              </a:ext>
            </a:extLst>
          </p:cNvPr>
          <p:cNvCxnSpPr>
            <a:cxnSpLocks/>
          </p:cNvCxnSpPr>
          <p:nvPr/>
        </p:nvCxnSpPr>
        <p:spPr>
          <a:xfrm flipH="1">
            <a:off x="10467677" y="6986970"/>
            <a:ext cx="6993009" cy="0"/>
          </a:xfrm>
          <a:prstGeom prst="straightConnector1">
            <a:avLst/>
          </a:prstGeom>
          <a:ln w="9525">
            <a:solidFill>
              <a:schemeClr val="bg1">
                <a:alpha val="34000"/>
              </a:schemeClr>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50" name="Content Placeholder 2">
            <a:extLst>
              <a:ext uri="{FF2B5EF4-FFF2-40B4-BE49-F238E27FC236}">
                <a16:creationId xmlns:a16="http://schemas.microsoft.com/office/drawing/2014/main" id="{61247661-CBB2-8E5B-0756-D6DD90B0CE09}"/>
              </a:ext>
            </a:extLst>
          </p:cNvPr>
          <p:cNvSpPr txBox="1">
            <a:spLocks/>
          </p:cNvSpPr>
          <p:nvPr/>
        </p:nvSpPr>
        <p:spPr>
          <a:xfrm>
            <a:off x="15405385" y="3586382"/>
            <a:ext cx="1336831" cy="662809"/>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4000" dirty="0">
                <a:solidFill>
                  <a:schemeClr val="bg1"/>
                </a:solidFill>
                <a:latin typeface="Open Sans" pitchFamily="2" charset="0"/>
                <a:ea typeface="Open Sans" pitchFamily="2" charset="0"/>
                <a:cs typeface="Open Sans" pitchFamily="2" charset="0"/>
              </a:rPr>
              <a:t>1</a:t>
            </a:r>
            <a:endParaRPr lang="en-US" sz="4400" dirty="0">
              <a:solidFill>
                <a:schemeClr val="bg1"/>
              </a:solidFill>
              <a:latin typeface="Open Sans" pitchFamily="2" charset="0"/>
              <a:ea typeface="Open Sans" pitchFamily="2" charset="0"/>
              <a:cs typeface="Open Sans" pitchFamily="2" charset="0"/>
            </a:endParaRPr>
          </a:p>
        </p:txBody>
      </p:sp>
      <p:sp>
        <p:nvSpPr>
          <p:cNvPr id="51" name="Content Placeholder 2">
            <a:extLst>
              <a:ext uri="{FF2B5EF4-FFF2-40B4-BE49-F238E27FC236}">
                <a16:creationId xmlns:a16="http://schemas.microsoft.com/office/drawing/2014/main" id="{F4978DE2-3A8F-E041-85C8-DE20A46EEAA5}"/>
              </a:ext>
            </a:extLst>
          </p:cNvPr>
          <p:cNvSpPr txBox="1">
            <a:spLocks/>
          </p:cNvSpPr>
          <p:nvPr/>
        </p:nvSpPr>
        <p:spPr>
          <a:xfrm>
            <a:off x="15405385" y="5632924"/>
            <a:ext cx="1336831" cy="662809"/>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4000" dirty="0">
                <a:solidFill>
                  <a:schemeClr val="bg1"/>
                </a:solidFill>
                <a:latin typeface="Open Sans" pitchFamily="2" charset="0"/>
                <a:ea typeface="Open Sans" pitchFamily="2" charset="0"/>
                <a:cs typeface="Open Sans" pitchFamily="2" charset="0"/>
              </a:rPr>
              <a:t>2</a:t>
            </a:r>
            <a:endParaRPr lang="en-US" sz="4400" dirty="0">
              <a:solidFill>
                <a:schemeClr val="bg1"/>
              </a:solidFill>
              <a:latin typeface="Open Sans" pitchFamily="2" charset="0"/>
              <a:ea typeface="Open Sans" pitchFamily="2" charset="0"/>
              <a:cs typeface="Open Sans" pitchFamily="2" charset="0"/>
            </a:endParaRPr>
          </a:p>
        </p:txBody>
      </p:sp>
      <p:sp>
        <p:nvSpPr>
          <p:cNvPr id="52" name="Content Placeholder 2">
            <a:extLst>
              <a:ext uri="{FF2B5EF4-FFF2-40B4-BE49-F238E27FC236}">
                <a16:creationId xmlns:a16="http://schemas.microsoft.com/office/drawing/2014/main" id="{3CCB29F1-8038-01D2-6727-27C7221674C4}"/>
              </a:ext>
            </a:extLst>
          </p:cNvPr>
          <p:cNvSpPr txBox="1">
            <a:spLocks/>
          </p:cNvSpPr>
          <p:nvPr/>
        </p:nvSpPr>
        <p:spPr>
          <a:xfrm>
            <a:off x="15405385" y="7590102"/>
            <a:ext cx="1336831" cy="662809"/>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4000" dirty="0">
                <a:solidFill>
                  <a:schemeClr val="bg1"/>
                </a:solidFill>
                <a:latin typeface="Open Sans" pitchFamily="2" charset="0"/>
                <a:ea typeface="Open Sans" pitchFamily="2" charset="0"/>
                <a:cs typeface="Open Sans" pitchFamily="2" charset="0"/>
              </a:rPr>
              <a:t>3</a:t>
            </a:r>
            <a:endParaRPr lang="en-US" sz="4400" dirty="0">
              <a:solidFill>
                <a:schemeClr val="bg1"/>
              </a:solidFill>
              <a:latin typeface="Open Sans" pitchFamily="2" charset="0"/>
              <a:ea typeface="Open Sans" pitchFamily="2" charset="0"/>
              <a:cs typeface="Open Sans" pitchFamily="2" charset="0"/>
            </a:endParaRPr>
          </a:p>
        </p:txBody>
      </p:sp>
      <p:sp>
        <p:nvSpPr>
          <p:cNvPr id="44" name="TextBox 37">
            <a:extLst>
              <a:ext uri="{FF2B5EF4-FFF2-40B4-BE49-F238E27FC236}">
                <a16:creationId xmlns:a16="http://schemas.microsoft.com/office/drawing/2014/main" id="{907C7D4E-722E-518A-5B12-8012B971933D}"/>
              </a:ext>
            </a:extLst>
          </p:cNvPr>
          <p:cNvSpPr txBox="1"/>
          <p:nvPr/>
        </p:nvSpPr>
        <p:spPr>
          <a:xfrm>
            <a:off x="1245173" y="3603931"/>
            <a:ext cx="8489841" cy="1949829"/>
          </a:xfrm>
          <a:prstGeom prst="rect">
            <a:avLst/>
          </a:prstGeom>
          <a:noFill/>
        </p:spPr>
        <p:txBody>
          <a:bodyPr wrap="square" rtlCol="0">
            <a:spAutoFit/>
          </a:bodyPr>
          <a:lstStyle>
            <a:defPPr>
              <a:defRPr lang="en-US"/>
            </a:defPPr>
            <a:lvl1pPr>
              <a:lnSpc>
                <a:spcPts val="6600"/>
              </a:lnSpc>
              <a:defRPr sz="7200">
                <a:solidFill>
                  <a:srgbClr val="181717"/>
                </a:solidFill>
                <a:latin typeface="Space Grotesk SemiBold" pitchFamily="2" charset="0"/>
                <a:ea typeface="Segoe UI Black" panose="020B0A02040204020203" pitchFamily="34" charset="0"/>
                <a:cs typeface="Space Grotesk SemiBold" pitchFamily="2" charset="0"/>
              </a:defRPr>
            </a:lvl1pPr>
          </a:lstStyle>
          <a:p>
            <a:pPr marL="0" marR="0" lvl="0" indent="0" algn="l" defTabSz="457200" rtl="0" eaLnBrk="1" fontAlgn="auto" latinLnBrk="0" hangingPunct="1">
              <a:lnSpc>
                <a:spcPts val="10900"/>
              </a:lnSpc>
              <a:spcBef>
                <a:spcPts val="0"/>
              </a:spcBef>
              <a:spcAft>
                <a:spcPts val="0"/>
              </a:spcAft>
              <a:buClrTx/>
              <a:buSzTx/>
              <a:buFontTx/>
              <a:buNone/>
              <a:tabLst/>
              <a:defRPr/>
            </a:pPr>
            <a:r>
              <a:rPr lang="en-US" sz="23900" dirty="0">
                <a:solidFill>
                  <a:prstClr val="white"/>
                </a:solidFill>
                <a:latin typeface="Open Sans" panose="020F0502020204030204" pitchFamily="34" charset="0"/>
                <a:cs typeface="Poppins Black" panose="00000A00000000000000" pitchFamily="2" charset="0"/>
              </a:rPr>
              <a:t>Origin</a:t>
            </a:r>
            <a:endParaRPr kumimoji="0" lang="en-US" sz="23900" b="0" i="0" u="none" strike="noStrike" kern="1200" cap="none" spc="0" normalizeH="0" baseline="0" noProof="0" dirty="0">
              <a:ln>
                <a:noFill/>
              </a:ln>
              <a:solidFill>
                <a:prstClr val="white"/>
              </a:solidFill>
              <a:effectLst/>
              <a:uLnTx/>
              <a:uFillTx/>
              <a:latin typeface="Open Sans" panose="020F0502020204030204" pitchFamily="34" charset="0"/>
              <a:ea typeface="Segoe UI Black" panose="020B0A02040204020203" pitchFamily="34" charset="0"/>
              <a:cs typeface="Poppins Black" panose="00000A00000000000000" pitchFamily="2" charset="0"/>
            </a:endParaRPr>
          </a:p>
        </p:txBody>
      </p:sp>
      <p:grpSp>
        <p:nvGrpSpPr>
          <p:cNvPr id="2" name="Sidebar">
            <a:extLst>
              <a:ext uri="{FF2B5EF4-FFF2-40B4-BE49-F238E27FC236}">
                <a16:creationId xmlns:a16="http://schemas.microsoft.com/office/drawing/2014/main" id="{9F0ADDD1-801E-83B5-C80E-294BD37E5049}"/>
              </a:ext>
            </a:extLst>
          </p:cNvPr>
          <p:cNvGrpSpPr/>
          <p:nvPr/>
        </p:nvGrpSpPr>
        <p:grpSpPr>
          <a:xfrm>
            <a:off x="-7648" y="288131"/>
            <a:ext cx="914627" cy="9866609"/>
            <a:chOff x="-7648" y="288131"/>
            <a:chExt cx="914627" cy="9866609"/>
          </a:xfrm>
        </p:grpSpPr>
        <p:grpSp>
          <p:nvGrpSpPr>
            <p:cNvPr id="4" name="Graphic 9">
              <a:extLst>
                <a:ext uri="{FF2B5EF4-FFF2-40B4-BE49-F238E27FC236}">
                  <a16:creationId xmlns:a16="http://schemas.microsoft.com/office/drawing/2014/main" id="{2F6B4EB1-2526-189C-6F56-11E1EAFB77AF}"/>
                </a:ext>
              </a:extLst>
            </p:cNvPr>
            <p:cNvGrpSpPr/>
            <p:nvPr/>
          </p:nvGrpSpPr>
          <p:grpSpPr>
            <a:xfrm>
              <a:off x="264287" y="382761"/>
              <a:ext cx="467477" cy="394686"/>
              <a:chOff x="4719637" y="2266949"/>
              <a:chExt cx="2752725" cy="2324100"/>
            </a:xfrm>
            <a:solidFill>
              <a:schemeClr val="bg1"/>
            </a:solidFill>
          </p:grpSpPr>
          <p:sp>
            <p:nvSpPr>
              <p:cNvPr id="12" name="Freeform: Shape 53">
                <a:extLst>
                  <a:ext uri="{FF2B5EF4-FFF2-40B4-BE49-F238E27FC236}">
                    <a16:creationId xmlns:a16="http://schemas.microsoft.com/office/drawing/2014/main" id="{D0C6E3EA-4522-7628-03F7-9A55DEC4D298}"/>
                  </a:ext>
                </a:extLst>
              </p:cNvPr>
              <p:cNvSpPr/>
              <p:nvPr/>
            </p:nvSpPr>
            <p:spPr>
              <a:xfrm>
                <a:off x="4719637" y="2266949"/>
                <a:ext cx="2746056" cy="1792981"/>
              </a:xfrm>
              <a:custGeom>
                <a:avLst/>
                <a:gdLst>
                  <a:gd name="connsiteX0" fmla="*/ 2746058 w 2746057"/>
                  <a:gd name="connsiteY0" fmla="*/ 366427 h 1792986"/>
                  <a:gd name="connsiteX1" fmla="*/ 2746058 w 2746057"/>
                  <a:gd name="connsiteY1" fmla="*/ 0 h 1792986"/>
                  <a:gd name="connsiteX2" fmla="*/ 1321308 w 2746057"/>
                  <a:gd name="connsiteY2" fmla="*/ 0 h 1792986"/>
                  <a:gd name="connsiteX3" fmla="*/ 1321308 w 2746057"/>
                  <a:gd name="connsiteY3" fmla="*/ 994601 h 1792986"/>
                  <a:gd name="connsiteX4" fmla="*/ 787432 w 2746057"/>
                  <a:gd name="connsiteY4" fmla="*/ 442722 h 1792986"/>
                  <a:gd name="connsiteX5" fmla="*/ 423196 w 2746057"/>
                  <a:gd name="connsiteY5" fmla="*/ 619792 h 1792986"/>
                  <a:gd name="connsiteX6" fmla="*/ 418338 w 2746057"/>
                  <a:gd name="connsiteY6" fmla="*/ 619792 h 1792986"/>
                  <a:gd name="connsiteX7" fmla="*/ 418338 w 2746057"/>
                  <a:gd name="connsiteY7" fmla="*/ 0 h 1792986"/>
                  <a:gd name="connsiteX8" fmla="*/ 0 w 2746057"/>
                  <a:gd name="connsiteY8" fmla="*/ 0 h 1792986"/>
                  <a:gd name="connsiteX9" fmla="*/ 0 w 2746057"/>
                  <a:gd name="connsiteY9" fmla="*/ 1756124 h 1792986"/>
                  <a:gd name="connsiteX10" fmla="*/ 398621 w 2746057"/>
                  <a:gd name="connsiteY10" fmla="*/ 1756124 h 1792986"/>
                  <a:gd name="connsiteX11" fmla="*/ 398621 w 2746057"/>
                  <a:gd name="connsiteY11" fmla="*/ 1608487 h 1792986"/>
                  <a:gd name="connsiteX12" fmla="*/ 403479 w 2746057"/>
                  <a:gd name="connsiteY12" fmla="*/ 1608487 h 1792986"/>
                  <a:gd name="connsiteX13" fmla="*/ 755428 w 2746057"/>
                  <a:gd name="connsiteY13" fmla="*/ 1792986 h 1792986"/>
                  <a:gd name="connsiteX14" fmla="*/ 1321308 w 2746057"/>
                  <a:gd name="connsiteY14" fmla="*/ 1193768 h 1792986"/>
                  <a:gd name="connsiteX15" fmla="*/ 1321308 w 2746057"/>
                  <a:gd name="connsiteY15" fmla="*/ 1756124 h 1792986"/>
                  <a:gd name="connsiteX16" fmla="*/ 2746058 w 2746057"/>
                  <a:gd name="connsiteY16" fmla="*/ 1756124 h 1792986"/>
                  <a:gd name="connsiteX17" fmla="*/ 2746058 w 2746057"/>
                  <a:gd name="connsiteY17" fmla="*/ 1362551 h 1792986"/>
                  <a:gd name="connsiteX18" fmla="*/ 1779080 w 2746057"/>
                  <a:gd name="connsiteY18" fmla="*/ 1362551 h 1792986"/>
                  <a:gd name="connsiteX19" fmla="*/ 1779080 w 2746057"/>
                  <a:gd name="connsiteY19" fmla="*/ 1028033 h 1792986"/>
                  <a:gd name="connsiteX20" fmla="*/ 2640330 w 2746057"/>
                  <a:gd name="connsiteY20" fmla="*/ 1028033 h 1792986"/>
                  <a:gd name="connsiteX21" fmla="*/ 2640330 w 2746057"/>
                  <a:gd name="connsiteY21" fmla="*/ 673894 h 1792986"/>
                  <a:gd name="connsiteX22" fmla="*/ 1779080 w 2746057"/>
                  <a:gd name="connsiteY22" fmla="*/ 673894 h 1792986"/>
                  <a:gd name="connsiteX23" fmla="*/ 1779080 w 2746057"/>
                  <a:gd name="connsiteY23" fmla="*/ 366427 h 1792986"/>
                  <a:gd name="connsiteX24" fmla="*/ 2746058 w 2746057"/>
                  <a:gd name="connsiteY24" fmla="*/ 366427 h 1792986"/>
                  <a:gd name="connsiteX25" fmla="*/ 656939 w 2746057"/>
                  <a:gd name="connsiteY25" fmla="*/ 1473232 h 1792986"/>
                  <a:gd name="connsiteX26" fmla="*/ 403479 w 2746057"/>
                  <a:gd name="connsiteY26" fmla="*/ 1104329 h 1792986"/>
                  <a:gd name="connsiteX27" fmla="*/ 659416 w 2746057"/>
                  <a:gd name="connsiteY27" fmla="*/ 762476 h 1792986"/>
                  <a:gd name="connsiteX28" fmla="*/ 907923 w 2746057"/>
                  <a:gd name="connsiteY28" fmla="*/ 1104329 h 1792986"/>
                  <a:gd name="connsiteX29" fmla="*/ 656939 w 2746057"/>
                  <a:gd name="connsiteY29" fmla="*/ 1473232 h 179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46057" h="1792986">
                    <a:moveTo>
                      <a:pt x="2746058" y="366427"/>
                    </a:moveTo>
                    <a:lnTo>
                      <a:pt x="2746058" y="0"/>
                    </a:lnTo>
                    <a:lnTo>
                      <a:pt x="1321308" y="0"/>
                    </a:lnTo>
                    <a:lnTo>
                      <a:pt x="1321308" y="994601"/>
                    </a:lnTo>
                    <a:cubicBezTo>
                      <a:pt x="1290447" y="699897"/>
                      <a:pt x="1114330" y="442722"/>
                      <a:pt x="787432" y="442722"/>
                    </a:cubicBezTo>
                    <a:cubicBezTo>
                      <a:pt x="629888" y="442722"/>
                      <a:pt x="509397" y="501682"/>
                      <a:pt x="423196" y="619792"/>
                    </a:cubicBezTo>
                    <a:lnTo>
                      <a:pt x="418338" y="619792"/>
                    </a:lnTo>
                    <a:lnTo>
                      <a:pt x="418338" y="0"/>
                    </a:lnTo>
                    <a:lnTo>
                      <a:pt x="0" y="0"/>
                    </a:lnTo>
                    <a:lnTo>
                      <a:pt x="0" y="1756124"/>
                    </a:lnTo>
                    <a:lnTo>
                      <a:pt x="398621" y="1756124"/>
                    </a:lnTo>
                    <a:lnTo>
                      <a:pt x="398621" y="1608487"/>
                    </a:lnTo>
                    <a:lnTo>
                      <a:pt x="403479" y="1608487"/>
                    </a:lnTo>
                    <a:cubicBezTo>
                      <a:pt x="484632" y="1729073"/>
                      <a:pt x="607695" y="1792986"/>
                      <a:pt x="755428" y="1792986"/>
                    </a:cubicBezTo>
                    <a:cubicBezTo>
                      <a:pt x="1117378" y="1792986"/>
                      <a:pt x="1290923" y="1512475"/>
                      <a:pt x="1321308" y="1193768"/>
                    </a:cubicBezTo>
                    <a:lnTo>
                      <a:pt x="1321308" y="1756124"/>
                    </a:lnTo>
                    <a:lnTo>
                      <a:pt x="2746058" y="1756124"/>
                    </a:lnTo>
                    <a:lnTo>
                      <a:pt x="2746058" y="1362551"/>
                    </a:lnTo>
                    <a:lnTo>
                      <a:pt x="1779080" y="1362551"/>
                    </a:lnTo>
                    <a:lnTo>
                      <a:pt x="1779080" y="1028033"/>
                    </a:lnTo>
                    <a:lnTo>
                      <a:pt x="2640330" y="1028033"/>
                    </a:lnTo>
                    <a:lnTo>
                      <a:pt x="2640330" y="673894"/>
                    </a:lnTo>
                    <a:lnTo>
                      <a:pt x="1779080" y="673894"/>
                    </a:lnTo>
                    <a:lnTo>
                      <a:pt x="1779080" y="366427"/>
                    </a:lnTo>
                    <a:lnTo>
                      <a:pt x="2746058" y="366427"/>
                    </a:lnTo>
                    <a:close/>
                    <a:moveTo>
                      <a:pt x="656939" y="1473232"/>
                    </a:moveTo>
                    <a:cubicBezTo>
                      <a:pt x="467487" y="1473232"/>
                      <a:pt x="403479" y="1328166"/>
                      <a:pt x="403479" y="1104329"/>
                    </a:cubicBezTo>
                    <a:cubicBezTo>
                      <a:pt x="403479" y="841153"/>
                      <a:pt x="546164" y="762476"/>
                      <a:pt x="659416" y="762476"/>
                    </a:cubicBezTo>
                    <a:cubicBezTo>
                      <a:pt x="843915" y="762476"/>
                      <a:pt x="907923" y="942023"/>
                      <a:pt x="907923" y="1104329"/>
                    </a:cubicBezTo>
                    <a:cubicBezTo>
                      <a:pt x="908018" y="1278922"/>
                      <a:pt x="843915" y="1473232"/>
                      <a:pt x="656939" y="1473232"/>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54">
                <a:extLst>
                  <a:ext uri="{FF2B5EF4-FFF2-40B4-BE49-F238E27FC236}">
                    <a16:creationId xmlns:a16="http://schemas.microsoft.com/office/drawing/2014/main" id="{EC47C623-35A3-1B17-D365-A3233DBF60F3}"/>
                  </a:ext>
                </a:extLst>
              </p:cNvPr>
              <p:cNvSpPr/>
              <p:nvPr/>
            </p:nvSpPr>
            <p:spPr>
              <a:xfrm>
                <a:off x="4719637" y="4126134"/>
                <a:ext cx="2752725" cy="464915"/>
              </a:xfrm>
              <a:custGeom>
                <a:avLst/>
                <a:gdLst>
                  <a:gd name="connsiteX0" fmla="*/ 2619280 w 2752725"/>
                  <a:gd name="connsiteY0" fmla="*/ 157163 h 464915"/>
                  <a:gd name="connsiteX1" fmla="*/ 2562701 w 2752725"/>
                  <a:gd name="connsiteY1" fmla="*/ 207359 h 464915"/>
                  <a:gd name="connsiteX2" fmla="*/ 2489264 w 2752725"/>
                  <a:gd name="connsiteY2" fmla="*/ 207359 h 464915"/>
                  <a:gd name="connsiteX3" fmla="*/ 2489264 w 2752725"/>
                  <a:gd name="connsiteY3" fmla="*/ 108871 h 464915"/>
                  <a:gd name="connsiteX4" fmla="*/ 2564606 w 2752725"/>
                  <a:gd name="connsiteY4" fmla="*/ 108871 h 464915"/>
                  <a:gd name="connsiteX5" fmla="*/ 2619280 w 2752725"/>
                  <a:gd name="connsiteY5" fmla="*/ 157163 h 464915"/>
                  <a:gd name="connsiteX6" fmla="*/ 2752725 w 2752725"/>
                  <a:gd name="connsiteY6" fmla="*/ 457867 h 464915"/>
                  <a:gd name="connsiteX7" fmla="*/ 2662428 w 2752725"/>
                  <a:gd name="connsiteY7" fmla="*/ 285941 h 464915"/>
                  <a:gd name="connsiteX8" fmla="*/ 2743581 w 2752725"/>
                  <a:gd name="connsiteY8" fmla="*/ 154019 h 464915"/>
                  <a:gd name="connsiteX9" fmla="*/ 2567749 w 2752725"/>
                  <a:gd name="connsiteY9" fmla="*/ 7144 h 464915"/>
                  <a:gd name="connsiteX10" fmla="*/ 2366201 w 2752725"/>
                  <a:gd name="connsiteY10" fmla="*/ 7144 h 464915"/>
                  <a:gd name="connsiteX11" fmla="*/ 2366201 w 2752725"/>
                  <a:gd name="connsiteY11" fmla="*/ 457962 h 464915"/>
                  <a:gd name="connsiteX12" fmla="*/ 2489168 w 2752725"/>
                  <a:gd name="connsiteY12" fmla="*/ 457962 h 464915"/>
                  <a:gd name="connsiteX13" fmla="*/ 2489168 w 2752725"/>
                  <a:gd name="connsiteY13" fmla="*/ 306038 h 464915"/>
                  <a:gd name="connsiteX14" fmla="*/ 2539365 w 2752725"/>
                  <a:gd name="connsiteY14" fmla="*/ 306038 h 464915"/>
                  <a:gd name="connsiteX15" fmla="*/ 2612803 w 2752725"/>
                  <a:gd name="connsiteY15" fmla="*/ 457962 h 464915"/>
                  <a:gd name="connsiteX16" fmla="*/ 2752725 w 2752725"/>
                  <a:gd name="connsiteY16" fmla="*/ 457962 h 464915"/>
                  <a:gd name="connsiteX17" fmla="*/ 2309432 w 2752725"/>
                  <a:gd name="connsiteY17" fmla="*/ 265271 h 464915"/>
                  <a:gd name="connsiteX18" fmla="*/ 2309432 w 2752725"/>
                  <a:gd name="connsiteY18" fmla="*/ 7048 h 464915"/>
                  <a:gd name="connsiteX19" fmla="*/ 2181892 w 2752725"/>
                  <a:gd name="connsiteY19" fmla="*/ 7048 h 464915"/>
                  <a:gd name="connsiteX20" fmla="*/ 2181892 w 2752725"/>
                  <a:gd name="connsiteY20" fmla="*/ 265271 h 464915"/>
                  <a:gd name="connsiteX21" fmla="*/ 2112359 w 2752725"/>
                  <a:gd name="connsiteY21" fmla="*/ 354806 h 464915"/>
                  <a:gd name="connsiteX22" fmla="*/ 2041589 w 2752725"/>
                  <a:gd name="connsiteY22" fmla="*/ 265271 h 464915"/>
                  <a:gd name="connsiteX23" fmla="*/ 2041589 w 2752725"/>
                  <a:gd name="connsiteY23" fmla="*/ 7048 h 464915"/>
                  <a:gd name="connsiteX24" fmla="*/ 1913954 w 2752725"/>
                  <a:gd name="connsiteY24" fmla="*/ 7048 h 464915"/>
                  <a:gd name="connsiteX25" fmla="*/ 1913954 w 2752725"/>
                  <a:gd name="connsiteY25" fmla="*/ 265271 h 464915"/>
                  <a:gd name="connsiteX26" fmla="*/ 2110550 w 2752725"/>
                  <a:gd name="connsiteY26" fmla="*/ 464915 h 464915"/>
                  <a:gd name="connsiteX27" fmla="*/ 2309432 w 2752725"/>
                  <a:gd name="connsiteY27" fmla="*/ 265271 h 464915"/>
                  <a:gd name="connsiteX28" fmla="*/ 1746409 w 2752725"/>
                  <a:gd name="connsiteY28" fmla="*/ 233172 h 464915"/>
                  <a:gd name="connsiteX29" fmla="*/ 1667732 w 2752725"/>
                  <a:gd name="connsiteY29" fmla="*/ 356140 h 464915"/>
                  <a:gd name="connsiteX30" fmla="*/ 1587913 w 2752725"/>
                  <a:gd name="connsiteY30" fmla="*/ 231838 h 464915"/>
                  <a:gd name="connsiteX31" fmla="*/ 1666494 w 2752725"/>
                  <a:gd name="connsiteY31" fmla="*/ 108871 h 464915"/>
                  <a:gd name="connsiteX32" fmla="*/ 1746409 w 2752725"/>
                  <a:gd name="connsiteY32" fmla="*/ 233172 h 464915"/>
                  <a:gd name="connsiteX33" fmla="*/ 1875854 w 2752725"/>
                  <a:gd name="connsiteY33" fmla="*/ 231838 h 464915"/>
                  <a:gd name="connsiteX34" fmla="*/ 1667732 w 2752725"/>
                  <a:gd name="connsiteY34" fmla="*/ 0 h 464915"/>
                  <a:gd name="connsiteX35" fmla="*/ 1458468 w 2752725"/>
                  <a:gd name="connsiteY35" fmla="*/ 233077 h 464915"/>
                  <a:gd name="connsiteX36" fmla="*/ 1666494 w 2752725"/>
                  <a:gd name="connsiteY36" fmla="*/ 464915 h 464915"/>
                  <a:gd name="connsiteX37" fmla="*/ 1875854 w 2752725"/>
                  <a:gd name="connsiteY37" fmla="*/ 231838 h 464915"/>
                  <a:gd name="connsiteX38" fmla="*/ 1414653 w 2752725"/>
                  <a:gd name="connsiteY38" fmla="*/ 7048 h 464915"/>
                  <a:gd name="connsiteX39" fmla="*/ 1287018 w 2752725"/>
                  <a:gd name="connsiteY39" fmla="*/ 7048 h 464915"/>
                  <a:gd name="connsiteX40" fmla="*/ 1287018 w 2752725"/>
                  <a:gd name="connsiteY40" fmla="*/ 457867 h 464915"/>
                  <a:gd name="connsiteX41" fmla="*/ 1414653 w 2752725"/>
                  <a:gd name="connsiteY41" fmla="*/ 457867 h 464915"/>
                  <a:gd name="connsiteX42" fmla="*/ 1414653 w 2752725"/>
                  <a:gd name="connsiteY42" fmla="*/ 7048 h 464915"/>
                  <a:gd name="connsiteX43" fmla="*/ 1251585 w 2752725"/>
                  <a:gd name="connsiteY43" fmla="*/ 7048 h 464915"/>
                  <a:gd name="connsiteX44" fmla="*/ 1112520 w 2752725"/>
                  <a:gd name="connsiteY44" fmla="*/ 7048 h 464915"/>
                  <a:gd name="connsiteX45" fmla="*/ 1079659 w 2752725"/>
                  <a:gd name="connsiteY45" fmla="*/ 128111 h 464915"/>
                  <a:gd name="connsiteX46" fmla="*/ 1033939 w 2752725"/>
                  <a:gd name="connsiteY46" fmla="*/ 318706 h 464915"/>
                  <a:gd name="connsiteX47" fmla="*/ 988219 w 2752725"/>
                  <a:gd name="connsiteY47" fmla="*/ 128111 h 464915"/>
                  <a:gd name="connsiteX48" fmla="*/ 955358 w 2752725"/>
                  <a:gd name="connsiteY48" fmla="*/ 7048 h 464915"/>
                  <a:gd name="connsiteX49" fmla="*/ 814864 w 2752725"/>
                  <a:gd name="connsiteY49" fmla="*/ 7048 h 464915"/>
                  <a:gd name="connsiteX50" fmla="*/ 970121 w 2752725"/>
                  <a:gd name="connsiteY50" fmla="*/ 457867 h 464915"/>
                  <a:gd name="connsiteX51" fmla="*/ 1096423 w 2752725"/>
                  <a:gd name="connsiteY51" fmla="*/ 457867 h 464915"/>
                  <a:gd name="connsiteX52" fmla="*/ 1251585 w 2752725"/>
                  <a:gd name="connsiteY52" fmla="*/ 7048 h 464915"/>
                  <a:gd name="connsiteX53" fmla="*/ 691229 w 2752725"/>
                  <a:gd name="connsiteY53" fmla="*/ 279463 h 464915"/>
                  <a:gd name="connsiteX54" fmla="*/ 616458 w 2752725"/>
                  <a:gd name="connsiteY54" fmla="*/ 279463 h 464915"/>
                  <a:gd name="connsiteX55" fmla="*/ 624840 w 2752725"/>
                  <a:gd name="connsiteY55" fmla="*/ 249841 h 464915"/>
                  <a:gd name="connsiteX56" fmla="*/ 653796 w 2752725"/>
                  <a:gd name="connsiteY56" fmla="*/ 137160 h 464915"/>
                  <a:gd name="connsiteX57" fmla="*/ 682847 w 2752725"/>
                  <a:gd name="connsiteY57" fmla="*/ 249841 h 464915"/>
                  <a:gd name="connsiteX58" fmla="*/ 691229 w 2752725"/>
                  <a:gd name="connsiteY58" fmla="*/ 279463 h 464915"/>
                  <a:gd name="connsiteX59" fmla="*/ 881253 w 2752725"/>
                  <a:gd name="connsiteY59" fmla="*/ 457867 h 464915"/>
                  <a:gd name="connsiteX60" fmla="*/ 717613 w 2752725"/>
                  <a:gd name="connsiteY60" fmla="*/ 7048 h 464915"/>
                  <a:gd name="connsiteX61" fmla="*/ 591312 w 2752725"/>
                  <a:gd name="connsiteY61" fmla="*/ 7048 h 464915"/>
                  <a:gd name="connsiteX62" fmla="*/ 427673 w 2752725"/>
                  <a:gd name="connsiteY62" fmla="*/ 457867 h 464915"/>
                  <a:gd name="connsiteX63" fmla="*/ 561689 w 2752725"/>
                  <a:gd name="connsiteY63" fmla="*/ 457867 h 464915"/>
                  <a:gd name="connsiteX64" fmla="*/ 586169 w 2752725"/>
                  <a:gd name="connsiteY64" fmla="*/ 378619 h 464915"/>
                  <a:gd name="connsiteX65" fmla="*/ 721424 w 2752725"/>
                  <a:gd name="connsiteY65" fmla="*/ 378619 h 464915"/>
                  <a:gd name="connsiteX66" fmla="*/ 745903 w 2752725"/>
                  <a:gd name="connsiteY66" fmla="*/ 457867 h 464915"/>
                  <a:gd name="connsiteX67" fmla="*/ 881253 w 2752725"/>
                  <a:gd name="connsiteY67" fmla="*/ 457867 h 464915"/>
                  <a:gd name="connsiteX68" fmla="*/ 395573 w 2752725"/>
                  <a:gd name="connsiteY68" fmla="*/ 457867 h 464915"/>
                  <a:gd name="connsiteX69" fmla="*/ 395573 w 2752725"/>
                  <a:gd name="connsiteY69" fmla="*/ 7048 h 464915"/>
                  <a:gd name="connsiteX70" fmla="*/ 268034 w 2752725"/>
                  <a:gd name="connsiteY70" fmla="*/ 7048 h 464915"/>
                  <a:gd name="connsiteX71" fmla="*/ 268034 w 2752725"/>
                  <a:gd name="connsiteY71" fmla="*/ 171259 h 464915"/>
                  <a:gd name="connsiteX72" fmla="*/ 127540 w 2752725"/>
                  <a:gd name="connsiteY72" fmla="*/ 171259 h 464915"/>
                  <a:gd name="connsiteX73" fmla="*/ 127540 w 2752725"/>
                  <a:gd name="connsiteY73" fmla="*/ 7048 h 464915"/>
                  <a:gd name="connsiteX74" fmla="*/ 0 w 2752725"/>
                  <a:gd name="connsiteY74" fmla="*/ 7048 h 464915"/>
                  <a:gd name="connsiteX75" fmla="*/ 0 w 2752725"/>
                  <a:gd name="connsiteY75" fmla="*/ 457867 h 464915"/>
                  <a:gd name="connsiteX76" fmla="*/ 127540 w 2752725"/>
                  <a:gd name="connsiteY76" fmla="*/ 457867 h 464915"/>
                  <a:gd name="connsiteX77" fmla="*/ 127540 w 2752725"/>
                  <a:gd name="connsiteY77" fmla="*/ 280130 h 464915"/>
                  <a:gd name="connsiteX78" fmla="*/ 267938 w 2752725"/>
                  <a:gd name="connsiteY78" fmla="*/ 280130 h 464915"/>
                  <a:gd name="connsiteX79" fmla="*/ 267938 w 2752725"/>
                  <a:gd name="connsiteY79" fmla="*/ 457867 h 464915"/>
                  <a:gd name="connsiteX80" fmla="*/ 395573 w 2752725"/>
                  <a:gd name="connsiteY80" fmla="*/ 457867 h 46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752725" h="464915">
                    <a:moveTo>
                      <a:pt x="2619280" y="157163"/>
                    </a:moveTo>
                    <a:cubicBezTo>
                      <a:pt x="2619280" y="189357"/>
                      <a:pt x="2603278" y="207359"/>
                      <a:pt x="2562701" y="207359"/>
                    </a:cubicBezTo>
                    <a:lnTo>
                      <a:pt x="2489264" y="207359"/>
                    </a:lnTo>
                    <a:lnTo>
                      <a:pt x="2489264" y="108871"/>
                    </a:lnTo>
                    <a:lnTo>
                      <a:pt x="2564606" y="108871"/>
                    </a:lnTo>
                    <a:cubicBezTo>
                      <a:pt x="2603849" y="108871"/>
                      <a:pt x="2619280" y="128778"/>
                      <a:pt x="2619280" y="157163"/>
                    </a:cubicBezTo>
                    <a:moveTo>
                      <a:pt x="2752725" y="457867"/>
                    </a:moveTo>
                    <a:lnTo>
                      <a:pt x="2662428" y="285941"/>
                    </a:lnTo>
                    <a:cubicBezTo>
                      <a:pt x="2712053" y="263462"/>
                      <a:pt x="2743581" y="221551"/>
                      <a:pt x="2743581" y="154019"/>
                    </a:cubicBezTo>
                    <a:cubicBezTo>
                      <a:pt x="2743581" y="47149"/>
                      <a:pt x="2673382" y="7144"/>
                      <a:pt x="2567749" y="7144"/>
                    </a:cubicBezTo>
                    <a:lnTo>
                      <a:pt x="2366201" y="7144"/>
                    </a:lnTo>
                    <a:lnTo>
                      <a:pt x="2366201" y="457962"/>
                    </a:lnTo>
                    <a:lnTo>
                      <a:pt x="2489168" y="457962"/>
                    </a:lnTo>
                    <a:lnTo>
                      <a:pt x="2489168" y="306038"/>
                    </a:lnTo>
                    <a:lnTo>
                      <a:pt x="2539365" y="306038"/>
                    </a:lnTo>
                    <a:lnTo>
                      <a:pt x="2612803" y="457962"/>
                    </a:lnTo>
                    <a:lnTo>
                      <a:pt x="2752725" y="457962"/>
                    </a:lnTo>
                    <a:close/>
                    <a:moveTo>
                      <a:pt x="2309432" y="265271"/>
                    </a:moveTo>
                    <a:lnTo>
                      <a:pt x="2309432" y="7048"/>
                    </a:lnTo>
                    <a:lnTo>
                      <a:pt x="2181892" y="7048"/>
                    </a:lnTo>
                    <a:lnTo>
                      <a:pt x="2181892" y="265271"/>
                    </a:lnTo>
                    <a:cubicBezTo>
                      <a:pt x="2181892" y="320707"/>
                      <a:pt x="2161223" y="354806"/>
                      <a:pt x="2112359" y="354806"/>
                    </a:cubicBezTo>
                    <a:cubicBezTo>
                      <a:pt x="2063401" y="354806"/>
                      <a:pt x="2041589" y="320707"/>
                      <a:pt x="2041589" y="265271"/>
                    </a:cubicBezTo>
                    <a:lnTo>
                      <a:pt x="2041589" y="7048"/>
                    </a:lnTo>
                    <a:lnTo>
                      <a:pt x="1913954" y="7048"/>
                    </a:lnTo>
                    <a:lnTo>
                      <a:pt x="1913954" y="265271"/>
                    </a:lnTo>
                    <a:cubicBezTo>
                      <a:pt x="1913954" y="408242"/>
                      <a:pt x="1997107" y="464915"/>
                      <a:pt x="2110550" y="464915"/>
                    </a:cubicBezTo>
                    <a:cubicBezTo>
                      <a:pt x="2223802" y="464915"/>
                      <a:pt x="2309432" y="408242"/>
                      <a:pt x="2309432" y="265271"/>
                    </a:cubicBezTo>
                    <a:moveTo>
                      <a:pt x="1746409" y="233172"/>
                    </a:moveTo>
                    <a:cubicBezTo>
                      <a:pt x="1746409" y="314325"/>
                      <a:pt x="1718024" y="356140"/>
                      <a:pt x="1667732" y="356140"/>
                    </a:cubicBezTo>
                    <a:cubicBezTo>
                      <a:pt x="1617536" y="356140"/>
                      <a:pt x="1587913" y="312992"/>
                      <a:pt x="1587913" y="231838"/>
                    </a:cubicBezTo>
                    <a:cubicBezTo>
                      <a:pt x="1587913" y="150685"/>
                      <a:pt x="1616297" y="108871"/>
                      <a:pt x="1666494" y="108871"/>
                    </a:cubicBezTo>
                    <a:cubicBezTo>
                      <a:pt x="1716881" y="108871"/>
                      <a:pt x="1746409" y="152019"/>
                      <a:pt x="1746409" y="233172"/>
                    </a:cubicBezTo>
                    <a:moveTo>
                      <a:pt x="1875854" y="231838"/>
                    </a:moveTo>
                    <a:cubicBezTo>
                      <a:pt x="1875854" y="81820"/>
                      <a:pt x="1790224" y="0"/>
                      <a:pt x="1667732" y="0"/>
                    </a:cubicBezTo>
                    <a:cubicBezTo>
                      <a:pt x="1545336" y="0"/>
                      <a:pt x="1458468" y="83058"/>
                      <a:pt x="1458468" y="233077"/>
                    </a:cubicBezTo>
                    <a:cubicBezTo>
                      <a:pt x="1458468" y="383096"/>
                      <a:pt x="1544003" y="464915"/>
                      <a:pt x="1666494" y="464915"/>
                    </a:cubicBezTo>
                    <a:cubicBezTo>
                      <a:pt x="1788890" y="464915"/>
                      <a:pt x="1875854" y="381857"/>
                      <a:pt x="1875854" y="231838"/>
                    </a:cubicBezTo>
                    <a:moveTo>
                      <a:pt x="1414653" y="7048"/>
                    </a:moveTo>
                    <a:lnTo>
                      <a:pt x="1287018" y="7048"/>
                    </a:lnTo>
                    <a:lnTo>
                      <a:pt x="1287018" y="457867"/>
                    </a:lnTo>
                    <a:lnTo>
                      <a:pt x="1414653" y="457867"/>
                    </a:lnTo>
                    <a:lnTo>
                      <a:pt x="1414653" y="7048"/>
                    </a:lnTo>
                    <a:close/>
                    <a:moveTo>
                      <a:pt x="1251585" y="7048"/>
                    </a:moveTo>
                    <a:lnTo>
                      <a:pt x="1112520" y="7048"/>
                    </a:lnTo>
                    <a:lnTo>
                      <a:pt x="1079659" y="128111"/>
                    </a:lnTo>
                    <a:cubicBezTo>
                      <a:pt x="1064228" y="184880"/>
                      <a:pt x="1042321" y="275558"/>
                      <a:pt x="1033939" y="318706"/>
                    </a:cubicBezTo>
                    <a:cubicBezTo>
                      <a:pt x="1025652" y="275558"/>
                      <a:pt x="1003649" y="184213"/>
                      <a:pt x="988219" y="128111"/>
                    </a:cubicBezTo>
                    <a:lnTo>
                      <a:pt x="955358" y="7048"/>
                    </a:lnTo>
                    <a:lnTo>
                      <a:pt x="814864" y="7048"/>
                    </a:lnTo>
                    <a:lnTo>
                      <a:pt x="970121" y="457867"/>
                    </a:lnTo>
                    <a:lnTo>
                      <a:pt x="1096423" y="457867"/>
                    </a:lnTo>
                    <a:lnTo>
                      <a:pt x="1251585" y="7048"/>
                    </a:lnTo>
                    <a:close/>
                    <a:moveTo>
                      <a:pt x="691229" y="279463"/>
                    </a:moveTo>
                    <a:lnTo>
                      <a:pt x="616458" y="279463"/>
                    </a:lnTo>
                    <a:lnTo>
                      <a:pt x="624840" y="249841"/>
                    </a:lnTo>
                    <a:cubicBezTo>
                      <a:pt x="640937" y="192500"/>
                      <a:pt x="647986" y="167354"/>
                      <a:pt x="653796" y="137160"/>
                    </a:cubicBezTo>
                    <a:cubicBezTo>
                      <a:pt x="659606" y="167354"/>
                      <a:pt x="666655" y="191929"/>
                      <a:pt x="682847" y="249841"/>
                    </a:cubicBezTo>
                    <a:lnTo>
                      <a:pt x="691229" y="279463"/>
                    </a:lnTo>
                    <a:close/>
                    <a:moveTo>
                      <a:pt x="881253" y="457867"/>
                    </a:moveTo>
                    <a:lnTo>
                      <a:pt x="717613" y="7048"/>
                    </a:lnTo>
                    <a:lnTo>
                      <a:pt x="591312" y="7048"/>
                    </a:lnTo>
                    <a:lnTo>
                      <a:pt x="427673" y="457867"/>
                    </a:lnTo>
                    <a:lnTo>
                      <a:pt x="561689" y="457867"/>
                    </a:lnTo>
                    <a:lnTo>
                      <a:pt x="586169" y="378619"/>
                    </a:lnTo>
                    <a:lnTo>
                      <a:pt x="721424" y="378619"/>
                    </a:lnTo>
                    <a:lnTo>
                      <a:pt x="745903" y="457867"/>
                    </a:lnTo>
                    <a:lnTo>
                      <a:pt x="881253" y="457867"/>
                    </a:lnTo>
                    <a:close/>
                    <a:moveTo>
                      <a:pt x="395573" y="457867"/>
                    </a:moveTo>
                    <a:lnTo>
                      <a:pt x="395573" y="7048"/>
                    </a:lnTo>
                    <a:lnTo>
                      <a:pt x="268034" y="7048"/>
                    </a:lnTo>
                    <a:lnTo>
                      <a:pt x="268034" y="171259"/>
                    </a:lnTo>
                    <a:lnTo>
                      <a:pt x="127540" y="171259"/>
                    </a:lnTo>
                    <a:lnTo>
                      <a:pt x="127540" y="7048"/>
                    </a:lnTo>
                    <a:lnTo>
                      <a:pt x="0" y="7048"/>
                    </a:lnTo>
                    <a:lnTo>
                      <a:pt x="0" y="457867"/>
                    </a:lnTo>
                    <a:lnTo>
                      <a:pt x="127540" y="457867"/>
                    </a:lnTo>
                    <a:lnTo>
                      <a:pt x="127540" y="280130"/>
                    </a:lnTo>
                    <a:lnTo>
                      <a:pt x="267938" y="280130"/>
                    </a:lnTo>
                    <a:lnTo>
                      <a:pt x="267938" y="457867"/>
                    </a:lnTo>
                    <a:lnTo>
                      <a:pt x="395573" y="457867"/>
                    </a:ln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Slide Number Placeholder 4">
              <a:extLst>
                <a:ext uri="{FF2B5EF4-FFF2-40B4-BE49-F238E27FC236}">
                  <a16:creationId xmlns:a16="http://schemas.microsoft.com/office/drawing/2014/main" id="{2A6A2867-AEC4-D317-51E8-BB97015F0858}"/>
                </a:ext>
              </a:extLst>
            </p:cNvPr>
            <p:cNvSpPr txBox="1">
              <a:spLocks/>
            </p:cNvSpPr>
            <p:nvPr/>
          </p:nvSpPr>
          <p:spPr>
            <a:xfrm>
              <a:off x="173095" y="9607052"/>
              <a:ext cx="588251" cy="547688"/>
            </a:xfrm>
            <a:prstGeom prst="rect">
              <a:avLst/>
            </a:prstGeom>
            <a:noFill/>
          </p:spPr>
          <p:txBody>
            <a:bodyPr vert="horz" lIns="137160" tIns="68580" rIns="137160" bIns="685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2B9AC55E-C74C-4CB5-AFA1-6820A17606C2}" type="slidenum">
                <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endParaRPr>
            </a:p>
          </p:txBody>
        </p:sp>
        <p:sp>
          <p:nvSpPr>
            <p:cNvPr id="10" name="TextBox 58">
              <a:extLst>
                <a:ext uri="{FF2B5EF4-FFF2-40B4-BE49-F238E27FC236}">
                  <a16:creationId xmlns:a16="http://schemas.microsoft.com/office/drawing/2014/main" id="{2B42B6AD-D2FE-A7AB-9622-8D6EED84F2DA}"/>
                </a:ext>
              </a:extLst>
            </p:cNvPr>
            <p:cNvSpPr txBox="1"/>
            <p:nvPr/>
          </p:nvSpPr>
          <p:spPr>
            <a:xfrm rot="16200000">
              <a:off x="-2311002" y="3187547"/>
              <a:ext cx="5222645" cy="615938"/>
            </a:xfrm>
            <a:prstGeom prst="rect">
              <a:avLst/>
            </a:prstGeom>
            <a:noFill/>
          </p:spPr>
          <p:txBody>
            <a:bodyPr wrap="square" rtlCol="0">
              <a:spAutoFit/>
            </a:bodyPr>
            <a:lstStyle/>
            <a:p>
              <a:pPr marL="0" marR="0" lvl="0" indent="0" algn="r" defTabSz="457200" rtl="0" eaLnBrk="1" fontAlgn="auto" latinLnBrk="0" hangingPunct="1">
                <a:lnSpc>
                  <a:spcPts val="5100"/>
                </a:lnSpc>
                <a:spcBef>
                  <a:spcPts val="0"/>
                </a:spcBef>
                <a:spcAft>
                  <a:spcPts val="0"/>
                </a:spcAft>
                <a:buClrTx/>
                <a:buSzTx/>
                <a:buFontTx/>
                <a:buNone/>
                <a:tabLst>
                  <a:tab pos="3095625" algn="l"/>
                </a:tabLst>
                <a:defRPr/>
              </a:pPr>
              <a:r>
                <a:rPr kumimoji="0" lang="en-US" sz="1000" b="1" i="0" u="none" strike="noStrike" kern="1200" cap="none" spc="450" normalizeH="0" baseline="0" noProof="0">
                  <a:ln>
                    <a:noFill/>
                  </a:ln>
                  <a:solidFill>
                    <a:prstClr val="white"/>
                  </a:solidFill>
                  <a:effectLst/>
                  <a:uLnTx/>
                  <a:uFillTx/>
                  <a:latin typeface="Open Sans" pitchFamily="2" charset="0"/>
                  <a:ea typeface="Open Sans" pitchFamily="2" charset="0"/>
                  <a:cs typeface="Open Sans" pitchFamily="2" charset="0"/>
                </a:rPr>
                <a:t>BEHAVIOUR INTERACTIVE</a:t>
              </a:r>
              <a:endParaRPr kumimoji="0" lang="en-US" sz="1000" b="1" i="0" u="none" strike="noStrike" kern="1200" cap="none" spc="450" normalizeH="0" baseline="0" noProof="0" dirty="0">
                <a:ln>
                  <a:noFill/>
                </a:ln>
                <a:solidFill>
                  <a:prstClr val="white"/>
                </a:solidFill>
                <a:effectLst/>
                <a:uLnTx/>
                <a:uFillTx/>
                <a:latin typeface="Open Sans" pitchFamily="2" charset="0"/>
                <a:ea typeface="Open Sans" pitchFamily="2" charset="0"/>
                <a:cs typeface="Open Sans" pitchFamily="2" charset="0"/>
              </a:endParaRPr>
            </a:p>
          </p:txBody>
        </p:sp>
        <p:pic>
          <p:nvPicPr>
            <p:cNvPr id="11" name="Graphic 10">
              <a:extLst>
                <a:ext uri="{FF2B5EF4-FFF2-40B4-BE49-F238E27FC236}">
                  <a16:creationId xmlns:a16="http://schemas.microsoft.com/office/drawing/2014/main" id="{77C02C19-6B45-B72D-BD56-27A2165E728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1930" y="288131"/>
              <a:ext cx="345049" cy="9546384"/>
            </a:xfrm>
            <a:prstGeom prst="rect">
              <a:avLst/>
            </a:prstGeom>
          </p:spPr>
        </p:pic>
      </p:grpSp>
      <p:pic>
        <p:nvPicPr>
          <p:cNvPr id="19" name="Picture 18">
            <a:extLst>
              <a:ext uri="{FF2B5EF4-FFF2-40B4-BE49-F238E27FC236}">
                <a16:creationId xmlns:a16="http://schemas.microsoft.com/office/drawing/2014/main" id="{011B2C3E-1614-9795-A8FD-EE7C89F120ED}"/>
              </a:ext>
            </a:extLst>
          </p:cNvPr>
          <p:cNvPicPr>
            <a:picLocks noChangeAspect="1"/>
          </p:cNvPicPr>
          <p:nvPr/>
        </p:nvPicPr>
        <p:blipFill>
          <a:blip r:embed="rId10"/>
          <a:stretch>
            <a:fillRect/>
          </a:stretch>
        </p:blipFill>
        <p:spPr>
          <a:xfrm>
            <a:off x="0" y="9582150"/>
            <a:ext cx="18288000" cy="704850"/>
          </a:xfrm>
          <a:prstGeom prst="rect">
            <a:avLst/>
          </a:prstGeom>
        </p:spPr>
      </p:pic>
    </p:spTree>
    <p:extLst>
      <p:ext uri="{BB962C8B-B14F-4D97-AF65-F5344CB8AC3E}">
        <p14:creationId xmlns:p14="http://schemas.microsoft.com/office/powerpoint/2010/main" val="131088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9" grpId="0"/>
      <p:bldP spid="61" grpId="0"/>
      <p:bldP spid="62" grpId="0"/>
      <p:bldP spid="63" grpId="0"/>
      <p:bldP spid="6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6A624-1CE6-B520-DC35-8FC9EADFE2EF}"/>
            </a:ext>
          </a:extLst>
        </p:cNvPr>
        <p:cNvGrpSpPr/>
        <p:nvPr/>
      </p:nvGrpSpPr>
      <p:grpSpPr>
        <a:xfrm>
          <a:off x="0" y="0"/>
          <a:ext cx="0" cy="0"/>
          <a:chOff x="0" y="0"/>
          <a:chExt cx="0" cy="0"/>
        </a:xfrm>
      </p:grpSpPr>
      <p:pic>
        <p:nvPicPr>
          <p:cNvPr id="38" name="Picture 37" hidden="1">
            <a:extLst>
              <a:ext uri="{FF2B5EF4-FFF2-40B4-BE49-F238E27FC236}">
                <a16:creationId xmlns:a16="http://schemas.microsoft.com/office/drawing/2014/main" id="{57E1BAB3-C1B6-A77A-8B4E-4E2522DE8F5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Effect>
                      <a14:sharpenSoften amount="-22000"/>
                    </a14:imgEffect>
                    <a14:imgEffect>
                      <a14:colorTemperature colorTemp="5300"/>
                    </a14:imgEffect>
                    <a14:imgEffect>
                      <a14:saturation sat="123000"/>
                    </a14:imgEffect>
                    <a14:imgEffect>
                      <a14:brightnessContrast bright="-33000" contrast="33000"/>
                    </a14:imgEffect>
                  </a14:imgLayer>
                </a14:imgProps>
              </a:ext>
            </a:extLst>
          </a:blip>
          <a:srcRect l="15359" t="13119" r="6154" b="11325"/>
          <a:stretch/>
        </p:blipFill>
        <p:spPr>
          <a:xfrm>
            <a:off x="2791326" y="1333499"/>
            <a:ext cx="14353674" cy="7772401"/>
          </a:xfrm>
          <a:prstGeom prst="rect">
            <a:avLst/>
          </a:prstGeom>
        </p:spPr>
      </p:pic>
      <p:pic>
        <p:nvPicPr>
          <p:cNvPr id="81" name="Picture 27" descr="A picture containing text, painting&#10;&#10;Description automatically generated" hidden="1">
            <a:extLst>
              <a:ext uri="{FF2B5EF4-FFF2-40B4-BE49-F238E27FC236}">
                <a16:creationId xmlns:a16="http://schemas.microsoft.com/office/drawing/2014/main" id="{380FE447-40A3-28BE-0A00-3A653CF64B2A}"/>
              </a:ext>
            </a:extLst>
          </p:cNvPr>
          <p:cNvPicPr>
            <a:picLocks noChangeAspect="1"/>
          </p:cNvPicPr>
          <p:nvPr/>
        </p:nvPicPr>
        <p:blipFill rotWithShape="1">
          <a:blip r:embed="rId5">
            <a:alphaModFix amt="32000"/>
            <a:extLst>
              <a:ext uri="{BEBA8EAE-BF5A-486C-A8C5-ECC9F3942E4B}">
                <a14:imgProps xmlns:a14="http://schemas.microsoft.com/office/drawing/2010/main">
                  <a14:imgLayer r:embed="rId6">
                    <a14:imgEffect>
                      <a14:brightnessContrast bright="-18000"/>
                    </a14:imgEffect>
                  </a14:imgLayer>
                </a14:imgProps>
              </a:ext>
              <a:ext uri="{28A0092B-C50C-407E-A947-70E740481C1C}">
                <a14:useLocalDpi xmlns:a14="http://schemas.microsoft.com/office/drawing/2010/main" val="0"/>
              </a:ext>
            </a:extLst>
          </a:blip>
          <a:srcRect l="36310" t="15528" r="29837" b="54573"/>
          <a:stretch/>
        </p:blipFill>
        <p:spPr>
          <a:xfrm>
            <a:off x="5456932" y="2171539"/>
            <a:ext cx="7038201" cy="3500851"/>
          </a:xfrm>
          <a:prstGeom prst="ellipse">
            <a:avLst/>
          </a:prstGeom>
          <a:effectLst>
            <a:softEdge rad="647700"/>
          </a:effectLst>
        </p:spPr>
      </p:pic>
      <p:pic>
        <p:nvPicPr>
          <p:cNvPr id="3" name="Picture 2">
            <a:extLst>
              <a:ext uri="{FF2B5EF4-FFF2-40B4-BE49-F238E27FC236}">
                <a16:creationId xmlns:a16="http://schemas.microsoft.com/office/drawing/2014/main" id="{84FB0AC8-1A21-84ED-D069-0AD6E9BC68A4}"/>
              </a:ext>
            </a:extLst>
          </p:cNvPr>
          <p:cNvPicPr>
            <a:picLocks noChangeAspect="1"/>
          </p:cNvPicPr>
          <p:nvPr/>
        </p:nvPicPr>
        <p:blipFill>
          <a:blip r:embed="rId7"/>
          <a:stretch>
            <a:fillRect/>
          </a:stretch>
        </p:blipFill>
        <p:spPr>
          <a:xfrm>
            <a:off x="6995069" y="6856342"/>
            <a:ext cx="2103302" cy="3084843"/>
          </a:xfrm>
          <a:prstGeom prst="rect">
            <a:avLst/>
          </a:prstGeom>
        </p:spPr>
      </p:pic>
      <p:sp>
        <p:nvSpPr>
          <p:cNvPr id="82" name="Rectangle: Rounded Corners 81">
            <a:extLst>
              <a:ext uri="{FF2B5EF4-FFF2-40B4-BE49-F238E27FC236}">
                <a16:creationId xmlns:a16="http://schemas.microsoft.com/office/drawing/2014/main" id="{46B4C1E6-5286-B080-4577-C5692D8FAB02}"/>
              </a:ext>
            </a:extLst>
          </p:cNvPr>
          <p:cNvSpPr/>
          <p:nvPr/>
        </p:nvSpPr>
        <p:spPr>
          <a:xfrm>
            <a:off x="10704935" y="1372286"/>
            <a:ext cx="6421922" cy="7612057"/>
          </a:xfrm>
          <a:prstGeom prst="roundRect">
            <a:avLst>
              <a:gd name="adj" fmla="val 0"/>
            </a:avLst>
          </a:prstGeom>
          <a:solidFill>
            <a:srgbClr val="412BC7">
              <a:alpha val="53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CA" sz="2700" b="0" i="0" u="none" strike="noStrike" kern="1200" cap="none" spc="0" normalizeH="0" baseline="0" noProof="0">
              <a:ln>
                <a:noFill/>
              </a:ln>
              <a:solidFill>
                <a:prstClr val="white"/>
              </a:solidFill>
              <a:effectLst/>
              <a:uLnTx/>
              <a:uFillTx/>
              <a:latin typeface="Space Grotesk"/>
              <a:ea typeface="+mn-ea"/>
              <a:cs typeface="+mn-cs"/>
            </a:endParaRPr>
          </a:p>
        </p:txBody>
      </p:sp>
      <p:sp>
        <p:nvSpPr>
          <p:cNvPr id="5" name="Content Placeholder 2">
            <a:extLst>
              <a:ext uri="{FF2B5EF4-FFF2-40B4-BE49-F238E27FC236}">
                <a16:creationId xmlns:a16="http://schemas.microsoft.com/office/drawing/2014/main" id="{2A6CBCBE-218A-F7EA-D1A7-E7DD5F83BF50}"/>
              </a:ext>
            </a:extLst>
          </p:cNvPr>
          <p:cNvSpPr txBox="1">
            <a:spLocks/>
          </p:cNvSpPr>
          <p:nvPr/>
        </p:nvSpPr>
        <p:spPr>
          <a:xfrm>
            <a:off x="11297462" y="3918941"/>
            <a:ext cx="3343277" cy="662809"/>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600" dirty="0">
                <a:solidFill>
                  <a:schemeClr val="bg1"/>
                </a:solidFill>
                <a:latin typeface="Open Sans" pitchFamily="2" charset="0"/>
                <a:ea typeface="Open Sans" pitchFamily="2" charset="0"/>
                <a:cs typeface="Open Sans" pitchFamily="2" charset="0"/>
              </a:rPr>
              <a:t>Familiarity with code base, articles, talks, discussions</a:t>
            </a:r>
            <a:endParaRPr lang="en-US" sz="1800" dirty="0">
              <a:solidFill>
                <a:schemeClr val="bg1"/>
              </a:solidFill>
              <a:latin typeface="Open Sans" pitchFamily="2" charset="0"/>
              <a:ea typeface="Open Sans" pitchFamily="2" charset="0"/>
              <a:cs typeface="Open Sans" pitchFamily="2" charset="0"/>
            </a:endParaRPr>
          </a:p>
        </p:txBody>
      </p:sp>
      <p:cxnSp>
        <p:nvCxnSpPr>
          <p:cNvPr id="9" name="Straight Arrow Connector 3">
            <a:extLst>
              <a:ext uri="{FF2B5EF4-FFF2-40B4-BE49-F238E27FC236}">
                <a16:creationId xmlns:a16="http://schemas.microsoft.com/office/drawing/2014/main" id="{21289679-3EF7-A67B-9CFF-3ED114A0E96C}"/>
              </a:ext>
            </a:extLst>
          </p:cNvPr>
          <p:cNvCxnSpPr>
            <a:cxnSpLocks/>
          </p:cNvCxnSpPr>
          <p:nvPr/>
        </p:nvCxnSpPr>
        <p:spPr>
          <a:xfrm flipH="1">
            <a:off x="10467677" y="3004909"/>
            <a:ext cx="6993009" cy="0"/>
          </a:xfrm>
          <a:prstGeom prst="straightConnector1">
            <a:avLst/>
          </a:prstGeom>
          <a:ln w="25400">
            <a:solidFill>
              <a:schemeClr val="bg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B3729EBF-2451-334D-BA29-1B8A17908D42}"/>
              </a:ext>
            </a:extLst>
          </p:cNvPr>
          <p:cNvSpPr txBox="1"/>
          <p:nvPr/>
        </p:nvSpPr>
        <p:spPr>
          <a:xfrm>
            <a:off x="11304249" y="3539484"/>
            <a:ext cx="3044285" cy="458587"/>
          </a:xfrm>
          <a:prstGeom prst="rect">
            <a:avLst/>
          </a:prstGeom>
          <a:noFill/>
        </p:spPr>
        <p:txBody>
          <a:bodyPr wrap="square" rtlCol="0" anchor="ctr">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300" normalizeH="0" baseline="0" noProof="0" dirty="0">
                <a:ln>
                  <a:noFill/>
                </a:ln>
                <a:solidFill>
                  <a:schemeClr val="accent6"/>
                </a:solidFill>
                <a:effectLst/>
                <a:uLnTx/>
                <a:uFillTx/>
                <a:latin typeface="Open Sans" panose="020F0502020204030204" pitchFamily="34" charset="0"/>
                <a:ea typeface="+mn-ea"/>
                <a:cs typeface="+mn-cs"/>
              </a:rPr>
              <a:t>Ideas</a:t>
            </a:r>
          </a:p>
        </p:txBody>
      </p:sp>
      <p:sp>
        <p:nvSpPr>
          <p:cNvPr id="61" name="Content Placeholder 2">
            <a:extLst>
              <a:ext uri="{FF2B5EF4-FFF2-40B4-BE49-F238E27FC236}">
                <a16:creationId xmlns:a16="http://schemas.microsoft.com/office/drawing/2014/main" id="{608BD950-A42E-BBD3-34B2-5E5B37F036AC}"/>
              </a:ext>
            </a:extLst>
          </p:cNvPr>
          <p:cNvSpPr txBox="1">
            <a:spLocks/>
          </p:cNvSpPr>
          <p:nvPr/>
        </p:nvSpPr>
        <p:spPr>
          <a:xfrm>
            <a:off x="11297462" y="5790529"/>
            <a:ext cx="3343277" cy="662809"/>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600" dirty="0">
                <a:solidFill>
                  <a:schemeClr val="bg1"/>
                </a:solidFill>
                <a:latin typeface="Open Sans" pitchFamily="2" charset="0"/>
                <a:ea typeface="Open Sans" pitchFamily="2" charset="0"/>
                <a:cs typeface="Open Sans" pitchFamily="2" charset="0"/>
              </a:rPr>
              <a:t>Observed performance issues by other developers &amp; </a:t>
            </a:r>
            <a:r>
              <a:rPr lang="en-US" sz="1600" dirty="0" err="1">
                <a:solidFill>
                  <a:schemeClr val="bg1"/>
                </a:solidFill>
                <a:latin typeface="Open Sans" pitchFamily="2" charset="0"/>
                <a:ea typeface="Open Sans" pitchFamily="2" charset="0"/>
                <a:cs typeface="Open Sans" pitchFamily="2" charset="0"/>
              </a:rPr>
              <a:t>playtesters</a:t>
            </a:r>
            <a:endParaRPr lang="en-US" sz="1600" dirty="0">
              <a:solidFill>
                <a:schemeClr val="bg1"/>
              </a:solidFill>
              <a:latin typeface="Open Sans" pitchFamily="2" charset="0"/>
              <a:ea typeface="Open Sans" pitchFamily="2" charset="0"/>
              <a:cs typeface="Open Sans" pitchFamily="2" charset="0"/>
            </a:endParaRPr>
          </a:p>
        </p:txBody>
      </p:sp>
      <p:sp>
        <p:nvSpPr>
          <p:cNvPr id="62" name="TextBox 61">
            <a:extLst>
              <a:ext uri="{FF2B5EF4-FFF2-40B4-BE49-F238E27FC236}">
                <a16:creationId xmlns:a16="http://schemas.microsoft.com/office/drawing/2014/main" id="{6F0A952D-AF5A-C479-6D7A-C02B5386B35F}"/>
              </a:ext>
            </a:extLst>
          </p:cNvPr>
          <p:cNvSpPr txBox="1"/>
          <p:nvPr/>
        </p:nvSpPr>
        <p:spPr>
          <a:xfrm>
            <a:off x="11304249" y="5411072"/>
            <a:ext cx="3044285" cy="458587"/>
          </a:xfrm>
          <a:prstGeom prst="rect">
            <a:avLst/>
          </a:prstGeom>
          <a:noFill/>
        </p:spPr>
        <p:txBody>
          <a:bodyPr wrap="square" rtlCol="0" anchor="ctr">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2800" spc="300" dirty="0">
                <a:solidFill>
                  <a:schemeClr val="accent6"/>
                </a:solidFill>
                <a:latin typeface="Open Sans" panose="020F0502020204030204" pitchFamily="34" charset="0"/>
              </a:rPr>
              <a:t>Reports</a:t>
            </a:r>
            <a:endParaRPr kumimoji="0" lang="en-US" sz="2800" b="0" i="0" u="none" strike="noStrike" kern="1200" cap="none" spc="300" normalizeH="0" baseline="0" noProof="0" dirty="0">
              <a:ln>
                <a:noFill/>
              </a:ln>
              <a:solidFill>
                <a:schemeClr val="accent6"/>
              </a:solidFill>
              <a:effectLst/>
              <a:uLnTx/>
              <a:uFillTx/>
              <a:latin typeface="Open Sans" panose="020F0502020204030204" pitchFamily="34" charset="0"/>
              <a:ea typeface="+mn-ea"/>
              <a:cs typeface="+mn-cs"/>
            </a:endParaRPr>
          </a:p>
        </p:txBody>
      </p:sp>
      <p:sp>
        <p:nvSpPr>
          <p:cNvPr id="63" name="Content Placeholder 2">
            <a:extLst>
              <a:ext uri="{FF2B5EF4-FFF2-40B4-BE49-F238E27FC236}">
                <a16:creationId xmlns:a16="http://schemas.microsoft.com/office/drawing/2014/main" id="{F5E091BA-8801-CF34-BBE5-B8FFB04504A7}"/>
              </a:ext>
            </a:extLst>
          </p:cNvPr>
          <p:cNvSpPr txBox="1">
            <a:spLocks/>
          </p:cNvSpPr>
          <p:nvPr/>
        </p:nvSpPr>
        <p:spPr>
          <a:xfrm>
            <a:off x="11297462" y="7842562"/>
            <a:ext cx="3343277" cy="662809"/>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600" dirty="0">
                <a:solidFill>
                  <a:schemeClr val="bg1"/>
                </a:solidFill>
                <a:latin typeface="Open Sans" pitchFamily="2" charset="0"/>
                <a:ea typeface="Open Sans" pitchFamily="2" charset="0"/>
                <a:cs typeface="Open Sans" pitchFamily="2" charset="0"/>
              </a:rPr>
              <a:t>Hard work!</a:t>
            </a:r>
          </a:p>
        </p:txBody>
      </p:sp>
      <p:sp>
        <p:nvSpPr>
          <p:cNvPr id="64" name="TextBox 63">
            <a:extLst>
              <a:ext uri="{FF2B5EF4-FFF2-40B4-BE49-F238E27FC236}">
                <a16:creationId xmlns:a16="http://schemas.microsoft.com/office/drawing/2014/main" id="{A16664E7-574F-25DD-FCB0-68C188CD180D}"/>
              </a:ext>
            </a:extLst>
          </p:cNvPr>
          <p:cNvSpPr txBox="1"/>
          <p:nvPr/>
        </p:nvSpPr>
        <p:spPr>
          <a:xfrm>
            <a:off x="11304249" y="7463105"/>
            <a:ext cx="3044285" cy="458587"/>
          </a:xfrm>
          <a:prstGeom prst="rect">
            <a:avLst/>
          </a:prstGeom>
          <a:noFill/>
        </p:spPr>
        <p:txBody>
          <a:bodyPr wrap="square" rtlCol="0" anchor="ctr">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300" normalizeH="0" baseline="0" noProof="0" dirty="0">
                <a:ln>
                  <a:noFill/>
                </a:ln>
                <a:solidFill>
                  <a:schemeClr val="accent6"/>
                </a:solidFill>
                <a:effectLst/>
                <a:uLnTx/>
                <a:uFillTx/>
                <a:latin typeface="Open Sans" panose="020F0502020204030204" pitchFamily="34" charset="0"/>
                <a:ea typeface="+mn-ea"/>
                <a:cs typeface="+mn-cs"/>
              </a:rPr>
              <a:t>Profiling</a:t>
            </a:r>
          </a:p>
        </p:txBody>
      </p:sp>
      <p:cxnSp>
        <p:nvCxnSpPr>
          <p:cNvPr id="37" name="Straight Arrow Connector 3">
            <a:extLst>
              <a:ext uri="{FF2B5EF4-FFF2-40B4-BE49-F238E27FC236}">
                <a16:creationId xmlns:a16="http://schemas.microsoft.com/office/drawing/2014/main" id="{289C4153-B0A5-D91D-B2F8-33E544001A84}"/>
              </a:ext>
            </a:extLst>
          </p:cNvPr>
          <p:cNvCxnSpPr>
            <a:cxnSpLocks/>
          </p:cNvCxnSpPr>
          <p:nvPr/>
        </p:nvCxnSpPr>
        <p:spPr>
          <a:xfrm>
            <a:off x="15081197" y="3004909"/>
            <a:ext cx="0" cy="6253094"/>
          </a:xfrm>
          <a:prstGeom prst="straightConnector1">
            <a:avLst/>
          </a:prstGeom>
          <a:ln w="9525">
            <a:solidFill>
              <a:schemeClr val="bg1">
                <a:alpha val="34000"/>
              </a:schemeClr>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41" name="TextBox 105">
            <a:extLst>
              <a:ext uri="{FF2B5EF4-FFF2-40B4-BE49-F238E27FC236}">
                <a16:creationId xmlns:a16="http://schemas.microsoft.com/office/drawing/2014/main" id="{1E8FA01D-D156-C9AC-D68F-42D740A3B00E}"/>
              </a:ext>
            </a:extLst>
          </p:cNvPr>
          <p:cNvSpPr txBox="1"/>
          <p:nvPr/>
        </p:nvSpPr>
        <p:spPr>
          <a:xfrm>
            <a:off x="10900228" y="2004996"/>
            <a:ext cx="5988793" cy="617092"/>
          </a:xfrm>
          <a:prstGeom prst="rect">
            <a:avLst/>
          </a:prstGeom>
          <a:noFill/>
        </p:spPr>
        <p:txBody>
          <a:bodyPr wrap="square" rtlCol="0">
            <a:spAutoFit/>
          </a:bodyPr>
          <a:lstStyle>
            <a:defPPr>
              <a:defRPr lang="en-US"/>
            </a:defPPr>
            <a:lvl1pPr marR="0" lvl="0" indent="0" fontAlgn="auto">
              <a:lnSpc>
                <a:spcPts val="10900"/>
              </a:lnSpc>
              <a:spcBef>
                <a:spcPts val="0"/>
              </a:spcBef>
              <a:spcAft>
                <a:spcPts val="0"/>
              </a:spcAft>
              <a:buClrTx/>
              <a:buSzTx/>
              <a:buFontTx/>
              <a:buNone/>
              <a:tabLst/>
              <a:defRPr kumimoji="0" sz="13800" b="0" i="0" u="none" strike="noStrike" cap="none" spc="0" normalizeH="0" baseline="0">
                <a:ln>
                  <a:noFill/>
                </a:ln>
                <a:solidFill>
                  <a:prstClr val="white"/>
                </a:solidFill>
                <a:effectLst/>
                <a:uLnTx/>
                <a:uFillTx/>
                <a:latin typeface="Stacion Light" pitchFamily="50" charset="0"/>
                <a:ea typeface="Segoe UI Black" panose="020B0A02040204020203" pitchFamily="34" charset="0"/>
                <a:cs typeface="Poppins Black" panose="00000A00000000000000" pitchFamily="2" charset="0"/>
              </a:defRPr>
            </a:lvl1pPr>
          </a:lstStyle>
          <a:p>
            <a:pPr algn="ctr">
              <a:lnSpc>
                <a:spcPct val="70000"/>
              </a:lnSpc>
            </a:pPr>
            <a:r>
              <a:rPr lang="en-US" sz="4400" spc="300" dirty="0">
                <a:solidFill>
                  <a:schemeClr val="accent6"/>
                </a:solidFill>
                <a:latin typeface="Open Sans" panose="020F0502020204030204" pitchFamily="34" charset="0"/>
              </a:rPr>
              <a:t>Optimization Origins</a:t>
            </a:r>
          </a:p>
        </p:txBody>
      </p:sp>
      <p:cxnSp>
        <p:nvCxnSpPr>
          <p:cNvPr id="45" name="Straight Arrow Connector 3">
            <a:extLst>
              <a:ext uri="{FF2B5EF4-FFF2-40B4-BE49-F238E27FC236}">
                <a16:creationId xmlns:a16="http://schemas.microsoft.com/office/drawing/2014/main" id="{1CFB84FF-32DD-0EB9-3E0D-DDC5BB0E7346}"/>
              </a:ext>
            </a:extLst>
          </p:cNvPr>
          <p:cNvCxnSpPr>
            <a:cxnSpLocks/>
          </p:cNvCxnSpPr>
          <p:nvPr/>
        </p:nvCxnSpPr>
        <p:spPr>
          <a:xfrm flipH="1">
            <a:off x="10467677" y="4906280"/>
            <a:ext cx="6993009" cy="0"/>
          </a:xfrm>
          <a:prstGeom prst="straightConnector1">
            <a:avLst/>
          </a:prstGeom>
          <a:ln w="9525">
            <a:solidFill>
              <a:schemeClr val="bg1">
                <a:alpha val="34000"/>
              </a:schemeClr>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3">
            <a:extLst>
              <a:ext uri="{FF2B5EF4-FFF2-40B4-BE49-F238E27FC236}">
                <a16:creationId xmlns:a16="http://schemas.microsoft.com/office/drawing/2014/main" id="{02B63B2C-1220-B651-54D5-53819B864393}"/>
              </a:ext>
            </a:extLst>
          </p:cNvPr>
          <p:cNvCxnSpPr>
            <a:cxnSpLocks/>
          </p:cNvCxnSpPr>
          <p:nvPr/>
        </p:nvCxnSpPr>
        <p:spPr>
          <a:xfrm flipH="1">
            <a:off x="10467677" y="6986970"/>
            <a:ext cx="6993009" cy="0"/>
          </a:xfrm>
          <a:prstGeom prst="straightConnector1">
            <a:avLst/>
          </a:prstGeom>
          <a:ln w="9525">
            <a:solidFill>
              <a:schemeClr val="bg1">
                <a:alpha val="34000"/>
              </a:schemeClr>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50" name="Content Placeholder 2">
            <a:extLst>
              <a:ext uri="{FF2B5EF4-FFF2-40B4-BE49-F238E27FC236}">
                <a16:creationId xmlns:a16="http://schemas.microsoft.com/office/drawing/2014/main" id="{894967BC-AF95-D87F-AF84-FE92FB3636C9}"/>
              </a:ext>
            </a:extLst>
          </p:cNvPr>
          <p:cNvSpPr txBox="1">
            <a:spLocks/>
          </p:cNvSpPr>
          <p:nvPr/>
        </p:nvSpPr>
        <p:spPr>
          <a:xfrm>
            <a:off x="15405385" y="3586382"/>
            <a:ext cx="1336831" cy="662809"/>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4000" dirty="0">
                <a:solidFill>
                  <a:schemeClr val="bg1"/>
                </a:solidFill>
                <a:latin typeface="Open Sans" pitchFamily="2" charset="0"/>
                <a:ea typeface="Open Sans" pitchFamily="2" charset="0"/>
                <a:cs typeface="Open Sans" pitchFamily="2" charset="0"/>
              </a:rPr>
              <a:t>1</a:t>
            </a:r>
            <a:endParaRPr lang="en-US" sz="4400" dirty="0">
              <a:solidFill>
                <a:schemeClr val="bg1"/>
              </a:solidFill>
              <a:latin typeface="Open Sans" pitchFamily="2" charset="0"/>
              <a:ea typeface="Open Sans" pitchFamily="2" charset="0"/>
              <a:cs typeface="Open Sans" pitchFamily="2" charset="0"/>
            </a:endParaRPr>
          </a:p>
        </p:txBody>
      </p:sp>
      <p:sp>
        <p:nvSpPr>
          <p:cNvPr id="51" name="Content Placeholder 2">
            <a:extLst>
              <a:ext uri="{FF2B5EF4-FFF2-40B4-BE49-F238E27FC236}">
                <a16:creationId xmlns:a16="http://schemas.microsoft.com/office/drawing/2014/main" id="{92DDB154-2B04-D472-C626-F5099D5B109F}"/>
              </a:ext>
            </a:extLst>
          </p:cNvPr>
          <p:cNvSpPr txBox="1">
            <a:spLocks/>
          </p:cNvSpPr>
          <p:nvPr/>
        </p:nvSpPr>
        <p:spPr>
          <a:xfrm>
            <a:off x="15405385" y="5632924"/>
            <a:ext cx="1336831" cy="662809"/>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4000" dirty="0">
                <a:solidFill>
                  <a:schemeClr val="bg1"/>
                </a:solidFill>
                <a:latin typeface="Open Sans" pitchFamily="2" charset="0"/>
                <a:ea typeface="Open Sans" pitchFamily="2" charset="0"/>
                <a:cs typeface="Open Sans" pitchFamily="2" charset="0"/>
              </a:rPr>
              <a:t>2</a:t>
            </a:r>
            <a:endParaRPr lang="en-US" sz="4400" dirty="0">
              <a:solidFill>
                <a:schemeClr val="bg1"/>
              </a:solidFill>
              <a:latin typeface="Open Sans" pitchFamily="2" charset="0"/>
              <a:ea typeface="Open Sans" pitchFamily="2" charset="0"/>
              <a:cs typeface="Open Sans" pitchFamily="2" charset="0"/>
            </a:endParaRPr>
          </a:p>
        </p:txBody>
      </p:sp>
      <p:sp>
        <p:nvSpPr>
          <p:cNvPr id="52" name="Content Placeholder 2">
            <a:extLst>
              <a:ext uri="{FF2B5EF4-FFF2-40B4-BE49-F238E27FC236}">
                <a16:creationId xmlns:a16="http://schemas.microsoft.com/office/drawing/2014/main" id="{FAA3B6DF-D61C-406B-B4D8-A4AB3B0DF1EA}"/>
              </a:ext>
            </a:extLst>
          </p:cNvPr>
          <p:cNvSpPr txBox="1">
            <a:spLocks/>
          </p:cNvSpPr>
          <p:nvPr/>
        </p:nvSpPr>
        <p:spPr>
          <a:xfrm>
            <a:off x="15405385" y="7590102"/>
            <a:ext cx="1336831" cy="662809"/>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4000" dirty="0">
                <a:solidFill>
                  <a:schemeClr val="bg1"/>
                </a:solidFill>
                <a:latin typeface="Open Sans" pitchFamily="2" charset="0"/>
                <a:ea typeface="Open Sans" pitchFamily="2" charset="0"/>
                <a:cs typeface="Open Sans" pitchFamily="2" charset="0"/>
              </a:rPr>
              <a:t>3</a:t>
            </a:r>
            <a:endParaRPr lang="en-US" sz="4400" dirty="0">
              <a:solidFill>
                <a:schemeClr val="bg1"/>
              </a:solidFill>
              <a:latin typeface="Open Sans" pitchFamily="2" charset="0"/>
              <a:ea typeface="Open Sans" pitchFamily="2" charset="0"/>
              <a:cs typeface="Open Sans" pitchFamily="2" charset="0"/>
            </a:endParaRPr>
          </a:p>
        </p:txBody>
      </p:sp>
      <p:sp>
        <p:nvSpPr>
          <p:cNvPr id="44" name="TextBox 37">
            <a:extLst>
              <a:ext uri="{FF2B5EF4-FFF2-40B4-BE49-F238E27FC236}">
                <a16:creationId xmlns:a16="http://schemas.microsoft.com/office/drawing/2014/main" id="{D375ADB5-697A-8469-82A0-AB7543829682}"/>
              </a:ext>
            </a:extLst>
          </p:cNvPr>
          <p:cNvSpPr txBox="1"/>
          <p:nvPr/>
        </p:nvSpPr>
        <p:spPr>
          <a:xfrm>
            <a:off x="1245173" y="3603931"/>
            <a:ext cx="8489841" cy="1949829"/>
          </a:xfrm>
          <a:prstGeom prst="rect">
            <a:avLst/>
          </a:prstGeom>
          <a:noFill/>
        </p:spPr>
        <p:txBody>
          <a:bodyPr wrap="square" rtlCol="0">
            <a:spAutoFit/>
          </a:bodyPr>
          <a:lstStyle>
            <a:defPPr>
              <a:defRPr lang="en-US"/>
            </a:defPPr>
            <a:lvl1pPr>
              <a:lnSpc>
                <a:spcPts val="6600"/>
              </a:lnSpc>
              <a:defRPr sz="7200">
                <a:solidFill>
                  <a:srgbClr val="181717"/>
                </a:solidFill>
                <a:latin typeface="Space Grotesk SemiBold" pitchFamily="2" charset="0"/>
                <a:ea typeface="Segoe UI Black" panose="020B0A02040204020203" pitchFamily="34" charset="0"/>
                <a:cs typeface="Space Grotesk SemiBold" pitchFamily="2" charset="0"/>
              </a:defRPr>
            </a:lvl1pPr>
          </a:lstStyle>
          <a:p>
            <a:pPr marL="0" marR="0" lvl="0" indent="0" algn="l" defTabSz="457200" rtl="0" eaLnBrk="1" fontAlgn="auto" latinLnBrk="0" hangingPunct="1">
              <a:lnSpc>
                <a:spcPts val="10900"/>
              </a:lnSpc>
              <a:spcBef>
                <a:spcPts val="0"/>
              </a:spcBef>
              <a:spcAft>
                <a:spcPts val="0"/>
              </a:spcAft>
              <a:buClrTx/>
              <a:buSzTx/>
              <a:buFontTx/>
              <a:buNone/>
              <a:tabLst/>
              <a:defRPr/>
            </a:pPr>
            <a:r>
              <a:rPr lang="en-US" sz="23900" dirty="0">
                <a:solidFill>
                  <a:prstClr val="white"/>
                </a:solidFill>
                <a:latin typeface="Open Sans" panose="020F0502020204030204" pitchFamily="34" charset="0"/>
                <a:cs typeface="Poppins Black" panose="00000A00000000000000" pitchFamily="2" charset="0"/>
              </a:rPr>
              <a:t>Origin</a:t>
            </a:r>
            <a:endParaRPr kumimoji="0" lang="en-US" sz="23900" b="0" i="0" u="none" strike="noStrike" kern="1200" cap="none" spc="0" normalizeH="0" baseline="0" noProof="0" dirty="0">
              <a:ln>
                <a:noFill/>
              </a:ln>
              <a:solidFill>
                <a:prstClr val="white"/>
              </a:solidFill>
              <a:effectLst/>
              <a:uLnTx/>
              <a:uFillTx/>
              <a:latin typeface="Open Sans" panose="020F0502020204030204" pitchFamily="34" charset="0"/>
              <a:ea typeface="Segoe UI Black" panose="020B0A02040204020203" pitchFamily="34" charset="0"/>
              <a:cs typeface="Poppins Black" panose="00000A00000000000000" pitchFamily="2" charset="0"/>
            </a:endParaRPr>
          </a:p>
        </p:txBody>
      </p:sp>
      <p:sp>
        <p:nvSpPr>
          <p:cNvPr id="2" name="Rectangle 1">
            <a:extLst>
              <a:ext uri="{FF2B5EF4-FFF2-40B4-BE49-F238E27FC236}">
                <a16:creationId xmlns:a16="http://schemas.microsoft.com/office/drawing/2014/main" id="{CD43AC84-4353-2385-F98F-49BFDC10D1FE}"/>
              </a:ext>
            </a:extLst>
          </p:cNvPr>
          <p:cNvSpPr/>
          <p:nvPr/>
        </p:nvSpPr>
        <p:spPr>
          <a:xfrm rot="20310729">
            <a:off x="10775150" y="3483223"/>
            <a:ext cx="3772764"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Unreliable</a:t>
            </a:r>
          </a:p>
        </p:txBody>
      </p:sp>
      <p:sp>
        <p:nvSpPr>
          <p:cNvPr id="4" name="Rectangle 3">
            <a:extLst>
              <a:ext uri="{FF2B5EF4-FFF2-40B4-BE49-F238E27FC236}">
                <a16:creationId xmlns:a16="http://schemas.microsoft.com/office/drawing/2014/main" id="{978D2B30-D57A-E17F-BF51-6449FD6F3985}"/>
              </a:ext>
            </a:extLst>
          </p:cNvPr>
          <p:cNvSpPr/>
          <p:nvPr/>
        </p:nvSpPr>
        <p:spPr>
          <a:xfrm rot="20310729">
            <a:off x="11027266" y="4913366"/>
            <a:ext cx="3560590" cy="1754326"/>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Might</a:t>
            </a:r>
            <a:r>
              <a:rPr lang="en-US" sz="5400" b="1" cap="none" spc="0" dirty="0">
                <a:ln w="22225">
                  <a:solidFill>
                    <a:schemeClr val="accent2"/>
                  </a:solidFill>
                  <a:prstDash val="solid"/>
                </a:ln>
                <a:solidFill>
                  <a:schemeClr val="accent2">
                    <a:lumMod val="40000"/>
                    <a:lumOff val="60000"/>
                  </a:schemeClr>
                </a:solidFill>
                <a:effectLst/>
              </a:rPr>
              <a:t> not</a:t>
            </a:r>
            <a:br>
              <a:rPr lang="en-US" sz="5400" b="1" cap="none" spc="0" dirty="0">
                <a:ln w="22225">
                  <a:solidFill>
                    <a:schemeClr val="accent2"/>
                  </a:solidFill>
                  <a:prstDash val="solid"/>
                </a:ln>
                <a:solidFill>
                  <a:schemeClr val="accent2">
                    <a:lumMod val="40000"/>
                    <a:lumOff val="60000"/>
                  </a:schemeClr>
                </a:solidFill>
                <a:effectLst/>
              </a:rPr>
            </a:br>
            <a:r>
              <a:rPr lang="en-US" sz="5400" b="1" cap="none" spc="0" dirty="0">
                <a:ln w="22225">
                  <a:solidFill>
                    <a:schemeClr val="accent2"/>
                  </a:solidFill>
                  <a:prstDash val="solid"/>
                </a:ln>
                <a:solidFill>
                  <a:schemeClr val="accent2">
                    <a:lumMod val="40000"/>
                    <a:lumOff val="60000"/>
                  </a:schemeClr>
                </a:solidFill>
                <a:effectLst/>
              </a:rPr>
              <a:t>Happen</a:t>
            </a:r>
          </a:p>
        </p:txBody>
      </p:sp>
      <p:sp>
        <p:nvSpPr>
          <p:cNvPr id="6" name="Rectangle 5">
            <a:extLst>
              <a:ext uri="{FF2B5EF4-FFF2-40B4-BE49-F238E27FC236}">
                <a16:creationId xmlns:a16="http://schemas.microsoft.com/office/drawing/2014/main" id="{68B1DC2F-7C4B-77D2-E857-CA4DFE60ED06}"/>
              </a:ext>
            </a:extLst>
          </p:cNvPr>
          <p:cNvSpPr/>
          <p:nvPr/>
        </p:nvSpPr>
        <p:spPr>
          <a:xfrm rot="20310729">
            <a:off x="11134668" y="7371592"/>
            <a:ext cx="3345788" cy="923330"/>
          </a:xfrm>
          <a:prstGeom prst="rect">
            <a:avLst/>
          </a:prstGeom>
          <a:noFill/>
        </p:spPr>
        <p:txBody>
          <a:bodyPr wrap="none" lIns="91440" tIns="45720" rIns="91440" bIns="45720">
            <a:spAutoFit/>
          </a:bodyPr>
          <a:lstStyle/>
          <a:p>
            <a:pPr algn="ctr"/>
            <a:r>
              <a:rPr lang="en-US" sz="5400" b="1" cap="none" spc="0" dirty="0">
                <a:ln w="22225">
                  <a:solidFill>
                    <a:srgbClr val="00B050"/>
                  </a:solidFill>
                  <a:prstDash val="solid"/>
                </a:ln>
                <a:solidFill>
                  <a:srgbClr val="92D050"/>
                </a:solidFill>
                <a:effectLst/>
              </a:rPr>
              <a:t>Scientific</a:t>
            </a:r>
          </a:p>
        </p:txBody>
      </p:sp>
      <p:grpSp>
        <p:nvGrpSpPr>
          <p:cNvPr id="10" name="Sidebar">
            <a:extLst>
              <a:ext uri="{FF2B5EF4-FFF2-40B4-BE49-F238E27FC236}">
                <a16:creationId xmlns:a16="http://schemas.microsoft.com/office/drawing/2014/main" id="{E45D8578-D865-ED80-7DA3-D506699A7C27}"/>
              </a:ext>
            </a:extLst>
          </p:cNvPr>
          <p:cNvGrpSpPr/>
          <p:nvPr/>
        </p:nvGrpSpPr>
        <p:grpSpPr>
          <a:xfrm>
            <a:off x="-7648" y="288131"/>
            <a:ext cx="914627" cy="9866609"/>
            <a:chOff x="-7648" y="288131"/>
            <a:chExt cx="914627" cy="9866609"/>
          </a:xfrm>
        </p:grpSpPr>
        <p:grpSp>
          <p:nvGrpSpPr>
            <p:cNvPr id="11" name="Graphic 9">
              <a:extLst>
                <a:ext uri="{FF2B5EF4-FFF2-40B4-BE49-F238E27FC236}">
                  <a16:creationId xmlns:a16="http://schemas.microsoft.com/office/drawing/2014/main" id="{C7E977DF-8A25-7FCA-5B0E-CCC537B0CD03}"/>
                </a:ext>
              </a:extLst>
            </p:cNvPr>
            <p:cNvGrpSpPr/>
            <p:nvPr/>
          </p:nvGrpSpPr>
          <p:grpSpPr>
            <a:xfrm>
              <a:off x="264287" y="382761"/>
              <a:ext cx="467477" cy="394686"/>
              <a:chOff x="4719637" y="2266949"/>
              <a:chExt cx="2752725" cy="2324100"/>
            </a:xfrm>
            <a:solidFill>
              <a:schemeClr val="bg1"/>
            </a:solidFill>
          </p:grpSpPr>
          <p:sp>
            <p:nvSpPr>
              <p:cNvPr id="20" name="Freeform: Shape 53">
                <a:extLst>
                  <a:ext uri="{FF2B5EF4-FFF2-40B4-BE49-F238E27FC236}">
                    <a16:creationId xmlns:a16="http://schemas.microsoft.com/office/drawing/2014/main" id="{4DCEB5DA-92A5-38F4-2A9A-10E40BC199EE}"/>
                  </a:ext>
                </a:extLst>
              </p:cNvPr>
              <p:cNvSpPr/>
              <p:nvPr/>
            </p:nvSpPr>
            <p:spPr>
              <a:xfrm>
                <a:off x="4719637" y="2266949"/>
                <a:ext cx="2746056" cy="1792981"/>
              </a:xfrm>
              <a:custGeom>
                <a:avLst/>
                <a:gdLst>
                  <a:gd name="connsiteX0" fmla="*/ 2746058 w 2746057"/>
                  <a:gd name="connsiteY0" fmla="*/ 366427 h 1792986"/>
                  <a:gd name="connsiteX1" fmla="*/ 2746058 w 2746057"/>
                  <a:gd name="connsiteY1" fmla="*/ 0 h 1792986"/>
                  <a:gd name="connsiteX2" fmla="*/ 1321308 w 2746057"/>
                  <a:gd name="connsiteY2" fmla="*/ 0 h 1792986"/>
                  <a:gd name="connsiteX3" fmla="*/ 1321308 w 2746057"/>
                  <a:gd name="connsiteY3" fmla="*/ 994601 h 1792986"/>
                  <a:gd name="connsiteX4" fmla="*/ 787432 w 2746057"/>
                  <a:gd name="connsiteY4" fmla="*/ 442722 h 1792986"/>
                  <a:gd name="connsiteX5" fmla="*/ 423196 w 2746057"/>
                  <a:gd name="connsiteY5" fmla="*/ 619792 h 1792986"/>
                  <a:gd name="connsiteX6" fmla="*/ 418338 w 2746057"/>
                  <a:gd name="connsiteY6" fmla="*/ 619792 h 1792986"/>
                  <a:gd name="connsiteX7" fmla="*/ 418338 w 2746057"/>
                  <a:gd name="connsiteY7" fmla="*/ 0 h 1792986"/>
                  <a:gd name="connsiteX8" fmla="*/ 0 w 2746057"/>
                  <a:gd name="connsiteY8" fmla="*/ 0 h 1792986"/>
                  <a:gd name="connsiteX9" fmla="*/ 0 w 2746057"/>
                  <a:gd name="connsiteY9" fmla="*/ 1756124 h 1792986"/>
                  <a:gd name="connsiteX10" fmla="*/ 398621 w 2746057"/>
                  <a:gd name="connsiteY10" fmla="*/ 1756124 h 1792986"/>
                  <a:gd name="connsiteX11" fmla="*/ 398621 w 2746057"/>
                  <a:gd name="connsiteY11" fmla="*/ 1608487 h 1792986"/>
                  <a:gd name="connsiteX12" fmla="*/ 403479 w 2746057"/>
                  <a:gd name="connsiteY12" fmla="*/ 1608487 h 1792986"/>
                  <a:gd name="connsiteX13" fmla="*/ 755428 w 2746057"/>
                  <a:gd name="connsiteY13" fmla="*/ 1792986 h 1792986"/>
                  <a:gd name="connsiteX14" fmla="*/ 1321308 w 2746057"/>
                  <a:gd name="connsiteY14" fmla="*/ 1193768 h 1792986"/>
                  <a:gd name="connsiteX15" fmla="*/ 1321308 w 2746057"/>
                  <a:gd name="connsiteY15" fmla="*/ 1756124 h 1792986"/>
                  <a:gd name="connsiteX16" fmla="*/ 2746058 w 2746057"/>
                  <a:gd name="connsiteY16" fmla="*/ 1756124 h 1792986"/>
                  <a:gd name="connsiteX17" fmla="*/ 2746058 w 2746057"/>
                  <a:gd name="connsiteY17" fmla="*/ 1362551 h 1792986"/>
                  <a:gd name="connsiteX18" fmla="*/ 1779080 w 2746057"/>
                  <a:gd name="connsiteY18" fmla="*/ 1362551 h 1792986"/>
                  <a:gd name="connsiteX19" fmla="*/ 1779080 w 2746057"/>
                  <a:gd name="connsiteY19" fmla="*/ 1028033 h 1792986"/>
                  <a:gd name="connsiteX20" fmla="*/ 2640330 w 2746057"/>
                  <a:gd name="connsiteY20" fmla="*/ 1028033 h 1792986"/>
                  <a:gd name="connsiteX21" fmla="*/ 2640330 w 2746057"/>
                  <a:gd name="connsiteY21" fmla="*/ 673894 h 1792986"/>
                  <a:gd name="connsiteX22" fmla="*/ 1779080 w 2746057"/>
                  <a:gd name="connsiteY22" fmla="*/ 673894 h 1792986"/>
                  <a:gd name="connsiteX23" fmla="*/ 1779080 w 2746057"/>
                  <a:gd name="connsiteY23" fmla="*/ 366427 h 1792986"/>
                  <a:gd name="connsiteX24" fmla="*/ 2746058 w 2746057"/>
                  <a:gd name="connsiteY24" fmla="*/ 366427 h 1792986"/>
                  <a:gd name="connsiteX25" fmla="*/ 656939 w 2746057"/>
                  <a:gd name="connsiteY25" fmla="*/ 1473232 h 1792986"/>
                  <a:gd name="connsiteX26" fmla="*/ 403479 w 2746057"/>
                  <a:gd name="connsiteY26" fmla="*/ 1104329 h 1792986"/>
                  <a:gd name="connsiteX27" fmla="*/ 659416 w 2746057"/>
                  <a:gd name="connsiteY27" fmla="*/ 762476 h 1792986"/>
                  <a:gd name="connsiteX28" fmla="*/ 907923 w 2746057"/>
                  <a:gd name="connsiteY28" fmla="*/ 1104329 h 1792986"/>
                  <a:gd name="connsiteX29" fmla="*/ 656939 w 2746057"/>
                  <a:gd name="connsiteY29" fmla="*/ 1473232 h 179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46057" h="1792986">
                    <a:moveTo>
                      <a:pt x="2746058" y="366427"/>
                    </a:moveTo>
                    <a:lnTo>
                      <a:pt x="2746058" y="0"/>
                    </a:lnTo>
                    <a:lnTo>
                      <a:pt x="1321308" y="0"/>
                    </a:lnTo>
                    <a:lnTo>
                      <a:pt x="1321308" y="994601"/>
                    </a:lnTo>
                    <a:cubicBezTo>
                      <a:pt x="1290447" y="699897"/>
                      <a:pt x="1114330" y="442722"/>
                      <a:pt x="787432" y="442722"/>
                    </a:cubicBezTo>
                    <a:cubicBezTo>
                      <a:pt x="629888" y="442722"/>
                      <a:pt x="509397" y="501682"/>
                      <a:pt x="423196" y="619792"/>
                    </a:cubicBezTo>
                    <a:lnTo>
                      <a:pt x="418338" y="619792"/>
                    </a:lnTo>
                    <a:lnTo>
                      <a:pt x="418338" y="0"/>
                    </a:lnTo>
                    <a:lnTo>
                      <a:pt x="0" y="0"/>
                    </a:lnTo>
                    <a:lnTo>
                      <a:pt x="0" y="1756124"/>
                    </a:lnTo>
                    <a:lnTo>
                      <a:pt x="398621" y="1756124"/>
                    </a:lnTo>
                    <a:lnTo>
                      <a:pt x="398621" y="1608487"/>
                    </a:lnTo>
                    <a:lnTo>
                      <a:pt x="403479" y="1608487"/>
                    </a:lnTo>
                    <a:cubicBezTo>
                      <a:pt x="484632" y="1729073"/>
                      <a:pt x="607695" y="1792986"/>
                      <a:pt x="755428" y="1792986"/>
                    </a:cubicBezTo>
                    <a:cubicBezTo>
                      <a:pt x="1117378" y="1792986"/>
                      <a:pt x="1290923" y="1512475"/>
                      <a:pt x="1321308" y="1193768"/>
                    </a:cubicBezTo>
                    <a:lnTo>
                      <a:pt x="1321308" y="1756124"/>
                    </a:lnTo>
                    <a:lnTo>
                      <a:pt x="2746058" y="1756124"/>
                    </a:lnTo>
                    <a:lnTo>
                      <a:pt x="2746058" y="1362551"/>
                    </a:lnTo>
                    <a:lnTo>
                      <a:pt x="1779080" y="1362551"/>
                    </a:lnTo>
                    <a:lnTo>
                      <a:pt x="1779080" y="1028033"/>
                    </a:lnTo>
                    <a:lnTo>
                      <a:pt x="2640330" y="1028033"/>
                    </a:lnTo>
                    <a:lnTo>
                      <a:pt x="2640330" y="673894"/>
                    </a:lnTo>
                    <a:lnTo>
                      <a:pt x="1779080" y="673894"/>
                    </a:lnTo>
                    <a:lnTo>
                      <a:pt x="1779080" y="366427"/>
                    </a:lnTo>
                    <a:lnTo>
                      <a:pt x="2746058" y="366427"/>
                    </a:lnTo>
                    <a:close/>
                    <a:moveTo>
                      <a:pt x="656939" y="1473232"/>
                    </a:moveTo>
                    <a:cubicBezTo>
                      <a:pt x="467487" y="1473232"/>
                      <a:pt x="403479" y="1328166"/>
                      <a:pt x="403479" y="1104329"/>
                    </a:cubicBezTo>
                    <a:cubicBezTo>
                      <a:pt x="403479" y="841153"/>
                      <a:pt x="546164" y="762476"/>
                      <a:pt x="659416" y="762476"/>
                    </a:cubicBezTo>
                    <a:cubicBezTo>
                      <a:pt x="843915" y="762476"/>
                      <a:pt x="907923" y="942023"/>
                      <a:pt x="907923" y="1104329"/>
                    </a:cubicBezTo>
                    <a:cubicBezTo>
                      <a:pt x="908018" y="1278922"/>
                      <a:pt x="843915" y="1473232"/>
                      <a:pt x="656939" y="1473232"/>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54">
                <a:extLst>
                  <a:ext uri="{FF2B5EF4-FFF2-40B4-BE49-F238E27FC236}">
                    <a16:creationId xmlns:a16="http://schemas.microsoft.com/office/drawing/2014/main" id="{FBB18C3D-97E8-0B5C-3A66-A7FA93656283}"/>
                  </a:ext>
                </a:extLst>
              </p:cNvPr>
              <p:cNvSpPr/>
              <p:nvPr/>
            </p:nvSpPr>
            <p:spPr>
              <a:xfrm>
                <a:off x="4719637" y="4126134"/>
                <a:ext cx="2752725" cy="464915"/>
              </a:xfrm>
              <a:custGeom>
                <a:avLst/>
                <a:gdLst>
                  <a:gd name="connsiteX0" fmla="*/ 2619280 w 2752725"/>
                  <a:gd name="connsiteY0" fmla="*/ 157163 h 464915"/>
                  <a:gd name="connsiteX1" fmla="*/ 2562701 w 2752725"/>
                  <a:gd name="connsiteY1" fmla="*/ 207359 h 464915"/>
                  <a:gd name="connsiteX2" fmla="*/ 2489264 w 2752725"/>
                  <a:gd name="connsiteY2" fmla="*/ 207359 h 464915"/>
                  <a:gd name="connsiteX3" fmla="*/ 2489264 w 2752725"/>
                  <a:gd name="connsiteY3" fmla="*/ 108871 h 464915"/>
                  <a:gd name="connsiteX4" fmla="*/ 2564606 w 2752725"/>
                  <a:gd name="connsiteY4" fmla="*/ 108871 h 464915"/>
                  <a:gd name="connsiteX5" fmla="*/ 2619280 w 2752725"/>
                  <a:gd name="connsiteY5" fmla="*/ 157163 h 464915"/>
                  <a:gd name="connsiteX6" fmla="*/ 2752725 w 2752725"/>
                  <a:gd name="connsiteY6" fmla="*/ 457867 h 464915"/>
                  <a:gd name="connsiteX7" fmla="*/ 2662428 w 2752725"/>
                  <a:gd name="connsiteY7" fmla="*/ 285941 h 464915"/>
                  <a:gd name="connsiteX8" fmla="*/ 2743581 w 2752725"/>
                  <a:gd name="connsiteY8" fmla="*/ 154019 h 464915"/>
                  <a:gd name="connsiteX9" fmla="*/ 2567749 w 2752725"/>
                  <a:gd name="connsiteY9" fmla="*/ 7144 h 464915"/>
                  <a:gd name="connsiteX10" fmla="*/ 2366201 w 2752725"/>
                  <a:gd name="connsiteY10" fmla="*/ 7144 h 464915"/>
                  <a:gd name="connsiteX11" fmla="*/ 2366201 w 2752725"/>
                  <a:gd name="connsiteY11" fmla="*/ 457962 h 464915"/>
                  <a:gd name="connsiteX12" fmla="*/ 2489168 w 2752725"/>
                  <a:gd name="connsiteY12" fmla="*/ 457962 h 464915"/>
                  <a:gd name="connsiteX13" fmla="*/ 2489168 w 2752725"/>
                  <a:gd name="connsiteY13" fmla="*/ 306038 h 464915"/>
                  <a:gd name="connsiteX14" fmla="*/ 2539365 w 2752725"/>
                  <a:gd name="connsiteY14" fmla="*/ 306038 h 464915"/>
                  <a:gd name="connsiteX15" fmla="*/ 2612803 w 2752725"/>
                  <a:gd name="connsiteY15" fmla="*/ 457962 h 464915"/>
                  <a:gd name="connsiteX16" fmla="*/ 2752725 w 2752725"/>
                  <a:gd name="connsiteY16" fmla="*/ 457962 h 464915"/>
                  <a:gd name="connsiteX17" fmla="*/ 2309432 w 2752725"/>
                  <a:gd name="connsiteY17" fmla="*/ 265271 h 464915"/>
                  <a:gd name="connsiteX18" fmla="*/ 2309432 w 2752725"/>
                  <a:gd name="connsiteY18" fmla="*/ 7048 h 464915"/>
                  <a:gd name="connsiteX19" fmla="*/ 2181892 w 2752725"/>
                  <a:gd name="connsiteY19" fmla="*/ 7048 h 464915"/>
                  <a:gd name="connsiteX20" fmla="*/ 2181892 w 2752725"/>
                  <a:gd name="connsiteY20" fmla="*/ 265271 h 464915"/>
                  <a:gd name="connsiteX21" fmla="*/ 2112359 w 2752725"/>
                  <a:gd name="connsiteY21" fmla="*/ 354806 h 464915"/>
                  <a:gd name="connsiteX22" fmla="*/ 2041589 w 2752725"/>
                  <a:gd name="connsiteY22" fmla="*/ 265271 h 464915"/>
                  <a:gd name="connsiteX23" fmla="*/ 2041589 w 2752725"/>
                  <a:gd name="connsiteY23" fmla="*/ 7048 h 464915"/>
                  <a:gd name="connsiteX24" fmla="*/ 1913954 w 2752725"/>
                  <a:gd name="connsiteY24" fmla="*/ 7048 h 464915"/>
                  <a:gd name="connsiteX25" fmla="*/ 1913954 w 2752725"/>
                  <a:gd name="connsiteY25" fmla="*/ 265271 h 464915"/>
                  <a:gd name="connsiteX26" fmla="*/ 2110550 w 2752725"/>
                  <a:gd name="connsiteY26" fmla="*/ 464915 h 464915"/>
                  <a:gd name="connsiteX27" fmla="*/ 2309432 w 2752725"/>
                  <a:gd name="connsiteY27" fmla="*/ 265271 h 464915"/>
                  <a:gd name="connsiteX28" fmla="*/ 1746409 w 2752725"/>
                  <a:gd name="connsiteY28" fmla="*/ 233172 h 464915"/>
                  <a:gd name="connsiteX29" fmla="*/ 1667732 w 2752725"/>
                  <a:gd name="connsiteY29" fmla="*/ 356140 h 464915"/>
                  <a:gd name="connsiteX30" fmla="*/ 1587913 w 2752725"/>
                  <a:gd name="connsiteY30" fmla="*/ 231838 h 464915"/>
                  <a:gd name="connsiteX31" fmla="*/ 1666494 w 2752725"/>
                  <a:gd name="connsiteY31" fmla="*/ 108871 h 464915"/>
                  <a:gd name="connsiteX32" fmla="*/ 1746409 w 2752725"/>
                  <a:gd name="connsiteY32" fmla="*/ 233172 h 464915"/>
                  <a:gd name="connsiteX33" fmla="*/ 1875854 w 2752725"/>
                  <a:gd name="connsiteY33" fmla="*/ 231838 h 464915"/>
                  <a:gd name="connsiteX34" fmla="*/ 1667732 w 2752725"/>
                  <a:gd name="connsiteY34" fmla="*/ 0 h 464915"/>
                  <a:gd name="connsiteX35" fmla="*/ 1458468 w 2752725"/>
                  <a:gd name="connsiteY35" fmla="*/ 233077 h 464915"/>
                  <a:gd name="connsiteX36" fmla="*/ 1666494 w 2752725"/>
                  <a:gd name="connsiteY36" fmla="*/ 464915 h 464915"/>
                  <a:gd name="connsiteX37" fmla="*/ 1875854 w 2752725"/>
                  <a:gd name="connsiteY37" fmla="*/ 231838 h 464915"/>
                  <a:gd name="connsiteX38" fmla="*/ 1414653 w 2752725"/>
                  <a:gd name="connsiteY38" fmla="*/ 7048 h 464915"/>
                  <a:gd name="connsiteX39" fmla="*/ 1287018 w 2752725"/>
                  <a:gd name="connsiteY39" fmla="*/ 7048 h 464915"/>
                  <a:gd name="connsiteX40" fmla="*/ 1287018 w 2752725"/>
                  <a:gd name="connsiteY40" fmla="*/ 457867 h 464915"/>
                  <a:gd name="connsiteX41" fmla="*/ 1414653 w 2752725"/>
                  <a:gd name="connsiteY41" fmla="*/ 457867 h 464915"/>
                  <a:gd name="connsiteX42" fmla="*/ 1414653 w 2752725"/>
                  <a:gd name="connsiteY42" fmla="*/ 7048 h 464915"/>
                  <a:gd name="connsiteX43" fmla="*/ 1251585 w 2752725"/>
                  <a:gd name="connsiteY43" fmla="*/ 7048 h 464915"/>
                  <a:gd name="connsiteX44" fmla="*/ 1112520 w 2752725"/>
                  <a:gd name="connsiteY44" fmla="*/ 7048 h 464915"/>
                  <a:gd name="connsiteX45" fmla="*/ 1079659 w 2752725"/>
                  <a:gd name="connsiteY45" fmla="*/ 128111 h 464915"/>
                  <a:gd name="connsiteX46" fmla="*/ 1033939 w 2752725"/>
                  <a:gd name="connsiteY46" fmla="*/ 318706 h 464915"/>
                  <a:gd name="connsiteX47" fmla="*/ 988219 w 2752725"/>
                  <a:gd name="connsiteY47" fmla="*/ 128111 h 464915"/>
                  <a:gd name="connsiteX48" fmla="*/ 955358 w 2752725"/>
                  <a:gd name="connsiteY48" fmla="*/ 7048 h 464915"/>
                  <a:gd name="connsiteX49" fmla="*/ 814864 w 2752725"/>
                  <a:gd name="connsiteY49" fmla="*/ 7048 h 464915"/>
                  <a:gd name="connsiteX50" fmla="*/ 970121 w 2752725"/>
                  <a:gd name="connsiteY50" fmla="*/ 457867 h 464915"/>
                  <a:gd name="connsiteX51" fmla="*/ 1096423 w 2752725"/>
                  <a:gd name="connsiteY51" fmla="*/ 457867 h 464915"/>
                  <a:gd name="connsiteX52" fmla="*/ 1251585 w 2752725"/>
                  <a:gd name="connsiteY52" fmla="*/ 7048 h 464915"/>
                  <a:gd name="connsiteX53" fmla="*/ 691229 w 2752725"/>
                  <a:gd name="connsiteY53" fmla="*/ 279463 h 464915"/>
                  <a:gd name="connsiteX54" fmla="*/ 616458 w 2752725"/>
                  <a:gd name="connsiteY54" fmla="*/ 279463 h 464915"/>
                  <a:gd name="connsiteX55" fmla="*/ 624840 w 2752725"/>
                  <a:gd name="connsiteY55" fmla="*/ 249841 h 464915"/>
                  <a:gd name="connsiteX56" fmla="*/ 653796 w 2752725"/>
                  <a:gd name="connsiteY56" fmla="*/ 137160 h 464915"/>
                  <a:gd name="connsiteX57" fmla="*/ 682847 w 2752725"/>
                  <a:gd name="connsiteY57" fmla="*/ 249841 h 464915"/>
                  <a:gd name="connsiteX58" fmla="*/ 691229 w 2752725"/>
                  <a:gd name="connsiteY58" fmla="*/ 279463 h 464915"/>
                  <a:gd name="connsiteX59" fmla="*/ 881253 w 2752725"/>
                  <a:gd name="connsiteY59" fmla="*/ 457867 h 464915"/>
                  <a:gd name="connsiteX60" fmla="*/ 717613 w 2752725"/>
                  <a:gd name="connsiteY60" fmla="*/ 7048 h 464915"/>
                  <a:gd name="connsiteX61" fmla="*/ 591312 w 2752725"/>
                  <a:gd name="connsiteY61" fmla="*/ 7048 h 464915"/>
                  <a:gd name="connsiteX62" fmla="*/ 427673 w 2752725"/>
                  <a:gd name="connsiteY62" fmla="*/ 457867 h 464915"/>
                  <a:gd name="connsiteX63" fmla="*/ 561689 w 2752725"/>
                  <a:gd name="connsiteY63" fmla="*/ 457867 h 464915"/>
                  <a:gd name="connsiteX64" fmla="*/ 586169 w 2752725"/>
                  <a:gd name="connsiteY64" fmla="*/ 378619 h 464915"/>
                  <a:gd name="connsiteX65" fmla="*/ 721424 w 2752725"/>
                  <a:gd name="connsiteY65" fmla="*/ 378619 h 464915"/>
                  <a:gd name="connsiteX66" fmla="*/ 745903 w 2752725"/>
                  <a:gd name="connsiteY66" fmla="*/ 457867 h 464915"/>
                  <a:gd name="connsiteX67" fmla="*/ 881253 w 2752725"/>
                  <a:gd name="connsiteY67" fmla="*/ 457867 h 464915"/>
                  <a:gd name="connsiteX68" fmla="*/ 395573 w 2752725"/>
                  <a:gd name="connsiteY68" fmla="*/ 457867 h 464915"/>
                  <a:gd name="connsiteX69" fmla="*/ 395573 w 2752725"/>
                  <a:gd name="connsiteY69" fmla="*/ 7048 h 464915"/>
                  <a:gd name="connsiteX70" fmla="*/ 268034 w 2752725"/>
                  <a:gd name="connsiteY70" fmla="*/ 7048 h 464915"/>
                  <a:gd name="connsiteX71" fmla="*/ 268034 w 2752725"/>
                  <a:gd name="connsiteY71" fmla="*/ 171259 h 464915"/>
                  <a:gd name="connsiteX72" fmla="*/ 127540 w 2752725"/>
                  <a:gd name="connsiteY72" fmla="*/ 171259 h 464915"/>
                  <a:gd name="connsiteX73" fmla="*/ 127540 w 2752725"/>
                  <a:gd name="connsiteY73" fmla="*/ 7048 h 464915"/>
                  <a:gd name="connsiteX74" fmla="*/ 0 w 2752725"/>
                  <a:gd name="connsiteY74" fmla="*/ 7048 h 464915"/>
                  <a:gd name="connsiteX75" fmla="*/ 0 w 2752725"/>
                  <a:gd name="connsiteY75" fmla="*/ 457867 h 464915"/>
                  <a:gd name="connsiteX76" fmla="*/ 127540 w 2752725"/>
                  <a:gd name="connsiteY76" fmla="*/ 457867 h 464915"/>
                  <a:gd name="connsiteX77" fmla="*/ 127540 w 2752725"/>
                  <a:gd name="connsiteY77" fmla="*/ 280130 h 464915"/>
                  <a:gd name="connsiteX78" fmla="*/ 267938 w 2752725"/>
                  <a:gd name="connsiteY78" fmla="*/ 280130 h 464915"/>
                  <a:gd name="connsiteX79" fmla="*/ 267938 w 2752725"/>
                  <a:gd name="connsiteY79" fmla="*/ 457867 h 464915"/>
                  <a:gd name="connsiteX80" fmla="*/ 395573 w 2752725"/>
                  <a:gd name="connsiteY80" fmla="*/ 457867 h 46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752725" h="464915">
                    <a:moveTo>
                      <a:pt x="2619280" y="157163"/>
                    </a:moveTo>
                    <a:cubicBezTo>
                      <a:pt x="2619280" y="189357"/>
                      <a:pt x="2603278" y="207359"/>
                      <a:pt x="2562701" y="207359"/>
                    </a:cubicBezTo>
                    <a:lnTo>
                      <a:pt x="2489264" y="207359"/>
                    </a:lnTo>
                    <a:lnTo>
                      <a:pt x="2489264" y="108871"/>
                    </a:lnTo>
                    <a:lnTo>
                      <a:pt x="2564606" y="108871"/>
                    </a:lnTo>
                    <a:cubicBezTo>
                      <a:pt x="2603849" y="108871"/>
                      <a:pt x="2619280" y="128778"/>
                      <a:pt x="2619280" y="157163"/>
                    </a:cubicBezTo>
                    <a:moveTo>
                      <a:pt x="2752725" y="457867"/>
                    </a:moveTo>
                    <a:lnTo>
                      <a:pt x="2662428" y="285941"/>
                    </a:lnTo>
                    <a:cubicBezTo>
                      <a:pt x="2712053" y="263462"/>
                      <a:pt x="2743581" y="221551"/>
                      <a:pt x="2743581" y="154019"/>
                    </a:cubicBezTo>
                    <a:cubicBezTo>
                      <a:pt x="2743581" y="47149"/>
                      <a:pt x="2673382" y="7144"/>
                      <a:pt x="2567749" y="7144"/>
                    </a:cubicBezTo>
                    <a:lnTo>
                      <a:pt x="2366201" y="7144"/>
                    </a:lnTo>
                    <a:lnTo>
                      <a:pt x="2366201" y="457962"/>
                    </a:lnTo>
                    <a:lnTo>
                      <a:pt x="2489168" y="457962"/>
                    </a:lnTo>
                    <a:lnTo>
                      <a:pt x="2489168" y="306038"/>
                    </a:lnTo>
                    <a:lnTo>
                      <a:pt x="2539365" y="306038"/>
                    </a:lnTo>
                    <a:lnTo>
                      <a:pt x="2612803" y="457962"/>
                    </a:lnTo>
                    <a:lnTo>
                      <a:pt x="2752725" y="457962"/>
                    </a:lnTo>
                    <a:close/>
                    <a:moveTo>
                      <a:pt x="2309432" y="265271"/>
                    </a:moveTo>
                    <a:lnTo>
                      <a:pt x="2309432" y="7048"/>
                    </a:lnTo>
                    <a:lnTo>
                      <a:pt x="2181892" y="7048"/>
                    </a:lnTo>
                    <a:lnTo>
                      <a:pt x="2181892" y="265271"/>
                    </a:lnTo>
                    <a:cubicBezTo>
                      <a:pt x="2181892" y="320707"/>
                      <a:pt x="2161223" y="354806"/>
                      <a:pt x="2112359" y="354806"/>
                    </a:cubicBezTo>
                    <a:cubicBezTo>
                      <a:pt x="2063401" y="354806"/>
                      <a:pt x="2041589" y="320707"/>
                      <a:pt x="2041589" y="265271"/>
                    </a:cubicBezTo>
                    <a:lnTo>
                      <a:pt x="2041589" y="7048"/>
                    </a:lnTo>
                    <a:lnTo>
                      <a:pt x="1913954" y="7048"/>
                    </a:lnTo>
                    <a:lnTo>
                      <a:pt x="1913954" y="265271"/>
                    </a:lnTo>
                    <a:cubicBezTo>
                      <a:pt x="1913954" y="408242"/>
                      <a:pt x="1997107" y="464915"/>
                      <a:pt x="2110550" y="464915"/>
                    </a:cubicBezTo>
                    <a:cubicBezTo>
                      <a:pt x="2223802" y="464915"/>
                      <a:pt x="2309432" y="408242"/>
                      <a:pt x="2309432" y="265271"/>
                    </a:cubicBezTo>
                    <a:moveTo>
                      <a:pt x="1746409" y="233172"/>
                    </a:moveTo>
                    <a:cubicBezTo>
                      <a:pt x="1746409" y="314325"/>
                      <a:pt x="1718024" y="356140"/>
                      <a:pt x="1667732" y="356140"/>
                    </a:cubicBezTo>
                    <a:cubicBezTo>
                      <a:pt x="1617536" y="356140"/>
                      <a:pt x="1587913" y="312992"/>
                      <a:pt x="1587913" y="231838"/>
                    </a:cubicBezTo>
                    <a:cubicBezTo>
                      <a:pt x="1587913" y="150685"/>
                      <a:pt x="1616297" y="108871"/>
                      <a:pt x="1666494" y="108871"/>
                    </a:cubicBezTo>
                    <a:cubicBezTo>
                      <a:pt x="1716881" y="108871"/>
                      <a:pt x="1746409" y="152019"/>
                      <a:pt x="1746409" y="233172"/>
                    </a:cubicBezTo>
                    <a:moveTo>
                      <a:pt x="1875854" y="231838"/>
                    </a:moveTo>
                    <a:cubicBezTo>
                      <a:pt x="1875854" y="81820"/>
                      <a:pt x="1790224" y="0"/>
                      <a:pt x="1667732" y="0"/>
                    </a:cubicBezTo>
                    <a:cubicBezTo>
                      <a:pt x="1545336" y="0"/>
                      <a:pt x="1458468" y="83058"/>
                      <a:pt x="1458468" y="233077"/>
                    </a:cubicBezTo>
                    <a:cubicBezTo>
                      <a:pt x="1458468" y="383096"/>
                      <a:pt x="1544003" y="464915"/>
                      <a:pt x="1666494" y="464915"/>
                    </a:cubicBezTo>
                    <a:cubicBezTo>
                      <a:pt x="1788890" y="464915"/>
                      <a:pt x="1875854" y="381857"/>
                      <a:pt x="1875854" y="231838"/>
                    </a:cubicBezTo>
                    <a:moveTo>
                      <a:pt x="1414653" y="7048"/>
                    </a:moveTo>
                    <a:lnTo>
                      <a:pt x="1287018" y="7048"/>
                    </a:lnTo>
                    <a:lnTo>
                      <a:pt x="1287018" y="457867"/>
                    </a:lnTo>
                    <a:lnTo>
                      <a:pt x="1414653" y="457867"/>
                    </a:lnTo>
                    <a:lnTo>
                      <a:pt x="1414653" y="7048"/>
                    </a:lnTo>
                    <a:close/>
                    <a:moveTo>
                      <a:pt x="1251585" y="7048"/>
                    </a:moveTo>
                    <a:lnTo>
                      <a:pt x="1112520" y="7048"/>
                    </a:lnTo>
                    <a:lnTo>
                      <a:pt x="1079659" y="128111"/>
                    </a:lnTo>
                    <a:cubicBezTo>
                      <a:pt x="1064228" y="184880"/>
                      <a:pt x="1042321" y="275558"/>
                      <a:pt x="1033939" y="318706"/>
                    </a:cubicBezTo>
                    <a:cubicBezTo>
                      <a:pt x="1025652" y="275558"/>
                      <a:pt x="1003649" y="184213"/>
                      <a:pt x="988219" y="128111"/>
                    </a:cubicBezTo>
                    <a:lnTo>
                      <a:pt x="955358" y="7048"/>
                    </a:lnTo>
                    <a:lnTo>
                      <a:pt x="814864" y="7048"/>
                    </a:lnTo>
                    <a:lnTo>
                      <a:pt x="970121" y="457867"/>
                    </a:lnTo>
                    <a:lnTo>
                      <a:pt x="1096423" y="457867"/>
                    </a:lnTo>
                    <a:lnTo>
                      <a:pt x="1251585" y="7048"/>
                    </a:lnTo>
                    <a:close/>
                    <a:moveTo>
                      <a:pt x="691229" y="279463"/>
                    </a:moveTo>
                    <a:lnTo>
                      <a:pt x="616458" y="279463"/>
                    </a:lnTo>
                    <a:lnTo>
                      <a:pt x="624840" y="249841"/>
                    </a:lnTo>
                    <a:cubicBezTo>
                      <a:pt x="640937" y="192500"/>
                      <a:pt x="647986" y="167354"/>
                      <a:pt x="653796" y="137160"/>
                    </a:cubicBezTo>
                    <a:cubicBezTo>
                      <a:pt x="659606" y="167354"/>
                      <a:pt x="666655" y="191929"/>
                      <a:pt x="682847" y="249841"/>
                    </a:cubicBezTo>
                    <a:lnTo>
                      <a:pt x="691229" y="279463"/>
                    </a:lnTo>
                    <a:close/>
                    <a:moveTo>
                      <a:pt x="881253" y="457867"/>
                    </a:moveTo>
                    <a:lnTo>
                      <a:pt x="717613" y="7048"/>
                    </a:lnTo>
                    <a:lnTo>
                      <a:pt x="591312" y="7048"/>
                    </a:lnTo>
                    <a:lnTo>
                      <a:pt x="427673" y="457867"/>
                    </a:lnTo>
                    <a:lnTo>
                      <a:pt x="561689" y="457867"/>
                    </a:lnTo>
                    <a:lnTo>
                      <a:pt x="586169" y="378619"/>
                    </a:lnTo>
                    <a:lnTo>
                      <a:pt x="721424" y="378619"/>
                    </a:lnTo>
                    <a:lnTo>
                      <a:pt x="745903" y="457867"/>
                    </a:lnTo>
                    <a:lnTo>
                      <a:pt x="881253" y="457867"/>
                    </a:lnTo>
                    <a:close/>
                    <a:moveTo>
                      <a:pt x="395573" y="457867"/>
                    </a:moveTo>
                    <a:lnTo>
                      <a:pt x="395573" y="7048"/>
                    </a:lnTo>
                    <a:lnTo>
                      <a:pt x="268034" y="7048"/>
                    </a:lnTo>
                    <a:lnTo>
                      <a:pt x="268034" y="171259"/>
                    </a:lnTo>
                    <a:lnTo>
                      <a:pt x="127540" y="171259"/>
                    </a:lnTo>
                    <a:lnTo>
                      <a:pt x="127540" y="7048"/>
                    </a:lnTo>
                    <a:lnTo>
                      <a:pt x="0" y="7048"/>
                    </a:lnTo>
                    <a:lnTo>
                      <a:pt x="0" y="457867"/>
                    </a:lnTo>
                    <a:lnTo>
                      <a:pt x="127540" y="457867"/>
                    </a:lnTo>
                    <a:lnTo>
                      <a:pt x="127540" y="280130"/>
                    </a:lnTo>
                    <a:lnTo>
                      <a:pt x="267938" y="280130"/>
                    </a:lnTo>
                    <a:lnTo>
                      <a:pt x="267938" y="457867"/>
                    </a:lnTo>
                    <a:lnTo>
                      <a:pt x="395573" y="457867"/>
                    </a:ln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 name="Slide Number Placeholder 4">
              <a:extLst>
                <a:ext uri="{FF2B5EF4-FFF2-40B4-BE49-F238E27FC236}">
                  <a16:creationId xmlns:a16="http://schemas.microsoft.com/office/drawing/2014/main" id="{E5848D1A-7623-0F0C-B3DB-EC2CBA02A53C}"/>
                </a:ext>
              </a:extLst>
            </p:cNvPr>
            <p:cNvSpPr txBox="1">
              <a:spLocks/>
            </p:cNvSpPr>
            <p:nvPr/>
          </p:nvSpPr>
          <p:spPr>
            <a:xfrm>
              <a:off x="173095" y="9607052"/>
              <a:ext cx="588251" cy="547688"/>
            </a:xfrm>
            <a:prstGeom prst="rect">
              <a:avLst/>
            </a:prstGeom>
            <a:noFill/>
          </p:spPr>
          <p:txBody>
            <a:bodyPr vert="horz" lIns="137160" tIns="68580" rIns="137160" bIns="685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2B9AC55E-C74C-4CB5-AFA1-6820A17606C2}" type="slidenum">
                <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endParaRPr>
            </a:p>
          </p:txBody>
        </p:sp>
        <p:sp>
          <p:nvSpPr>
            <p:cNvPr id="17" name="TextBox 58">
              <a:extLst>
                <a:ext uri="{FF2B5EF4-FFF2-40B4-BE49-F238E27FC236}">
                  <a16:creationId xmlns:a16="http://schemas.microsoft.com/office/drawing/2014/main" id="{4884B956-2A24-5D46-BF2A-69A36FECC444}"/>
                </a:ext>
              </a:extLst>
            </p:cNvPr>
            <p:cNvSpPr txBox="1"/>
            <p:nvPr/>
          </p:nvSpPr>
          <p:spPr>
            <a:xfrm rot="16200000">
              <a:off x="-2311002" y="3187547"/>
              <a:ext cx="5222645" cy="615938"/>
            </a:xfrm>
            <a:prstGeom prst="rect">
              <a:avLst/>
            </a:prstGeom>
            <a:noFill/>
          </p:spPr>
          <p:txBody>
            <a:bodyPr wrap="square" rtlCol="0">
              <a:spAutoFit/>
            </a:bodyPr>
            <a:lstStyle/>
            <a:p>
              <a:pPr marL="0" marR="0" lvl="0" indent="0" algn="r" defTabSz="457200" rtl="0" eaLnBrk="1" fontAlgn="auto" latinLnBrk="0" hangingPunct="1">
                <a:lnSpc>
                  <a:spcPts val="5100"/>
                </a:lnSpc>
                <a:spcBef>
                  <a:spcPts val="0"/>
                </a:spcBef>
                <a:spcAft>
                  <a:spcPts val="0"/>
                </a:spcAft>
                <a:buClrTx/>
                <a:buSzTx/>
                <a:buFontTx/>
                <a:buNone/>
                <a:tabLst>
                  <a:tab pos="3095625" algn="l"/>
                </a:tabLst>
                <a:defRPr/>
              </a:pPr>
              <a:r>
                <a:rPr kumimoji="0" lang="en-US" sz="1000" b="1" i="0" u="none" strike="noStrike" kern="1200" cap="none" spc="450" normalizeH="0" baseline="0" noProof="0">
                  <a:ln>
                    <a:noFill/>
                  </a:ln>
                  <a:solidFill>
                    <a:prstClr val="white"/>
                  </a:solidFill>
                  <a:effectLst/>
                  <a:uLnTx/>
                  <a:uFillTx/>
                  <a:latin typeface="Open Sans" pitchFamily="2" charset="0"/>
                  <a:ea typeface="Open Sans" pitchFamily="2" charset="0"/>
                  <a:cs typeface="Open Sans" pitchFamily="2" charset="0"/>
                </a:rPr>
                <a:t>BEHAVIOUR INTERACTIVE</a:t>
              </a:r>
              <a:endParaRPr kumimoji="0" lang="en-US" sz="1000" b="1" i="0" u="none" strike="noStrike" kern="1200" cap="none" spc="450" normalizeH="0" baseline="0" noProof="0" dirty="0">
                <a:ln>
                  <a:noFill/>
                </a:ln>
                <a:solidFill>
                  <a:prstClr val="white"/>
                </a:solidFill>
                <a:effectLst/>
                <a:uLnTx/>
                <a:uFillTx/>
                <a:latin typeface="Open Sans" pitchFamily="2" charset="0"/>
                <a:ea typeface="Open Sans" pitchFamily="2" charset="0"/>
                <a:cs typeface="Open Sans" pitchFamily="2" charset="0"/>
              </a:endParaRPr>
            </a:p>
          </p:txBody>
        </p:sp>
        <p:pic>
          <p:nvPicPr>
            <p:cNvPr id="19" name="Graphic 18">
              <a:extLst>
                <a:ext uri="{FF2B5EF4-FFF2-40B4-BE49-F238E27FC236}">
                  <a16:creationId xmlns:a16="http://schemas.microsoft.com/office/drawing/2014/main" id="{7AA44B40-6DE4-4FA2-4CB3-059A0EA17FF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1930" y="288131"/>
              <a:ext cx="345049" cy="9546384"/>
            </a:xfrm>
            <a:prstGeom prst="rect">
              <a:avLst/>
            </a:prstGeom>
          </p:spPr>
        </p:pic>
      </p:grpSp>
      <p:pic>
        <p:nvPicPr>
          <p:cNvPr id="22" name="Picture 21">
            <a:extLst>
              <a:ext uri="{FF2B5EF4-FFF2-40B4-BE49-F238E27FC236}">
                <a16:creationId xmlns:a16="http://schemas.microsoft.com/office/drawing/2014/main" id="{7836279C-922F-2E84-04BE-DEC17F867F6A}"/>
              </a:ext>
            </a:extLst>
          </p:cNvPr>
          <p:cNvPicPr>
            <a:picLocks noChangeAspect="1"/>
          </p:cNvPicPr>
          <p:nvPr/>
        </p:nvPicPr>
        <p:blipFill>
          <a:blip r:embed="rId10"/>
          <a:stretch>
            <a:fillRect/>
          </a:stretch>
        </p:blipFill>
        <p:spPr>
          <a:xfrm>
            <a:off x="0" y="9582150"/>
            <a:ext cx="18288000" cy="704850"/>
          </a:xfrm>
          <a:prstGeom prst="rect">
            <a:avLst/>
          </a:prstGeom>
        </p:spPr>
      </p:pic>
    </p:spTree>
    <p:extLst>
      <p:ext uri="{BB962C8B-B14F-4D97-AF65-F5344CB8AC3E}">
        <p14:creationId xmlns:p14="http://schemas.microsoft.com/office/powerpoint/2010/main" val="385827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theme/theme1.xml><?xml version="1.0" encoding="utf-8"?>
<a:theme xmlns:a="http://schemas.openxmlformats.org/drawingml/2006/main" name="2025_OneBHVR_Theme">
  <a:themeElements>
    <a:clrScheme name="OneBHVR Colors">
      <a:dk1>
        <a:srgbClr val="000000"/>
      </a:dk1>
      <a:lt1>
        <a:sysClr val="window" lastClr="FFFFFF"/>
      </a:lt1>
      <a:dk2>
        <a:srgbClr val="200940"/>
      </a:dk2>
      <a:lt2>
        <a:srgbClr val="F2F0D0"/>
      </a:lt2>
      <a:accent1>
        <a:srgbClr val="0D2673"/>
      </a:accent1>
      <a:accent2>
        <a:srgbClr val="C7232F"/>
      </a:accent2>
      <a:accent3>
        <a:srgbClr val="5936D9"/>
      </a:accent3>
      <a:accent4>
        <a:srgbClr val="3624A6"/>
      </a:accent4>
      <a:accent5>
        <a:srgbClr val="1C6C8C"/>
      </a:accent5>
      <a:accent6>
        <a:srgbClr val="0BC4D9"/>
      </a:accent6>
      <a:hlink>
        <a:srgbClr val="467886"/>
      </a:hlink>
      <a:folHlink>
        <a:srgbClr val="96607D"/>
      </a:folHlink>
    </a:clrScheme>
    <a:fontScheme name="OneBHVR Fonts">
      <a:majorFont>
        <a:latin typeface="Stacion"/>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b028876-b1c6-40e3-8aac-b8d85c0661d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A71A693D2DD154E9B8B6B76127D92B9" ma:contentTypeVersion="13" ma:contentTypeDescription="Crée un document." ma:contentTypeScope="" ma:versionID="3a090394d17277a70959df5dbb393ce8">
  <xsd:schema xmlns:xsd="http://www.w3.org/2001/XMLSchema" xmlns:xs="http://www.w3.org/2001/XMLSchema" xmlns:p="http://schemas.microsoft.com/office/2006/metadata/properties" xmlns:ns2="ab028876-b1c6-40e3-8aac-b8d85c0661d5" xmlns:ns3="41dd7b6a-25b1-4146-853c-81b66426adc7" targetNamespace="http://schemas.microsoft.com/office/2006/metadata/properties" ma:root="true" ma:fieldsID="4d6ea5c843c23dc2f7ef88150853b11f" ns2:_="" ns3:_="">
    <xsd:import namespace="ab028876-b1c6-40e3-8aac-b8d85c0661d5"/>
    <xsd:import namespace="41dd7b6a-25b1-4146-853c-81b66426adc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lcf76f155ced4ddcb4097134ff3c332f"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028876-b1c6-40e3-8aac-b8d85c0661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Balises d’images" ma:readOnly="false" ma:fieldId="{5cf76f15-5ced-4ddc-b409-7134ff3c332f}" ma:taxonomyMulti="true" ma:sspId="c4ddf0f0-ced7-4fb1-8e21-f78231faf369"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1dd7b6a-25b1-4146-853c-81b66426adc7" elementFormDefault="qualified">
    <xsd:import namespace="http://schemas.microsoft.com/office/2006/documentManagement/types"/>
    <xsd:import namespace="http://schemas.microsoft.com/office/infopath/2007/PartnerControls"/>
    <xsd:element name="SharedWithUsers" ma:index="16"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6BB0958-8829-4465-B677-074F0D982961}">
  <ds:schemaRefs>
    <ds:schemaRef ds:uri="41dd7b6a-25b1-4146-853c-81b66426adc7"/>
    <ds:schemaRef ds:uri="http://purl.org/dc/dcmitype/"/>
    <ds:schemaRef ds:uri="http://schemas.microsoft.com/office/2006/documentManagement/types"/>
    <ds:schemaRef ds:uri="http://purl.org/dc/elements/1.1/"/>
    <ds:schemaRef ds:uri="http://schemas.microsoft.com/office/infopath/2007/PartnerControls"/>
    <ds:schemaRef ds:uri="http://purl.org/dc/terms/"/>
    <ds:schemaRef ds:uri="http://schemas.openxmlformats.org/package/2006/metadata/core-properties"/>
    <ds:schemaRef ds:uri="ab028876-b1c6-40e3-8aac-b8d85c0661d5"/>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5645D516-B60C-48BA-B5EB-2CA33D45EEA7}">
  <ds:schemaRefs>
    <ds:schemaRef ds:uri="http://schemas.microsoft.com/sharepoint/v3/contenttype/forms"/>
  </ds:schemaRefs>
</ds:datastoreItem>
</file>

<file path=customXml/itemProps3.xml><?xml version="1.0" encoding="utf-8"?>
<ds:datastoreItem xmlns:ds="http://schemas.openxmlformats.org/officeDocument/2006/customXml" ds:itemID="{5B32FDD5-361D-4DAA-86F4-7CB35910DD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028876-b1c6-40e3-8aac-b8d85c0661d5"/>
    <ds:schemaRef ds:uri="41dd7b6a-25b1-4146-853c-81b66426ad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40274</TotalTime>
  <Words>3727</Words>
  <Application>Microsoft Office PowerPoint</Application>
  <PresentationFormat>Custom</PresentationFormat>
  <Paragraphs>591</Paragraphs>
  <Slides>47</Slides>
  <Notes>47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Aptos</vt:lpstr>
      <vt:lpstr>Space Grotesk</vt:lpstr>
      <vt:lpstr>Open Sans</vt:lpstr>
      <vt:lpstr>Calibri</vt:lpstr>
      <vt:lpstr>Wingdings</vt:lpstr>
      <vt:lpstr>2025_OneBHVR_Theme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Ghislain Barbe</dc:creator>
  <cp:lastModifiedBy>Leon Brands</cp:lastModifiedBy>
  <cp:revision>891</cp:revision>
  <cp:lastPrinted>2024-05-28T20:16:51Z</cp:lastPrinted>
  <dcterms:created xsi:type="dcterms:W3CDTF">2023-05-02T19:53:04Z</dcterms:created>
  <dcterms:modified xsi:type="dcterms:W3CDTF">2025-11-17T17:47:42Z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0x0101001A71A693D2DD154E9B8B6B76127D92B9</vt:lpwstr>
  </property>
  <property fmtid="{D5CDD505-2E9C-101B-9397-08002B2CF9AE}" pid="3" name="MediaServiceImageTags">
    <vt:lpwstr/>
  </property>
</Properties>
</file>